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4.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drawings/drawing6.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drawings/drawing7.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8.xml" ContentType="application/vnd.openxmlformats-officedocument.drawingml.chartshape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9.xml" ContentType="application/vnd.openxmlformats-officedocument.drawingml.chartshape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0.xml" ContentType="application/vnd.openxmlformats-officedocument.drawingml.chartshapes+xml"/>
  <Override PartName="/ppt/notesSlides/notesSlide12.xml" ContentType="application/vnd.openxmlformats-officedocument.presentationml.notesSlide+xml"/>
  <Override PartName="/ppt/charts/chart11.xml" ContentType="application/vnd.openxmlformats-officedocument.drawingml.chart+xml"/>
  <Override PartName="/ppt/drawings/drawing11.xml" ContentType="application/vnd.openxmlformats-officedocument.drawingml.chartshapes+xml"/>
  <Override PartName="/ppt/notesSlides/notesSlide13.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2.xml" ContentType="application/vnd.openxmlformats-officedocument.drawingml.chartshapes+xml"/>
  <Override PartName="/ppt/notesSlides/notesSlide14.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3.xml" ContentType="application/vnd.openxmlformats-officedocument.drawingml.chartshapes+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4.xml" ContentType="application/vnd.openxmlformats-officedocument.drawingml.chartshapes+xml"/>
  <Override PartName="/ppt/notesSlides/notesSlide15.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5.xml" ContentType="application/vnd.openxmlformats-officedocument.drawingml.chartshapes+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6.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7.xml" ContentType="application/vnd.openxmlformats-officedocument.drawingml.chartshapes+xml"/>
  <Override PartName="/ppt/notesSlides/notesSlide18.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8.xml" ContentType="application/vnd.openxmlformats-officedocument.drawingml.chartshapes+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9.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20.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21.xml" ContentType="application/vnd.openxmlformats-officedocument.drawingml.chartshapes+xml"/>
  <Override PartName="/ppt/notesSlides/notesSlide23.xml" ContentType="application/vnd.openxmlformats-officedocument.presentationml.notesSlide+xml"/>
  <Override PartName="/ppt/charts/chart22.xml" ContentType="application/vnd.openxmlformats-officedocument.drawingml.chart+xml"/>
  <Override PartName="/ppt/theme/themeOverride4.xml" ContentType="application/vnd.openxmlformats-officedocument.themeOverride+xml"/>
  <Override PartName="/ppt/drawings/drawing22.xml" ContentType="application/vnd.openxmlformats-officedocument.drawingml.chartshapes+xml"/>
  <Override PartName="/ppt/charts/chart23.xml" ContentType="application/vnd.openxmlformats-officedocument.drawingml.chart+xml"/>
  <Override PartName="/ppt/theme/themeOverride5.xml" ContentType="application/vnd.openxmlformats-officedocument.themeOverride+xml"/>
  <Override PartName="/ppt/drawings/drawing23.xml" ContentType="application/vnd.openxmlformats-officedocument.drawingml.chartshapes+xml"/>
  <Override PartName="/ppt/notesSlides/notesSlide24.xml" ContentType="application/vnd.openxmlformats-officedocument.presentationml.notesSlid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24.xml" ContentType="application/vnd.openxmlformats-officedocument.drawingml.chartshapes+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25.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26.xml" ContentType="application/vnd.openxmlformats-officedocument.drawingml.chartshapes+xml"/>
  <Override PartName="/ppt/charts/chart27.xml" ContentType="application/vnd.openxmlformats-officedocument.drawingml.chart+xml"/>
  <Override PartName="/ppt/charts/style24.xml" ContentType="application/vnd.ms-office.chartstyle+xml"/>
  <Override PartName="/ppt/charts/colors24.xml" ContentType="application/vnd.ms-office.chartcolorstyle+xml"/>
  <Override PartName="/ppt/drawings/drawing27.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8.xml" ContentType="application/vnd.openxmlformats-officedocument.drawingml.chart+xml"/>
  <Override PartName="/ppt/drawings/drawing28.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9.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6.xml" ContentType="application/vnd.openxmlformats-officedocument.themeOverride+xml"/>
  <Override PartName="/ppt/drawings/drawing29.xml" ContentType="application/vnd.openxmlformats-officedocument.drawingml.chartshapes+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handoutMasterIdLst>
    <p:handoutMasterId r:id="rId45"/>
  </p:handoutMasterIdLst>
  <p:sldIdLst>
    <p:sldId id="2147471469" r:id="rId5"/>
    <p:sldId id="2147483365" r:id="rId6"/>
    <p:sldId id="2147483567" r:id="rId7"/>
    <p:sldId id="2147483564" r:id="rId8"/>
    <p:sldId id="2147483366" r:id="rId9"/>
    <p:sldId id="2147483349" r:id="rId10"/>
    <p:sldId id="2147483569" r:id="rId11"/>
    <p:sldId id="2147483570" r:id="rId12"/>
    <p:sldId id="2147483565" r:id="rId13"/>
    <p:sldId id="2147483566" r:id="rId14"/>
    <p:sldId id="2147483375" r:id="rId15"/>
    <p:sldId id="2147483582" r:id="rId16"/>
    <p:sldId id="2147483549" r:id="rId17"/>
    <p:sldId id="2147483556" r:id="rId18"/>
    <p:sldId id="2147483550" r:id="rId19"/>
    <p:sldId id="2147483590" r:id="rId20"/>
    <p:sldId id="2147483591" r:id="rId21"/>
    <p:sldId id="2147483272" r:id="rId22"/>
    <p:sldId id="2147483585" r:id="rId23"/>
    <p:sldId id="2147483507" r:id="rId24"/>
    <p:sldId id="2147471321" r:id="rId25"/>
    <p:sldId id="2147483586" r:id="rId26"/>
    <p:sldId id="2147483510" r:id="rId27"/>
    <p:sldId id="2147483587" r:id="rId28"/>
    <p:sldId id="2147483584" r:id="rId29"/>
    <p:sldId id="2147483583" r:id="rId30"/>
    <p:sldId id="2147483571" r:id="rId31"/>
    <p:sldId id="2147483329" r:id="rId32"/>
    <p:sldId id="2147483573" r:id="rId33"/>
    <p:sldId id="2147483274" r:id="rId34"/>
    <p:sldId id="2147483574" r:id="rId35"/>
    <p:sldId id="2147483575" r:id="rId36"/>
    <p:sldId id="2147483576" r:id="rId37"/>
    <p:sldId id="2147483029" r:id="rId38"/>
    <p:sldId id="2147483284" r:id="rId39"/>
    <p:sldId id="2147483294" r:id="rId40"/>
    <p:sldId id="2147483581" r:id="rId41"/>
    <p:sldId id="2147483593" r:id="rId42"/>
    <p:sldId id="2147482667" r:id="rId43"/>
  </p:sldIdLst>
  <p:sldSz cx="12192000" cy="6858000"/>
  <p:notesSz cx="6800850" cy="98075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E447B76-074D-4F69-A8D7-226595DD7F64}">
          <p14:sldIdLst>
            <p14:sldId id="2147471469"/>
            <p14:sldId id="2147483365"/>
            <p14:sldId id="2147483567"/>
            <p14:sldId id="2147483564"/>
            <p14:sldId id="2147483366"/>
            <p14:sldId id="2147483349"/>
            <p14:sldId id="2147483569"/>
            <p14:sldId id="2147483570"/>
            <p14:sldId id="2147483565"/>
            <p14:sldId id="2147483566"/>
            <p14:sldId id="2147483375"/>
            <p14:sldId id="2147483582"/>
            <p14:sldId id="2147483549"/>
            <p14:sldId id="2147483556"/>
            <p14:sldId id="2147483550"/>
            <p14:sldId id="2147483590"/>
            <p14:sldId id="2147483591"/>
            <p14:sldId id="2147483272"/>
            <p14:sldId id="2147483585"/>
            <p14:sldId id="2147483507"/>
            <p14:sldId id="2147471321"/>
            <p14:sldId id="2147483586"/>
            <p14:sldId id="2147483510"/>
            <p14:sldId id="2147483587"/>
            <p14:sldId id="2147483584"/>
            <p14:sldId id="2147483583"/>
            <p14:sldId id="2147483571"/>
            <p14:sldId id="2147483329"/>
            <p14:sldId id="2147483573"/>
            <p14:sldId id="2147483274"/>
            <p14:sldId id="2147483574"/>
            <p14:sldId id="2147483575"/>
            <p14:sldId id="2147483576"/>
            <p14:sldId id="2147483029"/>
            <p14:sldId id="2147483284"/>
            <p14:sldId id="2147483294"/>
            <p14:sldId id="2147483581"/>
            <p14:sldId id="2147483593"/>
            <p14:sldId id="214748266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28EF09-BA16-150F-821B-2F0E0156E2C5}" name="Sirinelli, Jean-francois" initials="SJf" userId="S::jeanfrancois.sirine@spglobal.com::4f453f8f-5251-4aac-9459-0413a8a691e3" providerId="AD"/>
  <p188:author id="{4FE90B3B-7A08-2FDD-ECBD-EF44D8462A3E}" name="Pupo, Beatriz" initials="PB" userId="S::beatriz.pupo@spglobal.com::2f4a9baf-22c1-4023-a96d-109684a59ddd" providerId="AD"/>
  <p188:author id="{56DB4B70-7FF5-9C13-4308-69C80E982275}" name="Chirita, Ina" initials="CI" userId="S::ina.chirita@spglobal.com::b6e10a91-6bbf-49e4-a366-d948fbaf7bd6" providerId="AD"/>
  <p188:author id="{0C5D5373-22F7-FC4E-1BE3-4D6DE8A0E830}" name="Castillo, Ricardo" initials="CR" userId="S::ricardo.castillo@spglobal.com::a82c35ed-443c-4def-9afa-c31a134e5de4" providerId="AD"/>
  <p188:author id="{6CB84AF6-ACCB-E8D0-6F45-B703820C8043}" name="Shi, Fenglei" initials="SF" userId="S::fenglei.shi@spglobal.com::21b12cb4-b2ed-457c-b1f2-f45704b92a3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2F2F2"/>
    <a:srgbClr val="9DCE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B380F0-AD98-4F6C-92B6-CF94CA205EB3}" v="299" dt="2025-07-23T09:34:03.15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7712" autoAdjust="0"/>
  </p:normalViewPr>
  <p:slideViewPr>
    <p:cSldViewPr snapToGrid="0">
      <p:cViewPr varScale="1">
        <p:scale>
          <a:sx n="47" d="100"/>
          <a:sy n="47" d="100"/>
        </p:scale>
        <p:origin x="2035" y="269"/>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77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s, Daniel" userId="5ca315d4-2146-40d8-b124-fc610264554a" providerId="ADAL" clId="{C1B380F0-AD98-4F6C-92B6-CF94CA205EB3}"/>
    <pc:docChg chg="undo redo custSel addSld delSld modSld sldOrd modSection modNotesMaster modHandout">
      <pc:chgData name="Evans, Daniel" userId="5ca315d4-2146-40d8-b124-fc610264554a" providerId="ADAL" clId="{C1B380F0-AD98-4F6C-92B6-CF94CA205EB3}" dt="2025-07-23T12:42:13.227" v="13755"/>
      <pc:docMkLst>
        <pc:docMk/>
      </pc:docMkLst>
      <pc:sldChg chg="add modTransition">
        <pc:chgData name="Evans, Daniel" userId="5ca315d4-2146-40d8-b124-fc610264554a" providerId="ADAL" clId="{C1B380F0-AD98-4F6C-92B6-CF94CA205EB3}" dt="2025-07-17T13:54:39.975" v="5759"/>
        <pc:sldMkLst>
          <pc:docMk/>
          <pc:sldMk cId="3216319197" sldId="2147471321"/>
        </pc:sldMkLst>
      </pc:sldChg>
      <pc:sldChg chg="add del">
        <pc:chgData name="Evans, Daniel" userId="5ca315d4-2146-40d8-b124-fc610264554a" providerId="ADAL" clId="{C1B380F0-AD98-4F6C-92B6-CF94CA205EB3}" dt="2025-07-21T10:13:52.328" v="5765" actId="47"/>
        <pc:sldMkLst>
          <pc:docMk/>
          <pc:sldMk cId="3463321212" sldId="2147471393"/>
        </pc:sldMkLst>
      </pc:sldChg>
      <pc:sldChg chg="modSp mod modNotesTx">
        <pc:chgData name="Evans, Daniel" userId="5ca315d4-2146-40d8-b124-fc610264554a" providerId="ADAL" clId="{C1B380F0-AD98-4F6C-92B6-CF94CA205EB3}" dt="2025-07-22T15:08:08.767" v="11431" actId="20577"/>
        <pc:sldMkLst>
          <pc:docMk/>
          <pc:sldMk cId="1030011478" sldId="2147471469"/>
        </pc:sldMkLst>
        <pc:spChg chg="mod">
          <ac:chgData name="Evans, Daniel" userId="5ca315d4-2146-40d8-b124-fc610264554a" providerId="ADAL" clId="{C1B380F0-AD98-4F6C-92B6-CF94CA205EB3}" dt="2025-07-01T09:44:11.277" v="14" actId="20577"/>
          <ac:spMkLst>
            <pc:docMk/>
            <pc:sldMk cId="1030011478" sldId="2147471469"/>
            <ac:spMk id="2" creationId="{2BDABA4C-22E9-D25B-98F1-4F898F844289}"/>
          </ac:spMkLst>
        </pc:spChg>
        <pc:spChg chg="mod">
          <ac:chgData name="Evans, Daniel" userId="5ca315d4-2146-40d8-b124-fc610264554a" providerId="ADAL" clId="{C1B380F0-AD98-4F6C-92B6-CF94CA205EB3}" dt="2025-07-01T09:44:27.995" v="20" actId="20577"/>
          <ac:spMkLst>
            <pc:docMk/>
            <pc:sldMk cId="1030011478" sldId="2147471469"/>
            <ac:spMk id="5" creationId="{2006446A-C0AD-78E2-7DB4-CEBB560DF98C}"/>
          </ac:spMkLst>
        </pc:spChg>
        <pc:spChg chg="mod">
          <ac:chgData name="Evans, Daniel" userId="5ca315d4-2146-40d8-b124-fc610264554a" providerId="ADAL" clId="{C1B380F0-AD98-4F6C-92B6-CF94CA205EB3}" dt="2025-07-01T09:44:15.174" v="19" actId="20577"/>
          <ac:spMkLst>
            <pc:docMk/>
            <pc:sldMk cId="1030011478" sldId="2147471469"/>
            <ac:spMk id="12" creationId="{70E321E9-BA6D-C2D4-B2AF-B6D38E6653A5}"/>
          </ac:spMkLst>
        </pc:spChg>
      </pc:sldChg>
      <pc:sldChg chg="del">
        <pc:chgData name="Evans, Daniel" userId="5ca315d4-2146-40d8-b124-fc610264554a" providerId="ADAL" clId="{C1B380F0-AD98-4F6C-92B6-CF94CA205EB3}" dt="2025-07-16T07:14:59.563" v="2811" actId="47"/>
        <pc:sldMkLst>
          <pc:docMk/>
          <pc:sldMk cId="1303971804" sldId="2147472155"/>
        </pc:sldMkLst>
      </pc:sldChg>
      <pc:sldChg chg="del">
        <pc:chgData name="Evans, Daniel" userId="5ca315d4-2146-40d8-b124-fc610264554a" providerId="ADAL" clId="{C1B380F0-AD98-4F6C-92B6-CF94CA205EB3}" dt="2025-07-16T07:14:58.624" v="2810" actId="47"/>
        <pc:sldMkLst>
          <pc:docMk/>
          <pc:sldMk cId="1483743398" sldId="2147472186"/>
        </pc:sldMkLst>
      </pc:sldChg>
      <pc:sldChg chg="del">
        <pc:chgData name="Evans, Daniel" userId="5ca315d4-2146-40d8-b124-fc610264554a" providerId="ADAL" clId="{C1B380F0-AD98-4F6C-92B6-CF94CA205EB3}" dt="2025-07-16T07:03:55.517" v="2730" actId="47"/>
        <pc:sldMkLst>
          <pc:docMk/>
          <pc:sldMk cId="1840460905" sldId="2147472188"/>
        </pc:sldMkLst>
      </pc:sldChg>
      <pc:sldChg chg="del">
        <pc:chgData name="Evans, Daniel" userId="5ca315d4-2146-40d8-b124-fc610264554a" providerId="ADAL" clId="{C1B380F0-AD98-4F6C-92B6-CF94CA205EB3}" dt="2025-07-16T07:15:00.373" v="2812" actId="47"/>
        <pc:sldMkLst>
          <pc:docMk/>
          <pc:sldMk cId="3716997947" sldId="2147472200"/>
        </pc:sldMkLst>
      </pc:sldChg>
      <pc:sldChg chg="add">
        <pc:chgData name="Evans, Daniel" userId="5ca315d4-2146-40d8-b124-fc610264554a" providerId="ADAL" clId="{C1B380F0-AD98-4F6C-92B6-CF94CA205EB3}" dt="2025-07-16T11:15:36.868" v="4901"/>
        <pc:sldMkLst>
          <pc:docMk/>
          <pc:sldMk cId="4181933615" sldId="2147482667"/>
        </pc:sldMkLst>
      </pc:sldChg>
      <pc:sldChg chg="del">
        <pc:chgData name="Evans, Daniel" userId="5ca315d4-2146-40d8-b124-fc610264554a" providerId="ADAL" clId="{C1B380F0-AD98-4F6C-92B6-CF94CA205EB3}" dt="2025-07-16T10:12:47.779" v="4001" actId="47"/>
        <pc:sldMkLst>
          <pc:docMk/>
          <pc:sldMk cId="3203887424" sldId="2147482898"/>
        </pc:sldMkLst>
      </pc:sldChg>
      <pc:sldChg chg="add">
        <pc:chgData name="Evans, Daniel" userId="5ca315d4-2146-40d8-b124-fc610264554a" providerId="ADAL" clId="{C1B380F0-AD98-4F6C-92B6-CF94CA205EB3}" dt="2025-07-16T11:41:14.989" v="4996"/>
        <pc:sldMkLst>
          <pc:docMk/>
          <pc:sldMk cId="3306071299" sldId="2147483029"/>
        </pc:sldMkLst>
      </pc:sldChg>
      <pc:sldChg chg="del">
        <pc:chgData name="Evans, Daniel" userId="5ca315d4-2146-40d8-b124-fc610264554a" providerId="ADAL" clId="{C1B380F0-AD98-4F6C-92B6-CF94CA205EB3}" dt="2025-07-16T07:14:55.388" v="2807" actId="47"/>
        <pc:sldMkLst>
          <pc:docMk/>
          <pc:sldMk cId="3238738692" sldId="2147483085"/>
        </pc:sldMkLst>
      </pc:sldChg>
      <pc:sldChg chg="del ord">
        <pc:chgData name="Evans, Daniel" userId="5ca315d4-2146-40d8-b124-fc610264554a" providerId="ADAL" clId="{C1B380F0-AD98-4F6C-92B6-CF94CA205EB3}" dt="2025-07-16T07:14:56.252" v="2808" actId="47"/>
        <pc:sldMkLst>
          <pc:docMk/>
          <pc:sldMk cId="1633386956" sldId="2147483088"/>
        </pc:sldMkLst>
      </pc:sldChg>
      <pc:sldChg chg="del">
        <pc:chgData name="Evans, Daniel" userId="5ca315d4-2146-40d8-b124-fc610264554a" providerId="ADAL" clId="{C1B380F0-AD98-4F6C-92B6-CF94CA205EB3}" dt="2025-07-16T10:12:47.779" v="4001" actId="47"/>
        <pc:sldMkLst>
          <pc:docMk/>
          <pc:sldMk cId="3623853649" sldId="2147483119"/>
        </pc:sldMkLst>
      </pc:sldChg>
      <pc:sldChg chg="del">
        <pc:chgData name="Evans, Daniel" userId="5ca315d4-2146-40d8-b124-fc610264554a" providerId="ADAL" clId="{C1B380F0-AD98-4F6C-92B6-CF94CA205EB3}" dt="2025-07-16T10:12:47.779" v="4001" actId="47"/>
        <pc:sldMkLst>
          <pc:docMk/>
          <pc:sldMk cId="3729534579" sldId="2147483128"/>
        </pc:sldMkLst>
      </pc:sldChg>
      <pc:sldChg chg="add del ord">
        <pc:chgData name="Evans, Daniel" userId="5ca315d4-2146-40d8-b124-fc610264554a" providerId="ADAL" clId="{C1B380F0-AD98-4F6C-92B6-CF94CA205EB3}" dt="2025-07-23T09:32:52.011" v="13744" actId="2696"/>
        <pc:sldMkLst>
          <pc:docMk/>
          <pc:sldMk cId="2588860881" sldId="2147483256"/>
        </pc:sldMkLst>
      </pc:sldChg>
      <pc:sldChg chg="add del">
        <pc:chgData name="Evans, Daniel" userId="5ca315d4-2146-40d8-b124-fc610264554a" providerId="ADAL" clId="{C1B380F0-AD98-4F6C-92B6-CF94CA205EB3}" dt="2025-07-21T10:04:55.200" v="5760" actId="2696"/>
        <pc:sldMkLst>
          <pc:docMk/>
          <pc:sldMk cId="264529327" sldId="2147483272"/>
        </pc:sldMkLst>
      </pc:sldChg>
      <pc:sldChg chg="add del modNotesTx">
        <pc:chgData name="Evans, Daniel" userId="5ca315d4-2146-40d8-b124-fc610264554a" providerId="ADAL" clId="{C1B380F0-AD98-4F6C-92B6-CF94CA205EB3}" dt="2025-07-23T09:31:41.714" v="13742" actId="2696"/>
        <pc:sldMkLst>
          <pc:docMk/>
          <pc:sldMk cId="3033947302" sldId="2147483272"/>
        </pc:sldMkLst>
      </pc:sldChg>
      <pc:sldChg chg="add ord">
        <pc:chgData name="Evans, Daniel" userId="5ca315d4-2146-40d8-b124-fc610264554a" providerId="ADAL" clId="{C1B380F0-AD98-4F6C-92B6-CF94CA205EB3}" dt="2025-07-23T09:33:25.015" v="13746"/>
        <pc:sldMkLst>
          <pc:docMk/>
          <pc:sldMk cId="3176710622" sldId="2147483272"/>
        </pc:sldMkLst>
      </pc:sldChg>
      <pc:sldChg chg="del">
        <pc:chgData name="Evans, Daniel" userId="5ca315d4-2146-40d8-b124-fc610264554a" providerId="ADAL" clId="{C1B380F0-AD98-4F6C-92B6-CF94CA205EB3}" dt="2025-07-16T07:21:52.931" v="2816" actId="2696"/>
        <pc:sldMkLst>
          <pc:docMk/>
          <pc:sldMk cId="3735793893" sldId="2147483272"/>
        </pc:sldMkLst>
      </pc:sldChg>
      <pc:sldChg chg="add ord">
        <pc:chgData name="Evans, Daniel" userId="5ca315d4-2146-40d8-b124-fc610264554a" providerId="ADAL" clId="{C1B380F0-AD98-4F6C-92B6-CF94CA205EB3}" dt="2025-07-22T10:55:57.457" v="7220"/>
        <pc:sldMkLst>
          <pc:docMk/>
          <pc:sldMk cId="2223096811" sldId="2147483274"/>
        </pc:sldMkLst>
      </pc:sldChg>
      <pc:sldChg chg="add del">
        <pc:chgData name="Evans, Daniel" userId="5ca315d4-2146-40d8-b124-fc610264554a" providerId="ADAL" clId="{C1B380F0-AD98-4F6C-92B6-CF94CA205EB3}" dt="2025-07-21T10:31:34.725" v="5783" actId="47"/>
        <pc:sldMkLst>
          <pc:docMk/>
          <pc:sldMk cId="3293362529" sldId="2147483279"/>
        </pc:sldMkLst>
      </pc:sldChg>
      <pc:sldChg chg="addSp delSp modSp add mod ord modClrScheme chgLayout modNotesTx">
        <pc:chgData name="Evans, Daniel" userId="5ca315d4-2146-40d8-b124-fc610264554a" providerId="ADAL" clId="{C1B380F0-AD98-4F6C-92B6-CF94CA205EB3}" dt="2025-07-22T18:11:13.156" v="11613" actId="20577"/>
        <pc:sldMkLst>
          <pc:docMk/>
          <pc:sldMk cId="3270543281" sldId="2147483284"/>
        </pc:sldMkLst>
        <pc:spChg chg="mod ord">
          <ac:chgData name="Evans, Daniel" userId="5ca315d4-2146-40d8-b124-fc610264554a" providerId="ADAL" clId="{C1B380F0-AD98-4F6C-92B6-CF94CA205EB3}" dt="2025-07-16T11:54:14.626" v="5398" actId="700"/>
          <ac:spMkLst>
            <pc:docMk/>
            <pc:sldMk cId="3270543281" sldId="2147483284"/>
            <ac:spMk id="3" creationId="{B9B2A5A7-42E8-F7C3-63FE-97B9E0CCC08A}"/>
          </ac:spMkLst>
        </pc:spChg>
        <pc:spChg chg="mod ord">
          <ac:chgData name="Evans, Daniel" userId="5ca315d4-2146-40d8-b124-fc610264554a" providerId="ADAL" clId="{C1B380F0-AD98-4F6C-92B6-CF94CA205EB3}" dt="2025-07-16T11:54:14.626" v="5398" actId="700"/>
          <ac:spMkLst>
            <pc:docMk/>
            <pc:sldMk cId="3270543281" sldId="2147483284"/>
            <ac:spMk id="4" creationId="{18A75EBF-3D70-CF3D-6ED9-AA9CDB39F451}"/>
          </ac:spMkLst>
        </pc:spChg>
        <pc:spChg chg="mod ord">
          <ac:chgData name="Evans, Daniel" userId="5ca315d4-2146-40d8-b124-fc610264554a" providerId="ADAL" clId="{C1B380F0-AD98-4F6C-92B6-CF94CA205EB3}" dt="2025-07-16T11:54:14.626" v="5398" actId="700"/>
          <ac:spMkLst>
            <pc:docMk/>
            <pc:sldMk cId="3270543281" sldId="2147483284"/>
            <ac:spMk id="5" creationId="{B65952B5-2C08-DABD-4D54-1E0EF95DAD95}"/>
          </ac:spMkLst>
        </pc:spChg>
        <pc:spChg chg="add del mod ord">
          <ac:chgData name="Evans, Daniel" userId="5ca315d4-2146-40d8-b124-fc610264554a" providerId="ADAL" clId="{C1B380F0-AD98-4F6C-92B6-CF94CA205EB3}" dt="2025-07-16T11:54:14.626" v="5398" actId="700"/>
          <ac:spMkLst>
            <pc:docMk/>
            <pc:sldMk cId="3270543281" sldId="2147483284"/>
            <ac:spMk id="6" creationId="{064DA3D4-7212-ED6D-4582-7D36AD5E4717}"/>
          </ac:spMkLst>
        </pc:spChg>
        <pc:picChg chg="mod ord">
          <ac:chgData name="Evans, Daniel" userId="5ca315d4-2146-40d8-b124-fc610264554a" providerId="ADAL" clId="{C1B380F0-AD98-4F6C-92B6-CF94CA205EB3}" dt="2025-07-16T11:54:14.626" v="5398" actId="700"/>
          <ac:picMkLst>
            <pc:docMk/>
            <pc:sldMk cId="3270543281" sldId="2147483284"/>
            <ac:picMk id="7" creationId="{2FD44951-7DE9-0290-3E6E-DE5A78978BAE}"/>
          </ac:picMkLst>
        </pc:picChg>
      </pc:sldChg>
      <pc:sldChg chg="add del">
        <pc:chgData name="Evans, Daniel" userId="5ca315d4-2146-40d8-b124-fc610264554a" providerId="ADAL" clId="{C1B380F0-AD98-4F6C-92B6-CF94CA205EB3}" dt="2025-07-16T11:55:47.064" v="5495" actId="47"/>
        <pc:sldMkLst>
          <pc:docMk/>
          <pc:sldMk cId="734959946" sldId="2147483285"/>
        </pc:sldMkLst>
      </pc:sldChg>
      <pc:sldChg chg="modSp add mod">
        <pc:chgData name="Evans, Daniel" userId="5ca315d4-2146-40d8-b124-fc610264554a" providerId="ADAL" clId="{C1B380F0-AD98-4F6C-92B6-CF94CA205EB3}" dt="2025-07-21T10:34:26.416" v="5850" actId="207"/>
        <pc:sldMkLst>
          <pc:docMk/>
          <pc:sldMk cId="1915507280" sldId="2147483294"/>
        </pc:sldMkLst>
        <pc:spChg chg="mod">
          <ac:chgData name="Evans, Daniel" userId="5ca315d4-2146-40d8-b124-fc610264554a" providerId="ADAL" clId="{C1B380F0-AD98-4F6C-92B6-CF94CA205EB3}" dt="2025-07-21T10:34:26.416" v="5850" actId="207"/>
          <ac:spMkLst>
            <pc:docMk/>
            <pc:sldMk cId="1915507280" sldId="2147483294"/>
            <ac:spMk id="5" creationId="{15CE9CC5-CDB4-CD80-4489-A5AF07F5886B}"/>
          </ac:spMkLst>
        </pc:spChg>
      </pc:sldChg>
      <pc:sldChg chg="add modNotesTx">
        <pc:chgData name="Evans, Daniel" userId="5ca315d4-2146-40d8-b124-fc610264554a" providerId="ADAL" clId="{C1B380F0-AD98-4F6C-92B6-CF94CA205EB3}" dt="2025-07-22T18:49:15.927" v="13668" actId="20577"/>
        <pc:sldMkLst>
          <pc:docMk/>
          <pc:sldMk cId="53696979" sldId="2147483329"/>
        </pc:sldMkLst>
      </pc:sldChg>
      <pc:sldChg chg="ord modNotesTx">
        <pc:chgData name="Evans, Daniel" userId="5ca315d4-2146-40d8-b124-fc610264554a" providerId="ADAL" clId="{C1B380F0-AD98-4F6C-92B6-CF94CA205EB3}" dt="2025-07-22T18:33:55.747" v="11815" actId="20577"/>
        <pc:sldMkLst>
          <pc:docMk/>
          <pc:sldMk cId="3349990689" sldId="2147483349"/>
        </pc:sldMkLst>
      </pc:sldChg>
      <pc:sldChg chg="del">
        <pc:chgData name="Evans, Daniel" userId="5ca315d4-2146-40d8-b124-fc610264554a" providerId="ADAL" clId="{C1B380F0-AD98-4F6C-92B6-CF94CA205EB3}" dt="2025-07-16T07:03:55.517" v="2730" actId="47"/>
        <pc:sldMkLst>
          <pc:docMk/>
          <pc:sldMk cId="1431837822" sldId="2147483364"/>
        </pc:sldMkLst>
      </pc:sldChg>
      <pc:sldChg chg="addSp delSp modSp mod ord modNotesTx">
        <pc:chgData name="Evans, Daniel" userId="5ca315d4-2146-40d8-b124-fc610264554a" providerId="ADAL" clId="{C1B380F0-AD98-4F6C-92B6-CF94CA205EB3}" dt="2025-07-22T18:33:08.353" v="11717" actId="20577"/>
        <pc:sldMkLst>
          <pc:docMk/>
          <pc:sldMk cId="918655780" sldId="2147483365"/>
        </pc:sldMkLst>
        <pc:spChg chg="mod">
          <ac:chgData name="Evans, Daniel" userId="5ca315d4-2146-40d8-b124-fc610264554a" providerId="ADAL" clId="{C1B380F0-AD98-4F6C-92B6-CF94CA205EB3}" dt="2025-07-16T10:43:55.208" v="4770" actId="113"/>
          <ac:spMkLst>
            <pc:docMk/>
            <pc:sldMk cId="918655780" sldId="2147483365"/>
            <ac:spMk id="5" creationId="{B6EC9265-1F65-821C-EA79-EB8C61102C98}"/>
          </ac:spMkLst>
        </pc:spChg>
        <pc:spChg chg="mod">
          <ac:chgData name="Evans, Daniel" userId="5ca315d4-2146-40d8-b124-fc610264554a" providerId="ADAL" clId="{C1B380F0-AD98-4F6C-92B6-CF94CA205EB3}" dt="2025-07-22T15:17:59.960" v="11445" actId="20577"/>
          <ac:spMkLst>
            <pc:docMk/>
            <pc:sldMk cId="918655780" sldId="2147483365"/>
            <ac:spMk id="11" creationId="{16412C91-C744-F0FB-A49C-B9CE6AFC2746}"/>
          </ac:spMkLst>
        </pc:spChg>
        <pc:spChg chg="mod">
          <ac:chgData name="Evans, Daniel" userId="5ca315d4-2146-40d8-b124-fc610264554a" providerId="ADAL" clId="{C1B380F0-AD98-4F6C-92B6-CF94CA205EB3}" dt="2025-07-16T10:44:17.178" v="4783" actId="20577"/>
          <ac:spMkLst>
            <pc:docMk/>
            <pc:sldMk cId="918655780" sldId="2147483365"/>
            <ac:spMk id="15" creationId="{7254074C-D541-FEED-D466-AAB1DE107AB2}"/>
          </ac:spMkLst>
        </pc:spChg>
      </pc:sldChg>
      <pc:sldChg chg="ord modNotesTx">
        <pc:chgData name="Evans, Daniel" userId="5ca315d4-2146-40d8-b124-fc610264554a" providerId="ADAL" clId="{C1B380F0-AD98-4F6C-92B6-CF94CA205EB3}" dt="2025-07-22T15:04:22.876" v="10904" actId="20577"/>
        <pc:sldMkLst>
          <pc:docMk/>
          <pc:sldMk cId="3109954772" sldId="2147483366"/>
        </pc:sldMkLst>
      </pc:sldChg>
      <pc:sldChg chg="del">
        <pc:chgData name="Evans, Daniel" userId="5ca315d4-2146-40d8-b124-fc610264554a" providerId="ADAL" clId="{C1B380F0-AD98-4F6C-92B6-CF94CA205EB3}" dt="2025-07-16T10:12:47.779" v="4001" actId="47"/>
        <pc:sldMkLst>
          <pc:docMk/>
          <pc:sldMk cId="110100299" sldId="2147483370"/>
        </pc:sldMkLst>
      </pc:sldChg>
      <pc:sldChg chg="del">
        <pc:chgData name="Evans, Daniel" userId="5ca315d4-2146-40d8-b124-fc610264554a" providerId="ADAL" clId="{C1B380F0-AD98-4F6C-92B6-CF94CA205EB3}" dt="2025-07-16T07:14:49.816" v="2805" actId="47"/>
        <pc:sldMkLst>
          <pc:docMk/>
          <pc:sldMk cId="656179260" sldId="2147483371"/>
        </pc:sldMkLst>
      </pc:sldChg>
      <pc:sldChg chg="del">
        <pc:chgData name="Evans, Daniel" userId="5ca315d4-2146-40d8-b124-fc610264554a" providerId="ADAL" clId="{C1B380F0-AD98-4F6C-92B6-CF94CA205EB3}" dt="2025-07-16T07:03:55.517" v="2730" actId="47"/>
        <pc:sldMkLst>
          <pc:docMk/>
          <pc:sldMk cId="716761950" sldId="2147483373"/>
        </pc:sldMkLst>
      </pc:sldChg>
      <pc:sldChg chg="addSp delSp modSp add mod ord modNotesTx">
        <pc:chgData name="Evans, Daniel" userId="5ca315d4-2146-40d8-b124-fc610264554a" providerId="ADAL" clId="{C1B380F0-AD98-4F6C-92B6-CF94CA205EB3}" dt="2025-07-21T13:34:20.764" v="7215" actId="20577"/>
        <pc:sldMkLst>
          <pc:docMk/>
          <pc:sldMk cId="272455335" sldId="2147483375"/>
        </pc:sldMkLst>
        <pc:spChg chg="mod">
          <ac:chgData name="Evans, Daniel" userId="5ca315d4-2146-40d8-b124-fc610264554a" providerId="ADAL" clId="{C1B380F0-AD98-4F6C-92B6-CF94CA205EB3}" dt="2025-07-16T06:38:32.345" v="2163" actId="20577"/>
          <ac:spMkLst>
            <pc:docMk/>
            <pc:sldMk cId="272455335" sldId="2147483375"/>
            <ac:spMk id="26" creationId="{C5F55269-D3A0-C66F-F6A2-AB6298A021FE}"/>
          </ac:spMkLst>
        </pc:spChg>
        <pc:spChg chg="mod">
          <ac:chgData name="Evans, Daniel" userId="5ca315d4-2146-40d8-b124-fc610264554a" providerId="ADAL" clId="{C1B380F0-AD98-4F6C-92B6-CF94CA205EB3}" dt="2025-07-16T06:38:43.963" v="2167" actId="6549"/>
          <ac:spMkLst>
            <pc:docMk/>
            <pc:sldMk cId="272455335" sldId="2147483375"/>
            <ac:spMk id="27" creationId="{7642A760-D57C-C211-DAAE-22C2E5D2E94F}"/>
          </ac:spMkLst>
        </pc:spChg>
        <pc:spChg chg="mod">
          <ac:chgData name="Evans, Daniel" userId="5ca315d4-2146-40d8-b124-fc610264554a" providerId="ADAL" clId="{C1B380F0-AD98-4F6C-92B6-CF94CA205EB3}" dt="2025-07-16T06:38:09.466" v="2157" actId="20577"/>
          <ac:spMkLst>
            <pc:docMk/>
            <pc:sldMk cId="272455335" sldId="2147483375"/>
            <ac:spMk id="28" creationId="{F29D8002-BDFC-DC1C-FBF2-ED077C9AE34E}"/>
          </ac:spMkLst>
        </pc:spChg>
        <pc:spChg chg="mod">
          <ac:chgData name="Evans, Daniel" userId="5ca315d4-2146-40d8-b124-fc610264554a" providerId="ADAL" clId="{C1B380F0-AD98-4F6C-92B6-CF94CA205EB3}" dt="2025-07-16T06:37:33.351" v="2150"/>
          <ac:spMkLst>
            <pc:docMk/>
            <pc:sldMk cId="272455335" sldId="2147483375"/>
            <ac:spMk id="29" creationId="{9C40BD2F-9D97-A5D0-7477-1086A7E1E25C}"/>
          </ac:spMkLst>
        </pc:spChg>
        <pc:spChg chg="mod">
          <ac:chgData name="Evans, Daniel" userId="5ca315d4-2146-40d8-b124-fc610264554a" providerId="ADAL" clId="{C1B380F0-AD98-4F6C-92B6-CF94CA205EB3}" dt="2025-07-16T06:37:33.351" v="2150"/>
          <ac:spMkLst>
            <pc:docMk/>
            <pc:sldMk cId="272455335" sldId="2147483375"/>
            <ac:spMk id="30" creationId="{DC215ED2-B091-9198-9BCD-6AB95C3CA795}"/>
          </ac:spMkLst>
        </pc:spChg>
        <pc:grpChg chg="mod">
          <ac:chgData name="Evans, Daniel" userId="5ca315d4-2146-40d8-b124-fc610264554a" providerId="ADAL" clId="{C1B380F0-AD98-4F6C-92B6-CF94CA205EB3}" dt="2025-07-15T12:00:39.608" v="1770" actId="14100"/>
          <ac:grpSpMkLst>
            <pc:docMk/>
            <pc:sldMk cId="272455335" sldId="2147483375"/>
            <ac:grpSpMk id="10" creationId="{7F79BE95-6C8A-5B67-151A-88A2A657EDDD}"/>
          </ac:grpSpMkLst>
        </pc:grpChg>
        <pc:grpChg chg="add mod">
          <ac:chgData name="Evans, Daniel" userId="5ca315d4-2146-40d8-b124-fc610264554a" providerId="ADAL" clId="{C1B380F0-AD98-4F6C-92B6-CF94CA205EB3}" dt="2025-07-16T06:37:43.567" v="2151" actId="1076"/>
          <ac:grpSpMkLst>
            <pc:docMk/>
            <pc:sldMk cId="272455335" sldId="2147483375"/>
            <ac:grpSpMk id="25" creationId="{2012150D-1701-CAA8-3E0B-A757EBA2DC7A}"/>
          </ac:grpSpMkLst>
        </pc:grpChg>
        <pc:graphicFrameChg chg="add mod">
          <ac:chgData name="Evans, Daniel" userId="5ca315d4-2146-40d8-b124-fc610264554a" providerId="ADAL" clId="{C1B380F0-AD98-4F6C-92B6-CF94CA205EB3}" dt="2025-07-15T12:00:11.749" v="1765" actId="14100"/>
          <ac:graphicFrameMkLst>
            <pc:docMk/>
            <pc:sldMk cId="272455335" sldId="2147483375"/>
            <ac:graphicFrameMk id="19" creationId="{732DC0D8-C9A7-4E30-8606-97C4B977C088}"/>
          </ac:graphicFrameMkLst>
        </pc:graphicFrameChg>
      </pc:sldChg>
      <pc:sldChg chg="del">
        <pc:chgData name="Evans, Daniel" userId="5ca315d4-2146-40d8-b124-fc610264554a" providerId="ADAL" clId="{C1B380F0-AD98-4F6C-92B6-CF94CA205EB3}" dt="2025-07-16T07:03:55.517" v="2730" actId="47"/>
        <pc:sldMkLst>
          <pc:docMk/>
          <pc:sldMk cId="2874974225" sldId="2147483376"/>
        </pc:sldMkLst>
      </pc:sldChg>
      <pc:sldChg chg="del">
        <pc:chgData name="Evans, Daniel" userId="5ca315d4-2146-40d8-b124-fc610264554a" providerId="ADAL" clId="{C1B380F0-AD98-4F6C-92B6-CF94CA205EB3}" dt="2025-07-16T07:03:55.517" v="2730" actId="47"/>
        <pc:sldMkLst>
          <pc:docMk/>
          <pc:sldMk cId="1605754141" sldId="2147483377"/>
        </pc:sldMkLst>
      </pc:sldChg>
      <pc:sldChg chg="del">
        <pc:chgData name="Evans, Daniel" userId="5ca315d4-2146-40d8-b124-fc610264554a" providerId="ADAL" clId="{C1B380F0-AD98-4F6C-92B6-CF94CA205EB3}" dt="2025-07-16T07:03:55.517" v="2730" actId="47"/>
        <pc:sldMkLst>
          <pc:docMk/>
          <pc:sldMk cId="4157805172" sldId="2147483378"/>
        </pc:sldMkLst>
      </pc:sldChg>
      <pc:sldChg chg="del">
        <pc:chgData name="Evans, Daniel" userId="5ca315d4-2146-40d8-b124-fc610264554a" providerId="ADAL" clId="{C1B380F0-AD98-4F6C-92B6-CF94CA205EB3}" dt="2025-07-16T07:03:55.517" v="2730" actId="47"/>
        <pc:sldMkLst>
          <pc:docMk/>
          <pc:sldMk cId="442051555" sldId="2147483379"/>
        </pc:sldMkLst>
      </pc:sldChg>
      <pc:sldChg chg="del">
        <pc:chgData name="Evans, Daniel" userId="5ca315d4-2146-40d8-b124-fc610264554a" providerId="ADAL" clId="{C1B380F0-AD98-4F6C-92B6-CF94CA205EB3}" dt="2025-07-16T07:14:49.816" v="2805" actId="47"/>
        <pc:sldMkLst>
          <pc:docMk/>
          <pc:sldMk cId="2736480285" sldId="2147483398"/>
        </pc:sldMkLst>
      </pc:sldChg>
      <pc:sldChg chg="del">
        <pc:chgData name="Evans, Daniel" userId="5ca315d4-2146-40d8-b124-fc610264554a" providerId="ADAL" clId="{C1B380F0-AD98-4F6C-92B6-CF94CA205EB3}" dt="2025-07-16T10:12:47.779" v="4001" actId="47"/>
        <pc:sldMkLst>
          <pc:docMk/>
          <pc:sldMk cId="2840770001" sldId="2147483399"/>
        </pc:sldMkLst>
      </pc:sldChg>
      <pc:sldChg chg="del">
        <pc:chgData name="Evans, Daniel" userId="5ca315d4-2146-40d8-b124-fc610264554a" providerId="ADAL" clId="{C1B380F0-AD98-4F6C-92B6-CF94CA205EB3}" dt="2025-07-16T07:03:55.517" v="2730" actId="47"/>
        <pc:sldMkLst>
          <pc:docMk/>
          <pc:sldMk cId="1231187765" sldId="2147483404"/>
        </pc:sldMkLst>
      </pc:sldChg>
      <pc:sldChg chg="add modTransition">
        <pc:chgData name="Evans, Daniel" userId="5ca315d4-2146-40d8-b124-fc610264554a" providerId="ADAL" clId="{C1B380F0-AD98-4F6C-92B6-CF94CA205EB3}" dt="2025-07-17T13:54:36.821" v="5757"/>
        <pc:sldMkLst>
          <pc:docMk/>
          <pc:sldMk cId="2081852799" sldId="2147483507"/>
        </pc:sldMkLst>
      </pc:sldChg>
      <pc:sldChg chg="modSp add mod ord modTransition modNotesTx">
        <pc:chgData name="Evans, Daniel" userId="5ca315d4-2146-40d8-b124-fc610264554a" providerId="ADAL" clId="{C1B380F0-AD98-4F6C-92B6-CF94CA205EB3}" dt="2025-07-22T18:38:34.468" v="12259" actId="20577"/>
        <pc:sldMkLst>
          <pc:docMk/>
          <pc:sldMk cId="2730915664" sldId="2147483510"/>
        </pc:sldMkLst>
        <pc:spChg chg="mod">
          <ac:chgData name="Evans, Daniel" userId="5ca315d4-2146-40d8-b124-fc610264554a" providerId="ADAL" clId="{C1B380F0-AD98-4F6C-92B6-CF94CA205EB3}" dt="2025-07-16T09:41:29.964" v="3917" actId="20577"/>
          <ac:spMkLst>
            <pc:docMk/>
            <pc:sldMk cId="2730915664" sldId="2147483510"/>
            <ac:spMk id="5" creationId="{077FF03F-819C-A975-33CF-E6FD040FFBD9}"/>
          </ac:spMkLst>
        </pc:spChg>
      </pc:sldChg>
      <pc:sldChg chg="del">
        <pc:chgData name="Evans, Daniel" userId="5ca315d4-2146-40d8-b124-fc610264554a" providerId="ADAL" clId="{C1B380F0-AD98-4F6C-92B6-CF94CA205EB3}" dt="2025-07-16T10:12:47.779" v="4001" actId="47"/>
        <pc:sldMkLst>
          <pc:docMk/>
          <pc:sldMk cId="1295025986" sldId="2147483515"/>
        </pc:sldMkLst>
      </pc:sldChg>
      <pc:sldChg chg="del">
        <pc:chgData name="Evans, Daniel" userId="5ca315d4-2146-40d8-b124-fc610264554a" providerId="ADAL" clId="{C1B380F0-AD98-4F6C-92B6-CF94CA205EB3}" dt="2025-07-16T10:12:47.779" v="4001" actId="47"/>
        <pc:sldMkLst>
          <pc:docMk/>
          <pc:sldMk cId="2494878137" sldId="2147483516"/>
        </pc:sldMkLst>
      </pc:sldChg>
      <pc:sldChg chg="del mod ord modShow modNotesTx">
        <pc:chgData name="Evans, Daniel" userId="5ca315d4-2146-40d8-b124-fc610264554a" providerId="ADAL" clId="{C1B380F0-AD98-4F6C-92B6-CF94CA205EB3}" dt="2025-07-22T18:10:09.117" v="11462" actId="2696"/>
        <pc:sldMkLst>
          <pc:docMk/>
          <pc:sldMk cId="2420690801" sldId="2147483517"/>
        </pc:sldMkLst>
      </pc:sldChg>
      <pc:sldChg chg="add del">
        <pc:chgData name="Evans, Daniel" userId="5ca315d4-2146-40d8-b124-fc610264554a" providerId="ADAL" clId="{C1B380F0-AD98-4F6C-92B6-CF94CA205EB3}" dt="2025-07-23T09:34:25.804" v="13750" actId="47"/>
        <pc:sldMkLst>
          <pc:docMk/>
          <pc:sldMk cId="4200569427" sldId="2147483517"/>
        </pc:sldMkLst>
      </pc:sldChg>
      <pc:sldChg chg="del ord">
        <pc:chgData name="Evans, Daniel" userId="5ca315d4-2146-40d8-b124-fc610264554a" providerId="ADAL" clId="{C1B380F0-AD98-4F6C-92B6-CF94CA205EB3}" dt="2025-07-16T07:14:57.440" v="2809" actId="47"/>
        <pc:sldMkLst>
          <pc:docMk/>
          <pc:sldMk cId="977184549" sldId="2147483533"/>
        </pc:sldMkLst>
      </pc:sldChg>
      <pc:sldChg chg="del">
        <pc:chgData name="Evans, Daniel" userId="5ca315d4-2146-40d8-b124-fc610264554a" providerId="ADAL" clId="{C1B380F0-AD98-4F6C-92B6-CF94CA205EB3}" dt="2025-07-16T10:12:47.779" v="4001" actId="47"/>
        <pc:sldMkLst>
          <pc:docMk/>
          <pc:sldMk cId="3868882998" sldId="2147483535"/>
        </pc:sldMkLst>
      </pc:sldChg>
      <pc:sldChg chg="del">
        <pc:chgData name="Evans, Daniel" userId="5ca315d4-2146-40d8-b124-fc610264554a" providerId="ADAL" clId="{C1B380F0-AD98-4F6C-92B6-CF94CA205EB3}" dt="2025-07-16T10:12:47.779" v="4001" actId="47"/>
        <pc:sldMkLst>
          <pc:docMk/>
          <pc:sldMk cId="1825063454" sldId="2147483539"/>
        </pc:sldMkLst>
      </pc:sldChg>
      <pc:sldChg chg="del">
        <pc:chgData name="Evans, Daniel" userId="5ca315d4-2146-40d8-b124-fc610264554a" providerId="ADAL" clId="{C1B380F0-AD98-4F6C-92B6-CF94CA205EB3}" dt="2025-07-16T10:12:47.779" v="4001" actId="47"/>
        <pc:sldMkLst>
          <pc:docMk/>
          <pc:sldMk cId="1919837573" sldId="2147483540"/>
        </pc:sldMkLst>
      </pc:sldChg>
      <pc:sldChg chg="del">
        <pc:chgData name="Evans, Daniel" userId="5ca315d4-2146-40d8-b124-fc610264554a" providerId="ADAL" clId="{C1B380F0-AD98-4F6C-92B6-CF94CA205EB3}" dt="2025-07-16T10:12:47.779" v="4001" actId="47"/>
        <pc:sldMkLst>
          <pc:docMk/>
          <pc:sldMk cId="3570126465" sldId="2147483543"/>
        </pc:sldMkLst>
      </pc:sldChg>
      <pc:sldChg chg="del">
        <pc:chgData name="Evans, Daniel" userId="5ca315d4-2146-40d8-b124-fc610264554a" providerId="ADAL" clId="{C1B380F0-AD98-4F6C-92B6-CF94CA205EB3}" dt="2025-07-16T07:21:26.797" v="2814" actId="2696"/>
        <pc:sldMkLst>
          <pc:docMk/>
          <pc:sldMk cId="442202811" sldId="2147483549"/>
        </pc:sldMkLst>
      </pc:sldChg>
      <pc:sldChg chg="add del">
        <pc:chgData name="Evans, Daniel" userId="5ca315d4-2146-40d8-b124-fc610264554a" providerId="ADAL" clId="{C1B380F0-AD98-4F6C-92B6-CF94CA205EB3}" dt="2025-07-21T10:04:55.200" v="5760" actId="2696"/>
        <pc:sldMkLst>
          <pc:docMk/>
          <pc:sldMk cId="1903986156" sldId="2147483549"/>
        </pc:sldMkLst>
      </pc:sldChg>
      <pc:sldChg chg="add modNotesTx">
        <pc:chgData name="Evans, Daniel" userId="5ca315d4-2146-40d8-b124-fc610264554a" providerId="ADAL" clId="{C1B380F0-AD98-4F6C-92B6-CF94CA205EB3}" dt="2025-07-22T18:36:05.689" v="11929" actId="20577"/>
        <pc:sldMkLst>
          <pc:docMk/>
          <pc:sldMk cId="3124415671" sldId="2147483549"/>
        </pc:sldMkLst>
      </pc:sldChg>
      <pc:sldChg chg="add ord modNotesTx">
        <pc:chgData name="Evans, Daniel" userId="5ca315d4-2146-40d8-b124-fc610264554a" providerId="ADAL" clId="{C1B380F0-AD98-4F6C-92B6-CF94CA205EB3}" dt="2025-07-22T12:22:59.964" v="8697" actId="20577"/>
        <pc:sldMkLst>
          <pc:docMk/>
          <pc:sldMk cId="1171207003" sldId="2147483550"/>
        </pc:sldMkLst>
      </pc:sldChg>
      <pc:sldChg chg="modSp del mod">
        <pc:chgData name="Evans, Daniel" userId="5ca315d4-2146-40d8-b124-fc610264554a" providerId="ADAL" clId="{C1B380F0-AD98-4F6C-92B6-CF94CA205EB3}" dt="2025-07-16T07:30:22.930" v="3261" actId="2696"/>
        <pc:sldMkLst>
          <pc:docMk/>
          <pc:sldMk cId="1724597081" sldId="2147483550"/>
        </pc:sldMkLst>
      </pc:sldChg>
      <pc:sldChg chg="del">
        <pc:chgData name="Evans, Daniel" userId="5ca315d4-2146-40d8-b124-fc610264554a" providerId="ADAL" clId="{C1B380F0-AD98-4F6C-92B6-CF94CA205EB3}" dt="2025-07-16T10:12:47.779" v="4001" actId="47"/>
        <pc:sldMkLst>
          <pc:docMk/>
          <pc:sldMk cId="2317985927" sldId="2147483552"/>
        </pc:sldMkLst>
      </pc:sldChg>
      <pc:sldChg chg="modSp del mod ord modShow modNotesTx">
        <pc:chgData name="Evans, Daniel" userId="5ca315d4-2146-40d8-b124-fc610264554a" providerId="ADAL" clId="{C1B380F0-AD98-4F6C-92B6-CF94CA205EB3}" dt="2025-07-22T18:10:09.117" v="11462" actId="2696"/>
        <pc:sldMkLst>
          <pc:docMk/>
          <pc:sldMk cId="1666102563" sldId="2147483553"/>
        </pc:sldMkLst>
      </pc:sldChg>
      <pc:sldChg chg="add del">
        <pc:chgData name="Evans, Daniel" userId="5ca315d4-2146-40d8-b124-fc610264554a" providerId="ADAL" clId="{C1B380F0-AD98-4F6C-92B6-CF94CA205EB3}" dt="2025-07-23T09:33:54.871" v="13747" actId="2696"/>
        <pc:sldMkLst>
          <pc:docMk/>
          <pc:sldMk cId="1997765728" sldId="2147483553"/>
        </pc:sldMkLst>
      </pc:sldChg>
      <pc:sldChg chg="add del mod modShow">
        <pc:chgData name="Evans, Daniel" userId="5ca315d4-2146-40d8-b124-fc610264554a" providerId="ADAL" clId="{C1B380F0-AD98-4F6C-92B6-CF94CA205EB3}" dt="2025-07-23T12:42:07.160" v="13751" actId="47"/>
        <pc:sldMkLst>
          <pc:docMk/>
          <pc:sldMk cId="3633385209" sldId="2147483553"/>
        </pc:sldMkLst>
      </pc:sldChg>
      <pc:sldChg chg="del">
        <pc:chgData name="Evans, Daniel" userId="5ca315d4-2146-40d8-b124-fc610264554a" providerId="ADAL" clId="{C1B380F0-AD98-4F6C-92B6-CF94CA205EB3}" dt="2025-07-16T07:14:54.151" v="2806" actId="47"/>
        <pc:sldMkLst>
          <pc:docMk/>
          <pc:sldMk cId="1674549164" sldId="2147483554"/>
        </pc:sldMkLst>
      </pc:sldChg>
      <pc:sldChg chg="del">
        <pc:chgData name="Evans, Daniel" userId="5ca315d4-2146-40d8-b124-fc610264554a" providerId="ADAL" clId="{C1B380F0-AD98-4F6C-92B6-CF94CA205EB3}" dt="2025-07-16T07:15:01.026" v="2813" actId="47"/>
        <pc:sldMkLst>
          <pc:docMk/>
          <pc:sldMk cId="3029832790" sldId="2147483555"/>
        </pc:sldMkLst>
      </pc:sldChg>
      <pc:sldChg chg="del">
        <pc:chgData name="Evans, Daniel" userId="5ca315d4-2146-40d8-b124-fc610264554a" providerId="ADAL" clId="{C1B380F0-AD98-4F6C-92B6-CF94CA205EB3}" dt="2025-07-16T07:30:22.930" v="3261" actId="2696"/>
        <pc:sldMkLst>
          <pc:docMk/>
          <pc:sldMk cId="322367198" sldId="2147483556"/>
        </pc:sldMkLst>
      </pc:sldChg>
      <pc:sldChg chg="add del">
        <pc:chgData name="Evans, Daniel" userId="5ca315d4-2146-40d8-b124-fc610264554a" providerId="ADAL" clId="{C1B380F0-AD98-4F6C-92B6-CF94CA205EB3}" dt="2025-07-21T10:04:55.200" v="5760" actId="2696"/>
        <pc:sldMkLst>
          <pc:docMk/>
          <pc:sldMk cId="4148133069" sldId="2147483556"/>
        </pc:sldMkLst>
      </pc:sldChg>
      <pc:sldChg chg="add modNotesTx">
        <pc:chgData name="Evans, Daniel" userId="5ca315d4-2146-40d8-b124-fc610264554a" providerId="ADAL" clId="{C1B380F0-AD98-4F6C-92B6-CF94CA205EB3}" dt="2025-07-22T18:36:41.778" v="12030" actId="12"/>
        <pc:sldMkLst>
          <pc:docMk/>
          <pc:sldMk cId="4171668639" sldId="2147483556"/>
        </pc:sldMkLst>
      </pc:sldChg>
      <pc:sldChg chg="del">
        <pc:chgData name="Evans, Daniel" userId="5ca315d4-2146-40d8-b124-fc610264554a" providerId="ADAL" clId="{C1B380F0-AD98-4F6C-92B6-CF94CA205EB3}" dt="2025-07-16T10:12:47.779" v="4001" actId="47"/>
        <pc:sldMkLst>
          <pc:docMk/>
          <pc:sldMk cId="824402458" sldId="2147483557"/>
        </pc:sldMkLst>
      </pc:sldChg>
      <pc:sldChg chg="del">
        <pc:chgData name="Evans, Daniel" userId="5ca315d4-2146-40d8-b124-fc610264554a" providerId="ADAL" clId="{C1B380F0-AD98-4F6C-92B6-CF94CA205EB3}" dt="2025-07-16T10:12:47.779" v="4001" actId="47"/>
        <pc:sldMkLst>
          <pc:docMk/>
          <pc:sldMk cId="1757034184" sldId="2147483558"/>
        </pc:sldMkLst>
      </pc:sldChg>
      <pc:sldChg chg="del">
        <pc:chgData name="Evans, Daniel" userId="5ca315d4-2146-40d8-b124-fc610264554a" providerId="ADAL" clId="{C1B380F0-AD98-4F6C-92B6-CF94CA205EB3}" dt="2025-07-16T10:12:47.779" v="4001" actId="47"/>
        <pc:sldMkLst>
          <pc:docMk/>
          <pc:sldMk cId="1015503192" sldId="2147483559"/>
        </pc:sldMkLst>
      </pc:sldChg>
      <pc:sldChg chg="del">
        <pc:chgData name="Evans, Daniel" userId="5ca315d4-2146-40d8-b124-fc610264554a" providerId="ADAL" clId="{C1B380F0-AD98-4F6C-92B6-CF94CA205EB3}" dt="2025-07-16T10:12:47.779" v="4001" actId="47"/>
        <pc:sldMkLst>
          <pc:docMk/>
          <pc:sldMk cId="1552972825" sldId="2147483560"/>
        </pc:sldMkLst>
      </pc:sldChg>
      <pc:sldChg chg="add del">
        <pc:chgData name="Evans, Daniel" userId="5ca315d4-2146-40d8-b124-fc610264554a" providerId="ADAL" clId="{C1B380F0-AD98-4F6C-92B6-CF94CA205EB3}" dt="2025-07-16T10:18:48.625" v="4002" actId="2696"/>
        <pc:sldMkLst>
          <pc:docMk/>
          <pc:sldMk cId="1070929702" sldId="2147483561"/>
        </pc:sldMkLst>
      </pc:sldChg>
      <pc:sldChg chg="add del">
        <pc:chgData name="Evans, Daniel" userId="5ca315d4-2146-40d8-b124-fc610264554a" providerId="ADAL" clId="{C1B380F0-AD98-4F6C-92B6-CF94CA205EB3}" dt="2025-07-16T10:19:02.488" v="4004"/>
        <pc:sldMkLst>
          <pc:docMk/>
          <pc:sldMk cId="2140452308" sldId="2147483561"/>
        </pc:sldMkLst>
      </pc:sldChg>
      <pc:sldChg chg="addSp delSp modSp new del mod ord modClrScheme chgLayout">
        <pc:chgData name="Evans, Daniel" userId="5ca315d4-2146-40d8-b124-fc610264554a" providerId="ADAL" clId="{C1B380F0-AD98-4F6C-92B6-CF94CA205EB3}" dt="2025-07-16T10:09:37.261" v="3999" actId="47"/>
        <pc:sldMkLst>
          <pc:docMk/>
          <pc:sldMk cId="3353014451" sldId="2147483562"/>
        </pc:sldMkLst>
      </pc:sldChg>
      <pc:sldChg chg="addSp delSp modSp new del mod ord modClrScheme chgLayout">
        <pc:chgData name="Evans, Daniel" userId="5ca315d4-2146-40d8-b124-fc610264554a" providerId="ADAL" clId="{C1B380F0-AD98-4F6C-92B6-CF94CA205EB3}" dt="2025-07-16T06:59:27.249" v="2640" actId="47"/>
        <pc:sldMkLst>
          <pc:docMk/>
          <pc:sldMk cId="1164599680" sldId="2147483563"/>
        </pc:sldMkLst>
      </pc:sldChg>
      <pc:sldChg chg="modSp add mod ord modNotesTx">
        <pc:chgData name="Evans, Daniel" userId="5ca315d4-2146-40d8-b124-fc610264554a" providerId="ADAL" clId="{C1B380F0-AD98-4F6C-92B6-CF94CA205EB3}" dt="2025-07-22T15:03:12.358" v="10684" actId="20577"/>
        <pc:sldMkLst>
          <pc:docMk/>
          <pc:sldMk cId="1703926935" sldId="2147483564"/>
        </pc:sldMkLst>
        <pc:spChg chg="mod">
          <ac:chgData name="Evans, Daniel" userId="5ca315d4-2146-40d8-b124-fc610264554a" providerId="ADAL" clId="{C1B380F0-AD98-4F6C-92B6-CF94CA205EB3}" dt="2025-07-15T11:51:52.553" v="1681" actId="6549"/>
          <ac:spMkLst>
            <pc:docMk/>
            <pc:sldMk cId="1703926935" sldId="2147483564"/>
            <ac:spMk id="8" creationId="{C0831CC7-CD0E-4E07-B057-7E894C173EC7}"/>
          </ac:spMkLst>
        </pc:spChg>
      </pc:sldChg>
      <pc:sldChg chg="add ord modNotesTx">
        <pc:chgData name="Evans, Daniel" userId="5ca315d4-2146-40d8-b124-fc610264554a" providerId="ADAL" clId="{C1B380F0-AD98-4F6C-92B6-CF94CA205EB3}" dt="2025-07-23T12:42:10.456" v="13753"/>
        <pc:sldMkLst>
          <pc:docMk/>
          <pc:sldMk cId="1106059502" sldId="2147483565"/>
        </pc:sldMkLst>
      </pc:sldChg>
      <pc:sldChg chg="modSp add mod ord modNotesTx">
        <pc:chgData name="Evans, Daniel" userId="5ca315d4-2146-40d8-b124-fc610264554a" providerId="ADAL" clId="{C1B380F0-AD98-4F6C-92B6-CF94CA205EB3}" dt="2025-07-23T12:42:13.227" v="13755"/>
        <pc:sldMkLst>
          <pc:docMk/>
          <pc:sldMk cId="14756502" sldId="2147483566"/>
        </pc:sldMkLst>
        <pc:spChg chg="mod">
          <ac:chgData name="Evans, Daniel" userId="5ca315d4-2146-40d8-b124-fc610264554a" providerId="ADAL" clId="{C1B380F0-AD98-4F6C-92B6-CF94CA205EB3}" dt="2025-07-15T11:52:36.214" v="1749" actId="20577"/>
          <ac:spMkLst>
            <pc:docMk/>
            <pc:sldMk cId="14756502" sldId="2147483566"/>
            <ac:spMk id="7" creationId="{2CDD64B2-65B1-410C-897B-99049ACE2085}"/>
          </ac:spMkLst>
        </pc:spChg>
      </pc:sldChg>
      <pc:sldChg chg="addSp delSp modSp add mod">
        <pc:chgData name="Evans, Daniel" userId="5ca315d4-2146-40d8-b124-fc610264554a" providerId="ADAL" clId="{C1B380F0-AD98-4F6C-92B6-CF94CA205EB3}" dt="2025-07-22T15:18:10.103" v="11459" actId="20577"/>
        <pc:sldMkLst>
          <pc:docMk/>
          <pc:sldMk cId="3141199364" sldId="2147483567"/>
        </pc:sldMkLst>
        <pc:spChg chg="mod">
          <ac:chgData name="Evans, Daniel" userId="5ca315d4-2146-40d8-b124-fc610264554a" providerId="ADAL" clId="{C1B380F0-AD98-4F6C-92B6-CF94CA205EB3}" dt="2025-07-22T15:18:10.103" v="11459" actId="20577"/>
          <ac:spMkLst>
            <pc:docMk/>
            <pc:sldMk cId="3141199364" sldId="2147483567"/>
            <ac:spMk id="5" creationId="{5AD5CA47-47AB-B6AA-FE3E-EC70B73EA617}"/>
          </ac:spMkLst>
        </pc:spChg>
      </pc:sldChg>
      <pc:sldChg chg="addSp modSp add del mod">
        <pc:chgData name="Evans, Daniel" userId="5ca315d4-2146-40d8-b124-fc610264554a" providerId="ADAL" clId="{C1B380F0-AD98-4F6C-92B6-CF94CA205EB3}" dt="2025-07-15T19:03:59.515" v="2115" actId="47"/>
        <pc:sldMkLst>
          <pc:docMk/>
          <pc:sldMk cId="1949479271" sldId="2147483568"/>
        </pc:sldMkLst>
      </pc:sldChg>
      <pc:sldChg chg="add ord modNotesTx">
        <pc:chgData name="Evans, Daniel" userId="5ca315d4-2146-40d8-b124-fc610264554a" providerId="ADAL" clId="{C1B380F0-AD98-4F6C-92B6-CF94CA205EB3}" dt="2025-07-22T12:10:15.491" v="7688" actId="20577"/>
        <pc:sldMkLst>
          <pc:docMk/>
          <pc:sldMk cId="4262377842" sldId="2147483569"/>
        </pc:sldMkLst>
      </pc:sldChg>
      <pc:sldChg chg="add ord modNotesTx">
        <pc:chgData name="Evans, Daniel" userId="5ca315d4-2146-40d8-b124-fc610264554a" providerId="ADAL" clId="{C1B380F0-AD98-4F6C-92B6-CF94CA205EB3}" dt="2025-07-22T15:05:46.247" v="11130" actId="20577"/>
        <pc:sldMkLst>
          <pc:docMk/>
          <pc:sldMk cId="2057980374" sldId="2147483570"/>
        </pc:sldMkLst>
      </pc:sldChg>
      <pc:sldChg chg="modSp add mod modNotesTx">
        <pc:chgData name="Evans, Daniel" userId="5ca315d4-2146-40d8-b124-fc610264554a" providerId="ADAL" clId="{C1B380F0-AD98-4F6C-92B6-CF94CA205EB3}" dt="2025-07-23T09:25:42.307" v="13734" actId="20577"/>
        <pc:sldMkLst>
          <pc:docMk/>
          <pc:sldMk cId="2456854750" sldId="2147483571"/>
        </pc:sldMkLst>
        <pc:spChg chg="mod">
          <ac:chgData name="Evans, Daniel" userId="5ca315d4-2146-40d8-b124-fc610264554a" providerId="ADAL" clId="{C1B380F0-AD98-4F6C-92B6-CF94CA205EB3}" dt="2025-07-23T09:25:42.307" v="13734" actId="20577"/>
          <ac:spMkLst>
            <pc:docMk/>
            <pc:sldMk cId="2456854750" sldId="2147483571"/>
            <ac:spMk id="5" creationId="{515301E7-D00D-827B-8FEF-B0A70496E50F}"/>
          </ac:spMkLst>
        </pc:spChg>
      </pc:sldChg>
      <pc:sldChg chg="modSp add del mod">
        <pc:chgData name="Evans, Daniel" userId="5ca315d4-2146-40d8-b124-fc610264554a" providerId="ADAL" clId="{C1B380F0-AD98-4F6C-92B6-CF94CA205EB3}" dt="2025-07-16T10:19:05.239" v="4005" actId="2696"/>
        <pc:sldMkLst>
          <pc:docMk/>
          <pc:sldMk cId="3614393898" sldId="2147483571"/>
        </pc:sldMkLst>
      </pc:sldChg>
      <pc:sldChg chg="addSp delSp modSp new del mod modClrScheme chgLayout">
        <pc:chgData name="Evans, Daniel" userId="5ca315d4-2146-40d8-b124-fc610264554a" providerId="ADAL" clId="{C1B380F0-AD98-4F6C-92B6-CF94CA205EB3}" dt="2025-07-16T06:49:01.421" v="2637" actId="47"/>
        <pc:sldMkLst>
          <pc:docMk/>
          <pc:sldMk cId="1807286543" sldId="2147483572"/>
        </pc:sldMkLst>
      </pc:sldChg>
      <pc:sldChg chg="add">
        <pc:chgData name="Evans, Daniel" userId="5ca315d4-2146-40d8-b124-fc610264554a" providerId="ADAL" clId="{C1B380F0-AD98-4F6C-92B6-CF94CA205EB3}" dt="2025-07-15T19:06:47.023" v="2116"/>
        <pc:sldMkLst>
          <pc:docMk/>
          <pc:sldMk cId="1256609350" sldId="2147483573"/>
        </pc:sldMkLst>
      </pc:sldChg>
      <pc:sldChg chg="add">
        <pc:chgData name="Evans, Daniel" userId="5ca315d4-2146-40d8-b124-fc610264554a" providerId="ADAL" clId="{C1B380F0-AD98-4F6C-92B6-CF94CA205EB3}" dt="2025-07-15T19:06:47.023" v="2116"/>
        <pc:sldMkLst>
          <pc:docMk/>
          <pc:sldMk cId="2913094832" sldId="2147483574"/>
        </pc:sldMkLst>
      </pc:sldChg>
      <pc:sldChg chg="add">
        <pc:chgData name="Evans, Daniel" userId="5ca315d4-2146-40d8-b124-fc610264554a" providerId="ADAL" clId="{C1B380F0-AD98-4F6C-92B6-CF94CA205EB3}" dt="2025-07-15T19:06:47.023" v="2116"/>
        <pc:sldMkLst>
          <pc:docMk/>
          <pc:sldMk cId="629120501" sldId="2147483575"/>
        </pc:sldMkLst>
      </pc:sldChg>
      <pc:sldChg chg="add">
        <pc:chgData name="Evans, Daniel" userId="5ca315d4-2146-40d8-b124-fc610264554a" providerId="ADAL" clId="{C1B380F0-AD98-4F6C-92B6-CF94CA205EB3}" dt="2025-07-15T19:06:47.023" v="2116"/>
        <pc:sldMkLst>
          <pc:docMk/>
          <pc:sldMk cId="3402348040" sldId="2147483576"/>
        </pc:sldMkLst>
      </pc:sldChg>
      <pc:sldChg chg="add del">
        <pc:chgData name="Evans, Daniel" userId="5ca315d4-2146-40d8-b124-fc610264554a" providerId="ADAL" clId="{C1B380F0-AD98-4F6C-92B6-CF94CA205EB3}" dt="2025-07-16T11:41:16.730" v="4997" actId="47"/>
        <pc:sldMkLst>
          <pc:docMk/>
          <pc:sldMk cId="272704427" sldId="2147483577"/>
        </pc:sldMkLst>
      </pc:sldChg>
      <pc:sldChg chg="addSp modSp new del mod">
        <pc:chgData name="Evans, Daniel" userId="5ca315d4-2146-40d8-b124-fc610264554a" providerId="ADAL" clId="{C1B380F0-AD98-4F6C-92B6-CF94CA205EB3}" dt="2025-07-16T10:44:54.371" v="4809" actId="47"/>
        <pc:sldMkLst>
          <pc:docMk/>
          <pc:sldMk cId="1895497489" sldId="2147483578"/>
        </pc:sldMkLst>
      </pc:sldChg>
      <pc:sldChg chg="addSp delSp modSp add del mod">
        <pc:chgData name="Evans, Daniel" userId="5ca315d4-2146-40d8-b124-fc610264554a" providerId="ADAL" clId="{C1B380F0-AD98-4F6C-92B6-CF94CA205EB3}" dt="2025-07-22T18:10:09.117" v="11462" actId="2696"/>
        <pc:sldMkLst>
          <pc:docMk/>
          <pc:sldMk cId="1343494280" sldId="2147483579"/>
        </pc:sldMkLst>
      </pc:sldChg>
      <pc:sldChg chg="add del">
        <pc:chgData name="Evans, Daniel" userId="5ca315d4-2146-40d8-b124-fc610264554a" providerId="ADAL" clId="{C1B380F0-AD98-4F6C-92B6-CF94CA205EB3}" dt="2025-07-23T09:34:25.804" v="13750" actId="47"/>
        <pc:sldMkLst>
          <pc:docMk/>
          <pc:sldMk cId="2269178356" sldId="2147483579"/>
        </pc:sldMkLst>
      </pc:sldChg>
      <pc:sldChg chg="addSp modSp new del mod">
        <pc:chgData name="Evans, Daniel" userId="5ca315d4-2146-40d8-b124-fc610264554a" providerId="ADAL" clId="{C1B380F0-AD98-4F6C-92B6-CF94CA205EB3}" dt="2025-07-16T10:39:13.666" v="4439" actId="47"/>
        <pc:sldMkLst>
          <pc:docMk/>
          <pc:sldMk cId="2375560804" sldId="2147483580"/>
        </pc:sldMkLst>
      </pc:sldChg>
      <pc:sldChg chg="add del">
        <pc:chgData name="Evans, Daniel" userId="5ca315d4-2146-40d8-b124-fc610264554a" providerId="ADAL" clId="{C1B380F0-AD98-4F6C-92B6-CF94CA205EB3}" dt="2025-07-16T07:03:19.755" v="2712"/>
        <pc:sldMkLst>
          <pc:docMk/>
          <pc:sldMk cId="1218510256" sldId="2147483581"/>
        </pc:sldMkLst>
      </pc:sldChg>
      <pc:sldChg chg="modSp add mod">
        <pc:chgData name="Evans, Daniel" userId="5ca315d4-2146-40d8-b124-fc610264554a" providerId="ADAL" clId="{C1B380F0-AD98-4F6C-92B6-CF94CA205EB3}" dt="2025-07-16T07:03:31.372" v="2728" actId="113"/>
        <pc:sldMkLst>
          <pc:docMk/>
          <pc:sldMk cId="1229727182" sldId="2147483581"/>
        </pc:sldMkLst>
        <pc:spChg chg="mod">
          <ac:chgData name="Evans, Daniel" userId="5ca315d4-2146-40d8-b124-fc610264554a" providerId="ADAL" clId="{C1B380F0-AD98-4F6C-92B6-CF94CA205EB3}" dt="2025-07-16T07:03:31.372" v="2728" actId="113"/>
          <ac:spMkLst>
            <pc:docMk/>
            <pc:sldMk cId="1229727182" sldId="2147483581"/>
            <ac:spMk id="5" creationId="{02DCC1E6-6DE1-E28B-C157-CB05BE4FCCF9}"/>
          </ac:spMkLst>
        </pc:spChg>
      </pc:sldChg>
      <pc:sldChg chg="modSp add del mod">
        <pc:chgData name="Evans, Daniel" userId="5ca315d4-2146-40d8-b124-fc610264554a" providerId="ADAL" clId="{C1B380F0-AD98-4F6C-92B6-CF94CA205EB3}" dt="2025-07-16T07:14:19.351" v="2803" actId="2696"/>
        <pc:sldMkLst>
          <pc:docMk/>
          <pc:sldMk cId="631562407" sldId="2147483582"/>
        </pc:sldMkLst>
      </pc:sldChg>
      <pc:sldChg chg="add">
        <pc:chgData name="Evans, Daniel" userId="5ca315d4-2146-40d8-b124-fc610264554a" providerId="ADAL" clId="{C1B380F0-AD98-4F6C-92B6-CF94CA205EB3}" dt="2025-07-16T07:14:21.656" v="2804"/>
        <pc:sldMkLst>
          <pc:docMk/>
          <pc:sldMk cId="3730839436" sldId="2147483582"/>
        </pc:sldMkLst>
      </pc:sldChg>
      <pc:sldChg chg="addSp delSp modSp new mod modClrScheme chgLayout modNotesTx">
        <pc:chgData name="Evans, Daniel" userId="5ca315d4-2146-40d8-b124-fc610264554a" providerId="ADAL" clId="{C1B380F0-AD98-4F6C-92B6-CF94CA205EB3}" dt="2025-07-22T18:43:57.639" v="12994" actId="20577"/>
        <pc:sldMkLst>
          <pc:docMk/>
          <pc:sldMk cId="1763577484" sldId="2147483583"/>
        </pc:sldMkLst>
        <pc:spChg chg="mod ord">
          <ac:chgData name="Evans, Daniel" userId="5ca315d4-2146-40d8-b124-fc610264554a" providerId="ADAL" clId="{C1B380F0-AD98-4F6C-92B6-CF94CA205EB3}" dt="2025-07-16T07:44:07.905" v="3265" actId="700"/>
          <ac:spMkLst>
            <pc:docMk/>
            <pc:sldMk cId="1763577484" sldId="2147483583"/>
            <ac:spMk id="2" creationId="{9F6B6DA7-2C70-88B5-5138-F3797042743A}"/>
          </ac:spMkLst>
        </pc:spChg>
        <pc:spChg chg="mod ord">
          <ac:chgData name="Evans, Daniel" userId="5ca315d4-2146-40d8-b124-fc610264554a" providerId="ADAL" clId="{C1B380F0-AD98-4F6C-92B6-CF94CA205EB3}" dt="2025-07-16T07:44:07.905" v="3265" actId="700"/>
          <ac:spMkLst>
            <pc:docMk/>
            <pc:sldMk cId="1763577484" sldId="2147483583"/>
            <ac:spMk id="3" creationId="{F3D5EBD9-7CEF-DD60-A2DC-D0678F810552}"/>
          </ac:spMkLst>
        </pc:spChg>
        <pc:spChg chg="add mod ord">
          <ac:chgData name="Evans, Daniel" userId="5ca315d4-2146-40d8-b124-fc610264554a" providerId="ADAL" clId="{C1B380F0-AD98-4F6C-92B6-CF94CA205EB3}" dt="2025-07-16T08:00:42.890" v="3608" actId="207"/>
          <ac:spMkLst>
            <pc:docMk/>
            <pc:sldMk cId="1763577484" sldId="2147483583"/>
            <ac:spMk id="7" creationId="{B10C22C0-2909-575D-C109-4F3690CE5327}"/>
          </ac:spMkLst>
        </pc:spChg>
        <pc:spChg chg="add mod">
          <ac:chgData name="Evans, Daniel" userId="5ca315d4-2146-40d8-b124-fc610264554a" providerId="ADAL" clId="{C1B380F0-AD98-4F6C-92B6-CF94CA205EB3}" dt="2025-07-16T07:46:57.794" v="3339" actId="553"/>
          <ac:spMkLst>
            <pc:docMk/>
            <pc:sldMk cId="1763577484" sldId="2147483583"/>
            <ac:spMk id="11" creationId="{DF28EFAD-DC85-09AE-ED7F-8482AE0A9834}"/>
          </ac:spMkLst>
        </pc:spChg>
        <pc:spChg chg="add mod">
          <ac:chgData name="Evans, Daniel" userId="5ca315d4-2146-40d8-b124-fc610264554a" providerId="ADAL" clId="{C1B380F0-AD98-4F6C-92B6-CF94CA205EB3}" dt="2025-07-16T07:46:57.794" v="3339" actId="553"/>
          <ac:spMkLst>
            <pc:docMk/>
            <pc:sldMk cId="1763577484" sldId="2147483583"/>
            <ac:spMk id="12" creationId="{676220A4-0EAB-C47C-109E-5BC405F2F51E}"/>
          </ac:spMkLst>
        </pc:spChg>
        <pc:spChg chg="add mod">
          <ac:chgData name="Evans, Daniel" userId="5ca315d4-2146-40d8-b124-fc610264554a" providerId="ADAL" clId="{C1B380F0-AD98-4F6C-92B6-CF94CA205EB3}" dt="2025-07-16T07:46:57.794" v="3339" actId="553"/>
          <ac:spMkLst>
            <pc:docMk/>
            <pc:sldMk cId="1763577484" sldId="2147483583"/>
            <ac:spMk id="13" creationId="{1C43E354-4003-57E8-CCF2-5921826EF892}"/>
          </ac:spMkLst>
        </pc:spChg>
        <pc:spChg chg="add mod">
          <ac:chgData name="Evans, Daniel" userId="5ca315d4-2146-40d8-b124-fc610264554a" providerId="ADAL" clId="{C1B380F0-AD98-4F6C-92B6-CF94CA205EB3}" dt="2025-07-16T07:46:57.794" v="3339" actId="553"/>
          <ac:spMkLst>
            <pc:docMk/>
            <pc:sldMk cId="1763577484" sldId="2147483583"/>
            <ac:spMk id="14" creationId="{B6302863-9D90-13A2-81D1-E1A04BDACE22}"/>
          </ac:spMkLst>
        </pc:spChg>
        <pc:spChg chg="add mod">
          <ac:chgData name="Evans, Daniel" userId="5ca315d4-2146-40d8-b124-fc610264554a" providerId="ADAL" clId="{C1B380F0-AD98-4F6C-92B6-CF94CA205EB3}" dt="2025-07-16T07:46:57.794" v="3339" actId="553"/>
          <ac:spMkLst>
            <pc:docMk/>
            <pc:sldMk cId="1763577484" sldId="2147483583"/>
            <ac:spMk id="15" creationId="{5F7D11FA-F4F3-8484-71C9-4F286BC02295}"/>
          </ac:spMkLst>
        </pc:spChg>
        <pc:graphicFrameChg chg="add mod">
          <ac:chgData name="Evans, Daniel" userId="5ca315d4-2146-40d8-b124-fc610264554a" providerId="ADAL" clId="{C1B380F0-AD98-4F6C-92B6-CF94CA205EB3}" dt="2025-07-16T07:45:14.829" v="3288" actId="207"/>
          <ac:graphicFrameMkLst>
            <pc:docMk/>
            <pc:sldMk cId="1763577484" sldId="2147483583"/>
            <ac:graphicFrameMk id="10" creationId="{2FD093C8-F535-80E9-0320-15629DA366DA}"/>
          </ac:graphicFrameMkLst>
        </pc:graphicFrameChg>
        <pc:graphicFrameChg chg="add mod">
          <ac:chgData name="Evans, Daniel" userId="5ca315d4-2146-40d8-b124-fc610264554a" providerId="ADAL" clId="{C1B380F0-AD98-4F6C-92B6-CF94CA205EB3}" dt="2025-07-16T07:53:50.557" v="3342"/>
          <ac:graphicFrameMkLst>
            <pc:docMk/>
            <pc:sldMk cId="1763577484" sldId="2147483583"/>
            <ac:graphicFrameMk id="16" creationId="{72918E6C-C791-C40C-CAF8-D2B24D82F66A}"/>
          </ac:graphicFrameMkLst>
        </pc:graphicFrameChg>
      </pc:sldChg>
      <pc:sldChg chg="addSp delSp modSp add mod ord modClrScheme chgLayout modNotesTx">
        <pc:chgData name="Evans, Daniel" userId="5ca315d4-2146-40d8-b124-fc610264554a" providerId="ADAL" clId="{C1B380F0-AD98-4F6C-92B6-CF94CA205EB3}" dt="2025-07-22T18:42:07.647" v="12557" actId="20577"/>
        <pc:sldMkLst>
          <pc:docMk/>
          <pc:sldMk cId="4048547625" sldId="2147483584"/>
        </pc:sldMkLst>
        <pc:spChg chg="mod ord">
          <ac:chgData name="Evans, Daniel" userId="5ca315d4-2146-40d8-b124-fc610264554a" providerId="ADAL" clId="{C1B380F0-AD98-4F6C-92B6-CF94CA205EB3}" dt="2025-07-16T07:58:57.183" v="3351" actId="700"/>
          <ac:spMkLst>
            <pc:docMk/>
            <pc:sldMk cId="4048547625" sldId="2147483584"/>
            <ac:spMk id="2" creationId="{5DE3FAB8-7A08-5A40-AF22-F5C361B0BBF1}"/>
          </ac:spMkLst>
        </pc:spChg>
        <pc:spChg chg="mod ord">
          <ac:chgData name="Evans, Daniel" userId="5ca315d4-2146-40d8-b124-fc610264554a" providerId="ADAL" clId="{C1B380F0-AD98-4F6C-92B6-CF94CA205EB3}" dt="2025-07-16T07:58:57.183" v="3351" actId="700"/>
          <ac:spMkLst>
            <pc:docMk/>
            <pc:sldMk cId="4048547625" sldId="2147483584"/>
            <ac:spMk id="3" creationId="{DB9238E2-3797-67FA-5AD9-700678E821AF}"/>
          </ac:spMkLst>
        </pc:spChg>
        <pc:spChg chg="add mod ord">
          <ac:chgData name="Evans, Daniel" userId="5ca315d4-2146-40d8-b124-fc610264554a" providerId="ADAL" clId="{C1B380F0-AD98-4F6C-92B6-CF94CA205EB3}" dt="2025-07-16T10:56:22.427" v="4899" actId="20577"/>
          <ac:spMkLst>
            <pc:docMk/>
            <pc:sldMk cId="4048547625" sldId="2147483584"/>
            <ac:spMk id="7" creationId="{5E9D1B42-B682-A67E-0D0A-9359CC8CFBB0}"/>
          </ac:spMkLst>
        </pc:spChg>
        <pc:graphicFrameChg chg="add mod">
          <ac:chgData name="Evans, Daniel" userId="5ca315d4-2146-40d8-b124-fc610264554a" providerId="ADAL" clId="{C1B380F0-AD98-4F6C-92B6-CF94CA205EB3}" dt="2025-07-16T11:48:47.278" v="5000"/>
          <ac:graphicFrameMkLst>
            <pc:docMk/>
            <pc:sldMk cId="4048547625" sldId="2147483584"/>
            <ac:graphicFrameMk id="9" creationId="{91333F7E-90BE-6B66-B0B9-9B10F8FEA3CD}"/>
          </ac:graphicFrameMkLst>
        </pc:graphicFrameChg>
        <pc:graphicFrameChg chg="add mod">
          <ac:chgData name="Evans, Daniel" userId="5ca315d4-2146-40d8-b124-fc610264554a" providerId="ADAL" clId="{C1B380F0-AD98-4F6C-92B6-CF94CA205EB3}" dt="2025-07-16T11:48:54.550" v="5001"/>
          <ac:graphicFrameMkLst>
            <pc:docMk/>
            <pc:sldMk cId="4048547625" sldId="2147483584"/>
            <ac:graphicFrameMk id="12" creationId="{8E5656E3-5A82-EFAA-0D57-92C5329D2EA8}"/>
          </ac:graphicFrameMkLst>
        </pc:graphicFrameChg>
      </pc:sldChg>
      <pc:sldChg chg="addSp delSp modSp add mod ord modClrScheme chgLayout modNotesTx">
        <pc:chgData name="Evans, Daniel" userId="5ca315d4-2146-40d8-b124-fc610264554a" providerId="ADAL" clId="{C1B380F0-AD98-4F6C-92B6-CF94CA205EB3}" dt="2025-07-22T12:27:03.137" v="9345" actId="20577"/>
        <pc:sldMkLst>
          <pc:docMk/>
          <pc:sldMk cId="1704044867" sldId="2147483585"/>
        </pc:sldMkLst>
        <pc:spChg chg="mod ord">
          <ac:chgData name="Evans, Daniel" userId="5ca315d4-2146-40d8-b124-fc610264554a" providerId="ADAL" clId="{C1B380F0-AD98-4F6C-92B6-CF94CA205EB3}" dt="2025-07-16T09:25:29.351" v="3612" actId="700"/>
          <ac:spMkLst>
            <pc:docMk/>
            <pc:sldMk cId="1704044867" sldId="2147483585"/>
            <ac:spMk id="2" creationId="{E177AE9F-A032-BB68-3150-41B9A0C9D49E}"/>
          </ac:spMkLst>
        </pc:spChg>
        <pc:spChg chg="mod ord">
          <ac:chgData name="Evans, Daniel" userId="5ca315d4-2146-40d8-b124-fc610264554a" providerId="ADAL" clId="{C1B380F0-AD98-4F6C-92B6-CF94CA205EB3}" dt="2025-07-16T09:25:29.351" v="3612" actId="700"/>
          <ac:spMkLst>
            <pc:docMk/>
            <pc:sldMk cId="1704044867" sldId="2147483585"/>
            <ac:spMk id="3" creationId="{603FA544-E47F-ABFA-AF1C-B1373FDD8011}"/>
          </ac:spMkLst>
        </pc:spChg>
        <pc:spChg chg="add mod ord">
          <ac:chgData name="Evans, Daniel" userId="5ca315d4-2146-40d8-b124-fc610264554a" providerId="ADAL" clId="{C1B380F0-AD98-4F6C-92B6-CF94CA205EB3}" dt="2025-07-16T09:26:49.280" v="3752" actId="207"/>
          <ac:spMkLst>
            <pc:docMk/>
            <pc:sldMk cId="1704044867" sldId="2147483585"/>
            <ac:spMk id="6" creationId="{27BD7422-92FE-8D9D-DE03-0B5C33EF542D}"/>
          </ac:spMkLst>
        </pc:spChg>
        <pc:spChg chg="add mod ord">
          <ac:chgData name="Evans, Daniel" userId="5ca315d4-2146-40d8-b124-fc610264554a" providerId="ADAL" clId="{C1B380F0-AD98-4F6C-92B6-CF94CA205EB3}" dt="2025-07-16T09:25:29.351" v="3612" actId="700"/>
          <ac:spMkLst>
            <pc:docMk/>
            <pc:sldMk cId="1704044867" sldId="2147483585"/>
            <ac:spMk id="8" creationId="{A0F1F423-7C27-9C14-7F85-5E1660DB3BFC}"/>
          </ac:spMkLst>
        </pc:spChg>
        <pc:spChg chg="add mod">
          <ac:chgData name="Evans, Daniel" userId="5ca315d4-2146-40d8-b124-fc610264554a" providerId="ADAL" clId="{C1B380F0-AD98-4F6C-92B6-CF94CA205EB3}" dt="2025-07-16T09:27:45.772" v="3759" actId="14100"/>
          <ac:spMkLst>
            <pc:docMk/>
            <pc:sldMk cId="1704044867" sldId="2147483585"/>
            <ac:spMk id="10" creationId="{33297393-182D-3BC7-03D4-724F66CC557A}"/>
          </ac:spMkLst>
        </pc:spChg>
        <pc:graphicFrameChg chg="add mod">
          <ac:chgData name="Evans, Daniel" userId="5ca315d4-2146-40d8-b124-fc610264554a" providerId="ADAL" clId="{C1B380F0-AD98-4F6C-92B6-CF94CA205EB3}" dt="2025-07-17T13:54:14.017" v="5754" actId="207"/>
          <ac:graphicFrameMkLst>
            <pc:docMk/>
            <pc:sldMk cId="1704044867" sldId="2147483585"/>
            <ac:graphicFrameMk id="9" creationId="{8561D4E2-56A6-9E26-0239-487175CBF43D}"/>
          </ac:graphicFrameMkLst>
        </pc:graphicFrameChg>
      </pc:sldChg>
      <pc:sldChg chg="addSp delSp modSp add mod ord modClrScheme chgLayout modNotesTx">
        <pc:chgData name="Evans, Daniel" userId="5ca315d4-2146-40d8-b124-fc610264554a" providerId="ADAL" clId="{C1B380F0-AD98-4F6C-92B6-CF94CA205EB3}" dt="2025-07-22T12:28:17.013" v="9652" actId="20577"/>
        <pc:sldMkLst>
          <pc:docMk/>
          <pc:sldMk cId="996767086" sldId="2147483586"/>
        </pc:sldMkLst>
        <pc:spChg chg="mod ord">
          <ac:chgData name="Evans, Daniel" userId="5ca315d4-2146-40d8-b124-fc610264554a" providerId="ADAL" clId="{C1B380F0-AD98-4F6C-92B6-CF94CA205EB3}" dt="2025-07-16T09:36:13.922" v="3760" actId="700"/>
          <ac:spMkLst>
            <pc:docMk/>
            <pc:sldMk cId="996767086" sldId="2147483586"/>
            <ac:spMk id="2" creationId="{89C9AA4A-8FFF-43CA-2AFB-D43593A3A546}"/>
          </ac:spMkLst>
        </pc:spChg>
        <pc:spChg chg="mod ord">
          <ac:chgData name="Evans, Daniel" userId="5ca315d4-2146-40d8-b124-fc610264554a" providerId="ADAL" clId="{C1B380F0-AD98-4F6C-92B6-CF94CA205EB3}" dt="2025-07-16T09:36:13.922" v="3760" actId="700"/>
          <ac:spMkLst>
            <pc:docMk/>
            <pc:sldMk cId="996767086" sldId="2147483586"/>
            <ac:spMk id="3" creationId="{A5C0BB5B-A835-4FFA-A998-25C2A84D3B8B}"/>
          </ac:spMkLst>
        </pc:spChg>
        <pc:spChg chg="add mod ord">
          <ac:chgData name="Evans, Daniel" userId="5ca315d4-2146-40d8-b124-fc610264554a" providerId="ADAL" clId="{C1B380F0-AD98-4F6C-92B6-CF94CA205EB3}" dt="2025-07-16T09:39:43.850" v="3908" actId="207"/>
          <ac:spMkLst>
            <pc:docMk/>
            <pc:sldMk cId="996767086" sldId="2147483586"/>
            <ac:spMk id="6" creationId="{DA83F1EC-8515-1537-407C-1BE7D4AEC9D7}"/>
          </ac:spMkLst>
        </pc:spChg>
        <pc:spChg chg="add mod ord">
          <ac:chgData name="Evans, Daniel" userId="5ca315d4-2146-40d8-b124-fc610264554a" providerId="ADAL" clId="{C1B380F0-AD98-4F6C-92B6-CF94CA205EB3}" dt="2025-07-16T09:36:13.922" v="3760" actId="700"/>
          <ac:spMkLst>
            <pc:docMk/>
            <pc:sldMk cId="996767086" sldId="2147483586"/>
            <ac:spMk id="8" creationId="{285001C9-3791-17EB-2239-1749FA08758C}"/>
          </ac:spMkLst>
        </pc:spChg>
        <pc:graphicFrameChg chg="add mod">
          <ac:chgData name="Evans, Daniel" userId="5ca315d4-2146-40d8-b124-fc610264554a" providerId="ADAL" clId="{C1B380F0-AD98-4F6C-92B6-CF94CA205EB3}" dt="2025-07-16T09:38:39.430" v="3765"/>
          <ac:graphicFrameMkLst>
            <pc:docMk/>
            <pc:sldMk cId="996767086" sldId="2147483586"/>
            <ac:graphicFrameMk id="9" creationId="{7D143D43-6FE0-4C18-8A1B-2AC066161D50}"/>
          </ac:graphicFrameMkLst>
        </pc:graphicFrameChg>
      </pc:sldChg>
      <pc:sldChg chg="addSp delSp modSp add mod ord modClrScheme chgLayout modNotesTx">
        <pc:chgData name="Evans, Daniel" userId="5ca315d4-2146-40d8-b124-fc610264554a" providerId="ADAL" clId="{C1B380F0-AD98-4F6C-92B6-CF94CA205EB3}" dt="2025-07-22T12:28:46.392" v="9720" actId="20577"/>
        <pc:sldMkLst>
          <pc:docMk/>
          <pc:sldMk cId="2963547290" sldId="2147483587"/>
        </pc:sldMkLst>
        <pc:spChg chg="mod ord">
          <ac:chgData name="Evans, Daniel" userId="5ca315d4-2146-40d8-b124-fc610264554a" providerId="ADAL" clId="{C1B380F0-AD98-4F6C-92B6-CF94CA205EB3}" dt="2025-07-16T10:02:16.532" v="3919" actId="700"/>
          <ac:spMkLst>
            <pc:docMk/>
            <pc:sldMk cId="2963547290" sldId="2147483587"/>
            <ac:spMk id="2" creationId="{62BE7EEB-04BA-18CD-226D-714844BB6C27}"/>
          </ac:spMkLst>
        </pc:spChg>
        <pc:spChg chg="mod ord">
          <ac:chgData name="Evans, Daniel" userId="5ca315d4-2146-40d8-b124-fc610264554a" providerId="ADAL" clId="{C1B380F0-AD98-4F6C-92B6-CF94CA205EB3}" dt="2025-07-16T10:02:16.532" v="3919" actId="700"/>
          <ac:spMkLst>
            <pc:docMk/>
            <pc:sldMk cId="2963547290" sldId="2147483587"/>
            <ac:spMk id="3" creationId="{5C6C4474-780E-8CFF-E43A-68F1F97AA7B3}"/>
          </ac:spMkLst>
        </pc:spChg>
        <pc:spChg chg="add mod ord">
          <ac:chgData name="Evans, Daniel" userId="5ca315d4-2146-40d8-b124-fc610264554a" providerId="ADAL" clId="{C1B380F0-AD98-4F6C-92B6-CF94CA205EB3}" dt="2025-07-16T10:02:45.190" v="3998" actId="113"/>
          <ac:spMkLst>
            <pc:docMk/>
            <pc:sldMk cId="2963547290" sldId="2147483587"/>
            <ac:spMk id="6" creationId="{4B0AF0CD-F983-C490-4CB6-DFCFC512578F}"/>
          </ac:spMkLst>
        </pc:spChg>
        <pc:spChg chg="add mod ord">
          <ac:chgData name="Evans, Daniel" userId="5ca315d4-2146-40d8-b124-fc610264554a" providerId="ADAL" clId="{C1B380F0-AD98-4F6C-92B6-CF94CA205EB3}" dt="2025-07-16T10:02:16.532" v="3919" actId="700"/>
          <ac:spMkLst>
            <pc:docMk/>
            <pc:sldMk cId="2963547290" sldId="2147483587"/>
            <ac:spMk id="8" creationId="{2E99F69F-A2DB-3993-BDE8-3CC4230EBA49}"/>
          </ac:spMkLst>
        </pc:spChg>
        <pc:graphicFrameChg chg="add mod">
          <ac:chgData name="Evans, Daniel" userId="5ca315d4-2146-40d8-b124-fc610264554a" providerId="ADAL" clId="{C1B380F0-AD98-4F6C-92B6-CF94CA205EB3}" dt="2025-07-16T10:02:18.129" v="3921"/>
          <ac:graphicFrameMkLst>
            <pc:docMk/>
            <pc:sldMk cId="2963547290" sldId="2147483587"/>
            <ac:graphicFrameMk id="9" creationId="{038C20B4-2B80-A463-1312-02A86CBAB7B9}"/>
          </ac:graphicFrameMkLst>
        </pc:graphicFrameChg>
      </pc:sldChg>
      <pc:sldChg chg="modSp add del mod">
        <pc:chgData name="Evans, Daniel" userId="5ca315d4-2146-40d8-b124-fc610264554a" providerId="ADAL" clId="{C1B380F0-AD98-4F6C-92B6-CF94CA205EB3}" dt="2025-07-16T10:20:20.059" v="4007" actId="47"/>
        <pc:sldMkLst>
          <pc:docMk/>
          <pc:sldMk cId="3391956168" sldId="2147483588"/>
        </pc:sldMkLst>
      </pc:sldChg>
      <pc:sldChg chg="add del">
        <pc:chgData name="Evans, Daniel" userId="5ca315d4-2146-40d8-b124-fc610264554a" providerId="ADAL" clId="{C1B380F0-AD98-4F6C-92B6-CF94CA205EB3}" dt="2025-07-23T09:34:25.804" v="13750" actId="47"/>
        <pc:sldMkLst>
          <pc:docMk/>
          <pc:sldMk cId="565739806" sldId="2147483589"/>
        </pc:sldMkLst>
      </pc:sldChg>
      <pc:sldChg chg="delSp modSp add del mod">
        <pc:chgData name="Evans, Daniel" userId="5ca315d4-2146-40d8-b124-fc610264554a" providerId="ADAL" clId="{C1B380F0-AD98-4F6C-92B6-CF94CA205EB3}" dt="2025-07-22T18:10:09.117" v="11462" actId="2696"/>
        <pc:sldMkLst>
          <pc:docMk/>
          <pc:sldMk cId="3559151934" sldId="2147483589"/>
        </pc:sldMkLst>
      </pc:sldChg>
      <pc:sldChg chg="add del">
        <pc:chgData name="Evans, Daniel" userId="5ca315d4-2146-40d8-b124-fc610264554a" providerId="ADAL" clId="{C1B380F0-AD98-4F6C-92B6-CF94CA205EB3}" dt="2025-07-21T10:04:55.200" v="5760" actId="2696"/>
        <pc:sldMkLst>
          <pc:docMk/>
          <pc:sldMk cId="1011789302" sldId="2147483590"/>
        </pc:sldMkLst>
      </pc:sldChg>
      <pc:sldChg chg="modSp add mod modNotesTx">
        <pc:chgData name="Evans, Daniel" userId="5ca315d4-2146-40d8-b124-fc610264554a" providerId="ADAL" clId="{C1B380F0-AD98-4F6C-92B6-CF94CA205EB3}" dt="2025-07-22T18:36:49.370" v="12031" actId="20577"/>
        <pc:sldMkLst>
          <pc:docMk/>
          <pc:sldMk cId="2700962849" sldId="2147483590"/>
        </pc:sldMkLst>
        <pc:spChg chg="mod">
          <ac:chgData name="Evans, Daniel" userId="5ca315d4-2146-40d8-b124-fc610264554a" providerId="ADAL" clId="{C1B380F0-AD98-4F6C-92B6-CF94CA205EB3}" dt="2025-07-21T10:15:04.841" v="5781" actId="20577"/>
          <ac:spMkLst>
            <pc:docMk/>
            <pc:sldMk cId="2700962849" sldId="2147483590"/>
            <ac:spMk id="5" creationId="{DA8858F9-C24B-0A4A-8605-270214786EF9}"/>
          </ac:spMkLst>
        </pc:spChg>
      </pc:sldChg>
      <pc:sldChg chg="add del">
        <pc:chgData name="Evans, Daniel" userId="5ca315d4-2146-40d8-b124-fc610264554a" providerId="ADAL" clId="{C1B380F0-AD98-4F6C-92B6-CF94CA205EB3}" dt="2025-07-21T10:04:55.200" v="5760" actId="2696"/>
        <pc:sldMkLst>
          <pc:docMk/>
          <pc:sldMk cId="208153367" sldId="2147483591"/>
        </pc:sldMkLst>
      </pc:sldChg>
      <pc:sldChg chg="add modNotesTx">
        <pc:chgData name="Evans, Daniel" userId="5ca315d4-2146-40d8-b124-fc610264554a" providerId="ADAL" clId="{C1B380F0-AD98-4F6C-92B6-CF94CA205EB3}" dt="2025-07-22T12:25:36.582" v="9131" actId="20577"/>
        <pc:sldMkLst>
          <pc:docMk/>
          <pc:sldMk cId="3143947600" sldId="2147483591"/>
        </pc:sldMkLst>
      </pc:sldChg>
      <pc:sldChg chg="delSp modSp add del mod">
        <pc:chgData name="Evans, Daniel" userId="5ca315d4-2146-40d8-b124-fc610264554a" providerId="ADAL" clId="{C1B380F0-AD98-4F6C-92B6-CF94CA205EB3}" dt="2025-07-16T10:23:51.664" v="4077" actId="2696"/>
        <pc:sldMkLst>
          <pc:docMk/>
          <pc:sldMk cId="451727053" sldId="2147483592"/>
        </pc:sldMkLst>
      </pc:sldChg>
      <pc:sldChg chg="addSp delSp modSp add del mod">
        <pc:chgData name="Evans, Daniel" userId="5ca315d4-2146-40d8-b124-fc610264554a" providerId="ADAL" clId="{C1B380F0-AD98-4F6C-92B6-CF94CA205EB3}" dt="2025-07-22T18:10:09.117" v="11462" actId="2696"/>
        <pc:sldMkLst>
          <pc:docMk/>
          <pc:sldMk cId="546934389" sldId="2147483592"/>
        </pc:sldMkLst>
      </pc:sldChg>
      <pc:sldChg chg="modSp new del mod">
        <pc:chgData name="Evans, Daniel" userId="5ca315d4-2146-40d8-b124-fc610264554a" providerId="ADAL" clId="{C1B380F0-AD98-4F6C-92B6-CF94CA205EB3}" dt="2025-07-16T10:39:10.658" v="4438" actId="47"/>
        <pc:sldMkLst>
          <pc:docMk/>
          <pc:sldMk cId="1923636411" sldId="2147483592"/>
        </pc:sldMkLst>
      </pc:sldChg>
      <pc:sldChg chg="add del">
        <pc:chgData name="Evans, Daniel" userId="5ca315d4-2146-40d8-b124-fc610264554a" providerId="ADAL" clId="{C1B380F0-AD98-4F6C-92B6-CF94CA205EB3}" dt="2025-07-23T09:34:25.804" v="13750" actId="47"/>
        <pc:sldMkLst>
          <pc:docMk/>
          <pc:sldMk cId="3987214008" sldId="2147483592"/>
        </pc:sldMkLst>
      </pc:sldChg>
      <pc:sldChg chg="add del">
        <pc:chgData name="Evans, Daniel" userId="5ca315d4-2146-40d8-b124-fc610264554a" providerId="ADAL" clId="{C1B380F0-AD98-4F6C-92B6-CF94CA205EB3}" dt="2025-07-16T11:15:38.663" v="4902" actId="47"/>
        <pc:sldMkLst>
          <pc:docMk/>
          <pc:sldMk cId="668811301" sldId="2147483593"/>
        </pc:sldMkLst>
      </pc:sldChg>
      <pc:sldChg chg="delSp modSp add mod">
        <pc:chgData name="Evans, Daniel" userId="5ca315d4-2146-40d8-b124-fc610264554a" providerId="ADAL" clId="{C1B380F0-AD98-4F6C-92B6-CF94CA205EB3}" dt="2025-07-16T12:05:04.419" v="5753" actId="113"/>
        <pc:sldMkLst>
          <pc:docMk/>
          <pc:sldMk cId="1032160393" sldId="2147483593"/>
        </pc:sldMkLst>
        <pc:spChg chg="mod">
          <ac:chgData name="Evans, Daniel" userId="5ca315d4-2146-40d8-b124-fc610264554a" providerId="ADAL" clId="{C1B380F0-AD98-4F6C-92B6-CF94CA205EB3}" dt="2025-07-16T11:15:48.530" v="4917" actId="20577"/>
          <ac:spMkLst>
            <pc:docMk/>
            <pc:sldMk cId="1032160393" sldId="2147483593"/>
            <ac:spMk id="5" creationId="{4B867E96-550C-D9EC-107D-74EDEFE22A5C}"/>
          </ac:spMkLst>
        </pc:spChg>
        <pc:spChg chg="mod">
          <ac:chgData name="Evans, Daniel" userId="5ca315d4-2146-40d8-b124-fc610264554a" providerId="ADAL" clId="{C1B380F0-AD98-4F6C-92B6-CF94CA205EB3}" dt="2025-07-16T12:05:04.419" v="5753" actId="113"/>
          <ac:spMkLst>
            <pc:docMk/>
            <pc:sldMk cId="1032160393" sldId="2147483593"/>
            <ac:spMk id="9" creationId="{96AA1166-998F-3EAD-60F3-33E08966A365}"/>
          </ac:spMkLst>
        </pc:spChg>
        <pc:spChg chg="mod">
          <ac:chgData name="Evans, Daniel" userId="5ca315d4-2146-40d8-b124-fc610264554a" providerId="ADAL" clId="{C1B380F0-AD98-4F6C-92B6-CF94CA205EB3}" dt="2025-07-16T12:03:40.885" v="5526" actId="6549"/>
          <ac:spMkLst>
            <pc:docMk/>
            <pc:sldMk cId="1032160393" sldId="2147483593"/>
            <ac:spMk id="11" creationId="{E716B6C8-BB8B-5348-035B-BEA12B4C0FB5}"/>
          </ac:spMkLst>
        </pc:spChg>
        <pc:spChg chg="mod">
          <ac:chgData name="Evans, Daniel" userId="5ca315d4-2146-40d8-b124-fc610264554a" providerId="ADAL" clId="{C1B380F0-AD98-4F6C-92B6-CF94CA205EB3}" dt="2025-07-16T12:03:55.826" v="5532" actId="20577"/>
          <ac:spMkLst>
            <pc:docMk/>
            <pc:sldMk cId="1032160393" sldId="2147483593"/>
            <ac:spMk id="15" creationId="{D8B31D6D-7670-6A65-B7B3-AA6C6424C10D}"/>
          </ac:spMkLst>
        </pc:spChg>
      </pc:sldChg>
      <pc:sldChg chg="modSp add del mod modNotesTx">
        <pc:chgData name="Evans, Daniel" userId="5ca315d4-2146-40d8-b124-fc610264554a" providerId="ADAL" clId="{C1B380F0-AD98-4F6C-92B6-CF94CA205EB3}" dt="2025-07-22T18:10:09.117" v="11462" actId="2696"/>
        <pc:sldMkLst>
          <pc:docMk/>
          <pc:sldMk cId="652540040" sldId="2147483605"/>
        </pc:sldMkLst>
      </pc:sldChg>
      <pc:sldChg chg="add del">
        <pc:chgData name="Evans, Daniel" userId="5ca315d4-2146-40d8-b124-fc610264554a" providerId="ADAL" clId="{C1B380F0-AD98-4F6C-92B6-CF94CA205EB3}" dt="2025-07-23T09:34:25.804" v="13750" actId="47"/>
        <pc:sldMkLst>
          <pc:docMk/>
          <pc:sldMk cId="2545692331" sldId="2147483605"/>
        </pc:sldMkLst>
      </pc:sldChg>
      <pc:sldMasterChg chg="delSldLayout">
        <pc:chgData name="Evans, Daniel" userId="5ca315d4-2146-40d8-b124-fc610264554a" providerId="ADAL" clId="{C1B380F0-AD98-4F6C-92B6-CF94CA205EB3}" dt="2025-07-23T09:34:25.804" v="13750" actId="47"/>
        <pc:sldMasterMkLst>
          <pc:docMk/>
          <pc:sldMasterMk cId="3674233272" sldId="2147483660"/>
        </pc:sldMasterMkLst>
        <pc:sldLayoutChg chg="del">
          <pc:chgData name="Evans, Daniel" userId="5ca315d4-2146-40d8-b124-fc610264554a" providerId="ADAL" clId="{C1B380F0-AD98-4F6C-92B6-CF94CA205EB3}" dt="2025-07-16T07:21:52.931" v="2816" actId="2696"/>
          <pc:sldLayoutMkLst>
            <pc:docMk/>
            <pc:sldMasterMk cId="3674233272" sldId="2147483660"/>
            <pc:sldLayoutMk cId="1723158810" sldId="2147483837"/>
          </pc:sldLayoutMkLst>
        </pc:sldLayoutChg>
        <pc:sldLayoutChg chg="del">
          <pc:chgData name="Evans, Daniel" userId="5ca315d4-2146-40d8-b124-fc610264554a" providerId="ADAL" clId="{C1B380F0-AD98-4F6C-92B6-CF94CA205EB3}" dt="2025-07-23T09:31:41.714" v="13742" actId="2696"/>
          <pc:sldLayoutMkLst>
            <pc:docMk/>
            <pc:sldMasterMk cId="3674233272" sldId="2147483660"/>
            <pc:sldLayoutMk cId="3280326992" sldId="2147483837"/>
          </pc:sldLayoutMkLst>
        </pc:sldLayoutChg>
        <pc:sldLayoutChg chg="del">
          <pc:chgData name="Evans, Daniel" userId="5ca315d4-2146-40d8-b124-fc610264554a" providerId="ADAL" clId="{C1B380F0-AD98-4F6C-92B6-CF94CA205EB3}" dt="2025-07-23T09:34:25.804" v="13750" actId="47"/>
          <pc:sldLayoutMkLst>
            <pc:docMk/>
            <pc:sldMasterMk cId="3674233272" sldId="2147483660"/>
            <pc:sldLayoutMk cId="350520401" sldId="2147483838"/>
          </pc:sldLayoutMkLst>
        </pc:sldLayoutChg>
        <pc:sldLayoutChg chg="del">
          <pc:chgData name="Evans, Daniel" userId="5ca315d4-2146-40d8-b124-fc610264554a" providerId="ADAL" clId="{C1B380F0-AD98-4F6C-92B6-CF94CA205EB3}" dt="2025-07-21T10:13:52.328" v="5765" actId="47"/>
          <pc:sldLayoutMkLst>
            <pc:docMk/>
            <pc:sldMasterMk cId="3674233272" sldId="2147483660"/>
            <pc:sldLayoutMk cId="2098471435" sldId="2147483838"/>
          </pc:sldLayoutMkLst>
        </pc:sldLayoutChg>
        <pc:sldLayoutChg chg="del">
          <pc:chgData name="Evans, Daniel" userId="5ca315d4-2146-40d8-b124-fc610264554a" providerId="ADAL" clId="{C1B380F0-AD98-4F6C-92B6-CF94CA205EB3}" dt="2025-07-22T18:10:09.117" v="11462" actId="2696"/>
          <pc:sldLayoutMkLst>
            <pc:docMk/>
            <pc:sldMasterMk cId="3674233272" sldId="2147483660"/>
            <pc:sldLayoutMk cId="3712200520" sldId="2147483838"/>
          </pc:sldLayoutMkLst>
        </pc:sldLayoutChg>
        <pc:sldLayoutChg chg="del">
          <pc:chgData name="Evans, Daniel" userId="5ca315d4-2146-40d8-b124-fc610264554a" providerId="ADAL" clId="{C1B380F0-AD98-4F6C-92B6-CF94CA205EB3}" dt="2025-07-16T10:12:47.779" v="4001" actId="47"/>
          <pc:sldLayoutMkLst>
            <pc:docMk/>
            <pc:sldMasterMk cId="3674233272" sldId="2147483660"/>
            <pc:sldLayoutMk cId="2035562611" sldId="2147483899"/>
          </pc:sldLayoutMkLst>
        </pc:sldLayoutChg>
        <pc:sldLayoutChg chg="del">
          <pc:chgData name="Evans, Daniel" userId="5ca315d4-2146-40d8-b124-fc610264554a" providerId="ADAL" clId="{C1B380F0-AD98-4F6C-92B6-CF94CA205EB3}" dt="2025-07-16T10:12:47.779" v="4001" actId="47"/>
          <pc:sldLayoutMkLst>
            <pc:docMk/>
            <pc:sldMasterMk cId="3674233272" sldId="2147483660"/>
            <pc:sldLayoutMk cId="754273305" sldId="2147483900"/>
          </pc:sldLayoutMkLst>
        </pc:sldLayoutChg>
        <pc:sldLayoutChg chg="del">
          <pc:chgData name="Evans, Daniel" userId="5ca315d4-2146-40d8-b124-fc610264554a" providerId="ADAL" clId="{C1B380F0-AD98-4F6C-92B6-CF94CA205EB3}" dt="2025-07-21T10:04:55.200" v="5760" actId="2696"/>
          <pc:sldLayoutMkLst>
            <pc:docMk/>
            <pc:sldMasterMk cId="3674233272" sldId="2147483660"/>
            <pc:sldLayoutMk cId="3075228945" sldId="2147483901"/>
          </pc:sldLayoutMkLst>
        </pc:sldLayoutChg>
      </pc:sldMasterChg>
    </pc:docChg>
  </pc:docChgLst>
  <pc:docChgLst>
    <pc:chgData name="Evans, Daniel" userId="5ca315d4-2146-40d8-b124-fc610264554a" providerId="ADAL" clId="{DF0F8A1A-DF1C-4DE2-AF76-E695839E25C8}"/>
    <pc:docChg chg="undo custSel addSld delSld modSld sldOrd modSection">
      <pc:chgData name="Evans, Daniel" userId="5ca315d4-2146-40d8-b124-fc610264554a" providerId="ADAL" clId="{DF0F8A1A-DF1C-4DE2-AF76-E695839E25C8}" dt="2025-07-01T07:31:57.479" v="367"/>
      <pc:docMkLst>
        <pc:docMk/>
      </pc:docMkLst>
      <pc:sldChg chg="addSp modSp del">
        <pc:chgData name="Evans, Daniel" userId="5ca315d4-2146-40d8-b124-fc610264554a" providerId="ADAL" clId="{DF0F8A1A-DF1C-4DE2-AF76-E695839E25C8}" dt="2025-06-30T13:44:28.589" v="205" actId="47"/>
        <pc:sldMkLst>
          <pc:docMk/>
          <pc:sldMk cId="1217806809" sldId="2134804586"/>
        </pc:sldMkLst>
      </pc:sldChg>
      <pc:sldChg chg="addSp delSp modSp add del mod">
        <pc:chgData name="Evans, Daniel" userId="5ca315d4-2146-40d8-b124-fc610264554a" providerId="ADAL" clId="{DF0F8A1A-DF1C-4DE2-AF76-E695839E25C8}" dt="2025-07-01T07:05:13.428" v="243" actId="47"/>
        <pc:sldMkLst>
          <pc:docMk/>
          <pc:sldMk cId="1037817064" sldId="2147470912"/>
        </pc:sldMkLst>
      </pc:sldChg>
      <pc:sldChg chg="del">
        <pc:chgData name="Evans, Daniel" userId="5ca315d4-2146-40d8-b124-fc610264554a" providerId="ADAL" clId="{DF0F8A1A-DF1C-4DE2-AF76-E695839E25C8}" dt="2025-06-30T12:19:25.977" v="39" actId="47"/>
        <pc:sldMkLst>
          <pc:docMk/>
          <pc:sldMk cId="3963030164" sldId="2147470912"/>
        </pc:sldMkLst>
      </pc:sldChg>
      <pc:sldChg chg="addSp delSp modSp add del mod">
        <pc:chgData name="Evans, Daniel" userId="5ca315d4-2146-40d8-b124-fc610264554a" providerId="ADAL" clId="{DF0F8A1A-DF1C-4DE2-AF76-E695839E25C8}" dt="2025-07-01T07:05:32.652" v="247" actId="47"/>
        <pc:sldMkLst>
          <pc:docMk/>
          <pc:sldMk cId="1042705429" sldId="2147470913"/>
        </pc:sldMkLst>
      </pc:sldChg>
      <pc:sldChg chg="del">
        <pc:chgData name="Evans, Daniel" userId="5ca315d4-2146-40d8-b124-fc610264554a" providerId="ADAL" clId="{DF0F8A1A-DF1C-4DE2-AF76-E695839E25C8}" dt="2025-06-30T12:19:58.686" v="45" actId="47"/>
        <pc:sldMkLst>
          <pc:docMk/>
          <pc:sldMk cId="3886798431" sldId="2147470913"/>
        </pc:sldMkLst>
      </pc:sldChg>
      <pc:sldChg chg="modSp mod">
        <pc:chgData name="Evans, Daniel" userId="5ca315d4-2146-40d8-b124-fc610264554a" providerId="ADAL" clId="{DF0F8A1A-DF1C-4DE2-AF76-E695839E25C8}" dt="2025-06-30T12:11:58.141" v="14" actId="6549"/>
        <pc:sldMkLst>
          <pc:docMk/>
          <pc:sldMk cId="1030011478" sldId="2147471469"/>
        </pc:sldMkLst>
        <pc:spChg chg="mod">
          <ac:chgData name="Evans, Daniel" userId="5ca315d4-2146-40d8-b124-fc610264554a" providerId="ADAL" clId="{DF0F8A1A-DF1C-4DE2-AF76-E695839E25C8}" dt="2025-06-30T12:11:58.141" v="14" actId="6549"/>
          <ac:spMkLst>
            <pc:docMk/>
            <pc:sldMk cId="1030011478" sldId="2147471469"/>
            <ac:spMk id="5" creationId="{2006446A-C0AD-78E2-7DB4-CEBB560DF98C}"/>
          </ac:spMkLst>
        </pc:spChg>
        <pc:spChg chg="mod">
          <ac:chgData name="Evans, Daniel" userId="5ca315d4-2146-40d8-b124-fc610264554a" providerId="ADAL" clId="{DF0F8A1A-DF1C-4DE2-AF76-E695839E25C8}" dt="2025-06-30T12:11:49.593" v="6" actId="20577"/>
          <ac:spMkLst>
            <pc:docMk/>
            <pc:sldMk cId="1030011478" sldId="2147471469"/>
            <ac:spMk id="12" creationId="{70E321E9-BA6D-C2D4-B2AF-B6D38E6653A5}"/>
          </ac:spMkLst>
        </pc:spChg>
      </pc:sldChg>
      <pc:sldChg chg="modSp add mod">
        <pc:chgData name="Evans, Daniel" userId="5ca315d4-2146-40d8-b124-fc610264554a" providerId="ADAL" clId="{DF0F8A1A-DF1C-4DE2-AF76-E695839E25C8}" dt="2025-06-30T13:44:47.802" v="207"/>
        <pc:sldMkLst>
          <pc:docMk/>
          <pc:sldMk cId="1303971804" sldId="2147472155"/>
        </pc:sldMkLst>
      </pc:sldChg>
      <pc:sldChg chg="modSp add mod">
        <pc:chgData name="Evans, Daniel" userId="5ca315d4-2146-40d8-b124-fc610264554a" providerId="ADAL" clId="{DF0F8A1A-DF1C-4DE2-AF76-E695839E25C8}" dt="2025-07-01T07:31:10.055" v="366" actId="113"/>
        <pc:sldMkLst>
          <pc:docMk/>
          <pc:sldMk cId="1483743398" sldId="2147472186"/>
        </pc:sldMkLst>
      </pc:sldChg>
      <pc:sldChg chg="add">
        <pc:chgData name="Evans, Daniel" userId="5ca315d4-2146-40d8-b124-fc610264554a" providerId="ADAL" clId="{DF0F8A1A-DF1C-4DE2-AF76-E695839E25C8}" dt="2025-07-01T07:31:57.479" v="367"/>
        <pc:sldMkLst>
          <pc:docMk/>
          <pc:sldMk cId="1840460905" sldId="2147472188"/>
        </pc:sldMkLst>
      </pc:sldChg>
      <pc:sldChg chg="addSp modSp del">
        <pc:chgData name="Evans, Daniel" userId="5ca315d4-2146-40d8-b124-fc610264554a" providerId="ADAL" clId="{DF0F8A1A-DF1C-4DE2-AF76-E695839E25C8}" dt="2025-06-30T13:42:24.123" v="170" actId="47"/>
        <pc:sldMkLst>
          <pc:docMk/>
          <pc:sldMk cId="1360763829" sldId="2147472190"/>
        </pc:sldMkLst>
      </pc:sldChg>
      <pc:sldChg chg="modSp add mod">
        <pc:chgData name="Evans, Daniel" userId="5ca315d4-2146-40d8-b124-fc610264554a" providerId="ADAL" clId="{DF0F8A1A-DF1C-4DE2-AF76-E695839E25C8}" dt="2025-06-30T13:43:49.943" v="202" actId="207"/>
        <pc:sldMkLst>
          <pc:docMk/>
          <pc:sldMk cId="3716997947" sldId="2147472200"/>
        </pc:sldMkLst>
      </pc:sldChg>
      <pc:sldChg chg="addSp modSp add del mod">
        <pc:chgData name="Evans, Daniel" userId="5ca315d4-2146-40d8-b124-fc610264554a" providerId="ADAL" clId="{DF0F8A1A-DF1C-4DE2-AF76-E695839E25C8}" dt="2025-07-01T07:05:59.942" v="252" actId="47"/>
        <pc:sldMkLst>
          <pc:docMk/>
          <pc:sldMk cId="768892150" sldId="2147472268"/>
        </pc:sldMkLst>
      </pc:sldChg>
      <pc:sldChg chg="addSp delSp modSp add mod">
        <pc:chgData name="Evans, Daniel" userId="5ca315d4-2146-40d8-b124-fc610264554a" providerId="ADAL" clId="{DF0F8A1A-DF1C-4DE2-AF76-E695839E25C8}" dt="2025-07-01T07:28:59.254" v="337" actId="478"/>
        <pc:sldMkLst>
          <pc:docMk/>
          <pc:sldMk cId="3203887424" sldId="2147482898"/>
        </pc:sldMkLst>
      </pc:sldChg>
      <pc:sldChg chg="del">
        <pc:chgData name="Evans, Daniel" userId="5ca315d4-2146-40d8-b124-fc610264554a" providerId="ADAL" clId="{DF0F8A1A-DF1C-4DE2-AF76-E695839E25C8}" dt="2025-06-30T12:19:58.686" v="45" actId="47"/>
        <pc:sldMkLst>
          <pc:docMk/>
          <pc:sldMk cId="43063799" sldId="2147482987"/>
        </pc:sldMkLst>
      </pc:sldChg>
      <pc:sldChg chg="addSp delSp modSp mod">
        <pc:chgData name="Evans, Daniel" userId="5ca315d4-2146-40d8-b124-fc610264554a" providerId="ADAL" clId="{DF0F8A1A-DF1C-4DE2-AF76-E695839E25C8}" dt="2025-06-30T13:45:16.488" v="210" actId="478"/>
        <pc:sldMkLst>
          <pc:docMk/>
          <pc:sldMk cId="1633386956" sldId="2147483088"/>
        </pc:sldMkLst>
      </pc:sldChg>
      <pc:sldChg chg="ord">
        <pc:chgData name="Evans, Daniel" userId="5ca315d4-2146-40d8-b124-fc610264554a" providerId="ADAL" clId="{DF0F8A1A-DF1C-4DE2-AF76-E695839E25C8}" dt="2025-06-30T12:19:33.800" v="41"/>
        <pc:sldMkLst>
          <pc:docMk/>
          <pc:sldMk cId="3623853649" sldId="2147483119"/>
        </pc:sldMkLst>
      </pc:sldChg>
      <pc:sldChg chg="modSp add mod">
        <pc:chgData name="Evans, Daniel" userId="5ca315d4-2146-40d8-b124-fc610264554a" providerId="ADAL" clId="{DF0F8A1A-DF1C-4DE2-AF76-E695839E25C8}" dt="2025-06-30T13:41:39.109" v="163" actId="207"/>
        <pc:sldMkLst>
          <pc:docMk/>
          <pc:sldMk cId="3729534579" sldId="2147483128"/>
        </pc:sldMkLst>
      </pc:sldChg>
      <pc:sldChg chg="del">
        <pc:chgData name="Evans, Daniel" userId="5ca315d4-2146-40d8-b124-fc610264554a" providerId="ADAL" clId="{DF0F8A1A-DF1C-4DE2-AF76-E695839E25C8}" dt="2025-06-30T12:18:40.073" v="37" actId="47"/>
        <pc:sldMkLst>
          <pc:docMk/>
          <pc:sldMk cId="75538629" sldId="2147483238"/>
        </pc:sldMkLst>
      </pc:sldChg>
      <pc:sldChg chg="ord">
        <pc:chgData name="Evans, Daniel" userId="5ca315d4-2146-40d8-b124-fc610264554a" providerId="ADAL" clId="{DF0F8A1A-DF1C-4DE2-AF76-E695839E25C8}" dt="2025-06-30T12:19:48.566" v="43"/>
        <pc:sldMkLst>
          <pc:docMk/>
          <pc:sldMk cId="3735793893" sldId="2147483272"/>
        </pc:sldMkLst>
      </pc:sldChg>
      <pc:sldChg chg="del">
        <pc:chgData name="Evans, Daniel" userId="5ca315d4-2146-40d8-b124-fc610264554a" providerId="ADAL" clId="{DF0F8A1A-DF1C-4DE2-AF76-E695839E25C8}" dt="2025-06-30T12:19:25.977" v="39" actId="47"/>
        <pc:sldMkLst>
          <pc:docMk/>
          <pc:sldMk cId="3436088900" sldId="2147483280"/>
        </pc:sldMkLst>
      </pc:sldChg>
      <pc:sldChg chg="del">
        <pc:chgData name="Evans, Daniel" userId="5ca315d4-2146-40d8-b124-fc610264554a" providerId="ADAL" clId="{DF0F8A1A-DF1C-4DE2-AF76-E695839E25C8}" dt="2025-06-30T12:19:58.686" v="45" actId="47"/>
        <pc:sldMkLst>
          <pc:docMk/>
          <pc:sldMk cId="3834477125" sldId="2147483292"/>
        </pc:sldMkLst>
      </pc:sldChg>
      <pc:sldChg chg="del">
        <pc:chgData name="Evans, Daniel" userId="5ca315d4-2146-40d8-b124-fc610264554a" providerId="ADAL" clId="{DF0F8A1A-DF1C-4DE2-AF76-E695839E25C8}" dt="2025-06-30T12:19:58.686" v="45" actId="47"/>
        <pc:sldMkLst>
          <pc:docMk/>
          <pc:sldMk cId="2532715679" sldId="2147483303"/>
        </pc:sldMkLst>
      </pc:sldChg>
      <pc:sldChg chg="del">
        <pc:chgData name="Evans, Daniel" userId="5ca315d4-2146-40d8-b124-fc610264554a" providerId="ADAL" clId="{DF0F8A1A-DF1C-4DE2-AF76-E695839E25C8}" dt="2025-06-30T12:17:44.435" v="31" actId="47"/>
        <pc:sldMkLst>
          <pc:docMk/>
          <pc:sldMk cId="1579279002" sldId="2147483317"/>
        </pc:sldMkLst>
      </pc:sldChg>
      <pc:sldChg chg="addSp delSp modSp add del mod">
        <pc:chgData name="Evans, Daniel" userId="5ca315d4-2146-40d8-b124-fc610264554a" providerId="ADAL" clId="{DF0F8A1A-DF1C-4DE2-AF76-E695839E25C8}" dt="2025-06-30T13:37:06.892" v="122" actId="47"/>
        <pc:sldMkLst>
          <pc:docMk/>
          <pc:sldMk cId="3930489558" sldId="2147483369"/>
        </pc:sldMkLst>
      </pc:sldChg>
      <pc:sldChg chg="addSp delSp modSp add mod">
        <pc:chgData name="Evans, Daniel" userId="5ca315d4-2146-40d8-b124-fc610264554a" providerId="ADAL" clId="{DF0F8A1A-DF1C-4DE2-AF76-E695839E25C8}" dt="2025-07-01T07:11:22.901" v="293" actId="27918"/>
        <pc:sldMkLst>
          <pc:docMk/>
          <pc:sldMk cId="110100299" sldId="2147483370"/>
        </pc:sldMkLst>
      </pc:sldChg>
      <pc:sldChg chg="del">
        <pc:chgData name="Evans, Daniel" userId="5ca315d4-2146-40d8-b124-fc610264554a" providerId="ADAL" clId="{DF0F8A1A-DF1C-4DE2-AF76-E695839E25C8}" dt="2025-06-30T12:19:25.977" v="39" actId="47"/>
        <pc:sldMkLst>
          <pc:docMk/>
          <pc:sldMk cId="4111040955" sldId="2147483394"/>
        </pc:sldMkLst>
      </pc:sldChg>
      <pc:sldChg chg="addSp modSp del">
        <pc:chgData name="Evans, Daniel" userId="5ca315d4-2146-40d8-b124-fc610264554a" providerId="ADAL" clId="{DF0F8A1A-DF1C-4DE2-AF76-E695839E25C8}" dt="2025-06-30T13:44:58.936" v="208" actId="47"/>
        <pc:sldMkLst>
          <pc:docMk/>
          <pc:sldMk cId="3454231815" sldId="2147483406"/>
        </pc:sldMkLst>
      </pc:sldChg>
      <pc:sldChg chg="addSp delSp modSp del mod">
        <pc:chgData name="Evans, Daniel" userId="5ca315d4-2146-40d8-b124-fc610264554a" providerId="ADAL" clId="{DF0F8A1A-DF1C-4DE2-AF76-E695839E25C8}" dt="2025-06-30T12:18:14.978" v="35" actId="47"/>
        <pc:sldMkLst>
          <pc:docMk/>
          <pc:sldMk cId="1886616823" sldId="2147483411"/>
        </pc:sldMkLst>
      </pc:sldChg>
      <pc:sldChg chg="del">
        <pc:chgData name="Evans, Daniel" userId="5ca315d4-2146-40d8-b124-fc610264554a" providerId="ADAL" clId="{DF0F8A1A-DF1C-4DE2-AF76-E695839E25C8}" dt="2025-06-30T12:19:58.686" v="45" actId="47"/>
        <pc:sldMkLst>
          <pc:docMk/>
          <pc:sldMk cId="2523143979" sldId="2147483444"/>
        </pc:sldMkLst>
      </pc:sldChg>
      <pc:sldChg chg="del">
        <pc:chgData name="Evans, Daniel" userId="5ca315d4-2146-40d8-b124-fc610264554a" providerId="ADAL" clId="{DF0F8A1A-DF1C-4DE2-AF76-E695839E25C8}" dt="2025-06-30T12:17:44.435" v="31" actId="47"/>
        <pc:sldMkLst>
          <pc:docMk/>
          <pc:sldMk cId="1233871615" sldId="2147483479"/>
        </pc:sldMkLst>
      </pc:sldChg>
      <pc:sldChg chg="del">
        <pc:chgData name="Evans, Daniel" userId="5ca315d4-2146-40d8-b124-fc610264554a" providerId="ADAL" clId="{DF0F8A1A-DF1C-4DE2-AF76-E695839E25C8}" dt="2025-06-30T12:17:44.435" v="31" actId="47"/>
        <pc:sldMkLst>
          <pc:docMk/>
          <pc:sldMk cId="3357942223" sldId="2147483509"/>
        </pc:sldMkLst>
      </pc:sldChg>
      <pc:sldChg chg="del">
        <pc:chgData name="Evans, Daniel" userId="5ca315d4-2146-40d8-b124-fc610264554a" providerId="ADAL" clId="{DF0F8A1A-DF1C-4DE2-AF76-E695839E25C8}" dt="2025-06-30T12:17:44.435" v="31" actId="47"/>
        <pc:sldMkLst>
          <pc:docMk/>
          <pc:sldMk cId="3941130466" sldId="2147483510"/>
        </pc:sldMkLst>
      </pc:sldChg>
      <pc:sldChg chg="modSp add mod">
        <pc:chgData name="Evans, Daniel" userId="5ca315d4-2146-40d8-b124-fc610264554a" providerId="ADAL" clId="{DF0F8A1A-DF1C-4DE2-AF76-E695839E25C8}" dt="2025-06-30T13:41:46.910" v="165" actId="207"/>
        <pc:sldMkLst>
          <pc:docMk/>
          <pc:sldMk cId="1295025986" sldId="2147483515"/>
        </pc:sldMkLst>
      </pc:sldChg>
      <pc:sldChg chg="addSp delSp modSp add mod">
        <pc:chgData name="Evans, Daniel" userId="5ca315d4-2146-40d8-b124-fc610264554a" providerId="ADAL" clId="{DF0F8A1A-DF1C-4DE2-AF76-E695839E25C8}" dt="2025-07-01T07:11:22.890" v="292" actId="27918"/>
        <pc:sldMkLst>
          <pc:docMk/>
          <pc:sldMk cId="2494878137" sldId="2147483516"/>
        </pc:sldMkLst>
      </pc:sldChg>
      <pc:sldChg chg="modSp add mod">
        <pc:chgData name="Evans, Daniel" userId="5ca315d4-2146-40d8-b124-fc610264554a" providerId="ADAL" clId="{DF0F8A1A-DF1C-4DE2-AF76-E695839E25C8}" dt="2025-06-30T13:41:53.479" v="167" actId="207"/>
        <pc:sldMkLst>
          <pc:docMk/>
          <pc:sldMk cId="2420690801" sldId="2147483517"/>
        </pc:sldMkLst>
      </pc:sldChg>
      <pc:sldChg chg="del">
        <pc:chgData name="Evans, Daniel" userId="5ca315d4-2146-40d8-b124-fc610264554a" providerId="ADAL" clId="{DF0F8A1A-DF1C-4DE2-AF76-E695839E25C8}" dt="2025-06-30T12:19:58.686" v="45" actId="47"/>
        <pc:sldMkLst>
          <pc:docMk/>
          <pc:sldMk cId="2316214178" sldId="2147483527"/>
        </pc:sldMkLst>
      </pc:sldChg>
      <pc:sldChg chg="del">
        <pc:chgData name="Evans, Daniel" userId="5ca315d4-2146-40d8-b124-fc610264554a" providerId="ADAL" clId="{DF0F8A1A-DF1C-4DE2-AF76-E695839E25C8}" dt="2025-06-30T12:19:58.686" v="45" actId="47"/>
        <pc:sldMkLst>
          <pc:docMk/>
          <pc:sldMk cId="2571499319" sldId="2147483528"/>
        </pc:sldMkLst>
      </pc:sldChg>
      <pc:sldChg chg="del">
        <pc:chgData name="Evans, Daniel" userId="5ca315d4-2146-40d8-b124-fc610264554a" providerId="ADAL" clId="{DF0F8A1A-DF1C-4DE2-AF76-E695839E25C8}" dt="2025-06-30T12:17:36.842" v="30" actId="47"/>
        <pc:sldMkLst>
          <pc:docMk/>
          <pc:sldMk cId="3737942164" sldId="2147483529"/>
        </pc:sldMkLst>
      </pc:sldChg>
      <pc:sldChg chg="del">
        <pc:chgData name="Evans, Daniel" userId="5ca315d4-2146-40d8-b124-fc610264554a" providerId="ADAL" clId="{DF0F8A1A-DF1C-4DE2-AF76-E695839E25C8}" dt="2025-06-30T12:17:44.435" v="31" actId="47"/>
        <pc:sldMkLst>
          <pc:docMk/>
          <pc:sldMk cId="2145642100" sldId="2147483530"/>
        </pc:sldMkLst>
      </pc:sldChg>
      <pc:sldChg chg="addSp delSp modSp mod">
        <pc:chgData name="Evans, Daniel" userId="5ca315d4-2146-40d8-b124-fc610264554a" providerId="ADAL" clId="{DF0F8A1A-DF1C-4DE2-AF76-E695839E25C8}" dt="2025-06-30T13:45:13.651" v="209" actId="478"/>
        <pc:sldMkLst>
          <pc:docMk/>
          <pc:sldMk cId="977184549" sldId="2147483533"/>
        </pc:sldMkLst>
      </pc:sldChg>
      <pc:sldChg chg="del">
        <pc:chgData name="Evans, Daniel" userId="5ca315d4-2146-40d8-b124-fc610264554a" providerId="ADAL" clId="{DF0F8A1A-DF1C-4DE2-AF76-E695839E25C8}" dt="2025-06-30T12:19:58.686" v="45" actId="47"/>
        <pc:sldMkLst>
          <pc:docMk/>
          <pc:sldMk cId="1950232714" sldId="2147483534"/>
        </pc:sldMkLst>
      </pc:sldChg>
      <pc:sldChg chg="modSp add mod">
        <pc:chgData name="Evans, Daniel" userId="5ca315d4-2146-40d8-b124-fc610264554a" providerId="ADAL" clId="{DF0F8A1A-DF1C-4DE2-AF76-E695839E25C8}" dt="2025-06-30T13:41:31.346" v="161" actId="207"/>
        <pc:sldMkLst>
          <pc:docMk/>
          <pc:sldMk cId="3868882998" sldId="2147483535"/>
        </pc:sldMkLst>
      </pc:sldChg>
      <pc:sldChg chg="del">
        <pc:chgData name="Evans, Daniel" userId="5ca315d4-2146-40d8-b124-fc610264554a" providerId="ADAL" clId="{DF0F8A1A-DF1C-4DE2-AF76-E695839E25C8}" dt="2025-06-30T12:17:36.842" v="30" actId="47"/>
        <pc:sldMkLst>
          <pc:docMk/>
          <pc:sldMk cId="4213346516" sldId="2147483535"/>
        </pc:sldMkLst>
      </pc:sldChg>
      <pc:sldChg chg="del">
        <pc:chgData name="Evans, Daniel" userId="5ca315d4-2146-40d8-b124-fc610264554a" providerId="ADAL" clId="{DF0F8A1A-DF1C-4DE2-AF76-E695839E25C8}" dt="2025-06-30T12:17:36.842" v="30" actId="47"/>
        <pc:sldMkLst>
          <pc:docMk/>
          <pc:sldMk cId="3335834992" sldId="2147483536"/>
        </pc:sldMkLst>
      </pc:sldChg>
      <pc:sldChg chg="addSp delSp modSp add del mod">
        <pc:chgData name="Evans, Daniel" userId="5ca315d4-2146-40d8-b124-fc610264554a" providerId="ADAL" clId="{DF0F8A1A-DF1C-4DE2-AF76-E695839E25C8}" dt="2025-07-01T07:12:50.963" v="317" actId="47"/>
        <pc:sldMkLst>
          <pc:docMk/>
          <pc:sldMk cId="2892225802" sldId="2147483537"/>
        </pc:sldMkLst>
      </pc:sldChg>
      <pc:sldChg chg="addSp delSp modSp add mod">
        <pc:chgData name="Evans, Daniel" userId="5ca315d4-2146-40d8-b124-fc610264554a" providerId="ADAL" clId="{DF0F8A1A-DF1C-4DE2-AF76-E695839E25C8}" dt="2025-07-01T07:26:28.720" v="336" actId="207"/>
        <pc:sldMkLst>
          <pc:docMk/>
          <pc:sldMk cId="1825063454" sldId="2147483539"/>
        </pc:sldMkLst>
      </pc:sldChg>
      <pc:sldChg chg="del">
        <pc:chgData name="Evans, Daniel" userId="5ca315d4-2146-40d8-b124-fc610264554a" providerId="ADAL" clId="{DF0F8A1A-DF1C-4DE2-AF76-E695839E25C8}" dt="2025-06-30T12:17:36.842" v="30" actId="47"/>
        <pc:sldMkLst>
          <pc:docMk/>
          <pc:sldMk cId="4224207126" sldId="2147483539"/>
        </pc:sldMkLst>
      </pc:sldChg>
      <pc:sldChg chg="delSp modSp add mod">
        <pc:chgData name="Evans, Daniel" userId="5ca315d4-2146-40d8-b124-fc610264554a" providerId="ADAL" clId="{DF0F8A1A-DF1C-4DE2-AF76-E695839E25C8}" dt="2025-07-01T07:29:53.927" v="364" actId="207"/>
        <pc:sldMkLst>
          <pc:docMk/>
          <pc:sldMk cId="1919837573" sldId="2147483540"/>
        </pc:sldMkLst>
      </pc:sldChg>
      <pc:sldChg chg="del">
        <pc:chgData name="Evans, Daniel" userId="5ca315d4-2146-40d8-b124-fc610264554a" providerId="ADAL" clId="{DF0F8A1A-DF1C-4DE2-AF76-E695839E25C8}" dt="2025-06-30T12:17:36.842" v="30" actId="47"/>
        <pc:sldMkLst>
          <pc:docMk/>
          <pc:sldMk cId="2991467279" sldId="2147483540"/>
        </pc:sldMkLst>
      </pc:sldChg>
      <pc:sldChg chg="del">
        <pc:chgData name="Evans, Daniel" userId="5ca315d4-2146-40d8-b124-fc610264554a" providerId="ADAL" clId="{DF0F8A1A-DF1C-4DE2-AF76-E695839E25C8}" dt="2025-06-30T12:17:36.842" v="30" actId="47"/>
        <pc:sldMkLst>
          <pc:docMk/>
          <pc:sldMk cId="1668950294" sldId="2147483541"/>
        </pc:sldMkLst>
      </pc:sldChg>
      <pc:sldChg chg="addSp delSp modSp add mod">
        <pc:chgData name="Evans, Daniel" userId="5ca315d4-2146-40d8-b124-fc610264554a" providerId="ADAL" clId="{DF0F8A1A-DF1C-4DE2-AF76-E695839E25C8}" dt="2025-07-01T07:17:20.495" v="326" actId="167"/>
        <pc:sldMkLst>
          <pc:docMk/>
          <pc:sldMk cId="3570126465" sldId="2147483543"/>
        </pc:sldMkLst>
      </pc:sldChg>
      <pc:sldChg chg="del">
        <pc:chgData name="Evans, Daniel" userId="5ca315d4-2146-40d8-b124-fc610264554a" providerId="ADAL" clId="{DF0F8A1A-DF1C-4DE2-AF76-E695839E25C8}" dt="2025-06-30T12:17:36.842" v="30" actId="47"/>
        <pc:sldMkLst>
          <pc:docMk/>
          <pc:sldMk cId="3126092123" sldId="2147483544"/>
        </pc:sldMkLst>
      </pc:sldChg>
      <pc:sldChg chg="del">
        <pc:chgData name="Evans, Daniel" userId="5ca315d4-2146-40d8-b124-fc610264554a" providerId="ADAL" clId="{DF0F8A1A-DF1C-4DE2-AF76-E695839E25C8}" dt="2025-06-30T12:17:36.842" v="30" actId="47"/>
        <pc:sldMkLst>
          <pc:docMk/>
          <pc:sldMk cId="3209384839" sldId="2147483545"/>
        </pc:sldMkLst>
      </pc:sldChg>
      <pc:sldChg chg="addSp modSp add del">
        <pc:chgData name="Evans, Daniel" userId="5ca315d4-2146-40d8-b124-fc610264554a" providerId="ADAL" clId="{DF0F8A1A-DF1C-4DE2-AF76-E695839E25C8}" dt="2025-06-30T13:46:48.138" v="226" actId="47"/>
        <pc:sldMkLst>
          <pc:docMk/>
          <pc:sldMk cId="824402458" sldId="2147483546"/>
        </pc:sldMkLst>
      </pc:sldChg>
      <pc:sldChg chg="del">
        <pc:chgData name="Evans, Daniel" userId="5ca315d4-2146-40d8-b124-fc610264554a" providerId="ADAL" clId="{DF0F8A1A-DF1C-4DE2-AF76-E695839E25C8}" dt="2025-06-30T12:17:44.435" v="31" actId="47"/>
        <pc:sldMkLst>
          <pc:docMk/>
          <pc:sldMk cId="1253380457" sldId="2147483546"/>
        </pc:sldMkLst>
      </pc:sldChg>
      <pc:sldChg chg="add del">
        <pc:chgData name="Evans, Daniel" userId="5ca315d4-2146-40d8-b124-fc610264554a" providerId="ADAL" clId="{DF0F8A1A-DF1C-4DE2-AF76-E695839E25C8}" dt="2025-06-30T12:17:08.273" v="24"/>
        <pc:sldMkLst>
          <pc:docMk/>
          <pc:sldMk cId="2499449812" sldId="2147483547"/>
        </pc:sldMkLst>
      </pc:sldChg>
      <pc:sldChg chg="addSp modSp add del mod">
        <pc:chgData name="Evans, Daniel" userId="5ca315d4-2146-40d8-b124-fc610264554a" providerId="ADAL" clId="{DF0F8A1A-DF1C-4DE2-AF76-E695839E25C8}" dt="2025-07-01T07:06:47.554" v="260" actId="47"/>
        <pc:sldMkLst>
          <pc:docMk/>
          <pc:sldMk cId="3013006965" sldId="2147483547"/>
        </pc:sldMkLst>
      </pc:sldChg>
      <pc:sldChg chg="addSp modSp add del">
        <pc:chgData name="Evans, Daniel" userId="5ca315d4-2146-40d8-b124-fc610264554a" providerId="ADAL" clId="{DF0F8A1A-DF1C-4DE2-AF76-E695839E25C8}" dt="2025-06-30T13:46:16.667" v="220" actId="47"/>
        <pc:sldMkLst>
          <pc:docMk/>
          <pc:sldMk cId="2070824798" sldId="2147483548"/>
        </pc:sldMkLst>
      </pc:sldChg>
      <pc:sldChg chg="modSp add mod">
        <pc:chgData name="Evans, Daniel" userId="5ca315d4-2146-40d8-b124-fc610264554a" providerId="ADAL" clId="{DF0F8A1A-DF1C-4DE2-AF76-E695839E25C8}" dt="2025-06-30T13:45:46.987" v="213" actId="207"/>
        <pc:sldMkLst>
          <pc:docMk/>
          <pc:sldMk cId="442202811" sldId="2147483549"/>
        </pc:sldMkLst>
      </pc:sldChg>
      <pc:sldChg chg="add">
        <pc:chgData name="Evans, Daniel" userId="5ca315d4-2146-40d8-b124-fc610264554a" providerId="ADAL" clId="{DF0F8A1A-DF1C-4DE2-AF76-E695839E25C8}" dt="2025-06-30T12:19:14.772" v="38"/>
        <pc:sldMkLst>
          <pc:docMk/>
          <pc:sldMk cId="1724597081" sldId="2147483550"/>
        </pc:sldMkLst>
      </pc:sldChg>
      <pc:sldChg chg="add del">
        <pc:chgData name="Evans, Daniel" userId="5ca315d4-2146-40d8-b124-fc610264554a" providerId="ADAL" clId="{DF0F8A1A-DF1C-4DE2-AF76-E695839E25C8}" dt="2025-06-30T12:19:50.176" v="44" actId="47"/>
        <pc:sldMkLst>
          <pc:docMk/>
          <pc:sldMk cId="1800089889" sldId="2147483551"/>
        </pc:sldMkLst>
      </pc:sldChg>
      <pc:sldChg chg="add">
        <pc:chgData name="Evans, Daniel" userId="5ca315d4-2146-40d8-b124-fc610264554a" providerId="ADAL" clId="{DF0F8A1A-DF1C-4DE2-AF76-E695839E25C8}" dt="2025-06-30T12:19:14.772" v="38"/>
        <pc:sldMkLst>
          <pc:docMk/>
          <pc:sldMk cId="2317985927" sldId="2147483552"/>
        </pc:sldMkLst>
      </pc:sldChg>
      <pc:sldChg chg="addSp delSp modSp add mod">
        <pc:chgData name="Evans, Daniel" userId="5ca315d4-2146-40d8-b124-fc610264554a" providerId="ADAL" clId="{DF0F8A1A-DF1C-4DE2-AF76-E695839E25C8}" dt="2025-07-01T07:11:22.871" v="291" actId="27918"/>
        <pc:sldMkLst>
          <pc:docMk/>
          <pc:sldMk cId="1666102563" sldId="2147483553"/>
        </pc:sldMkLst>
      </pc:sldChg>
      <pc:sldChg chg="modSp add mod">
        <pc:chgData name="Evans, Daniel" userId="5ca315d4-2146-40d8-b124-fc610264554a" providerId="ADAL" clId="{DF0F8A1A-DF1C-4DE2-AF76-E695839E25C8}" dt="2025-06-30T13:42:35.860" v="175"/>
        <pc:sldMkLst>
          <pc:docMk/>
          <pc:sldMk cId="1674549164" sldId="2147483554"/>
        </pc:sldMkLst>
      </pc:sldChg>
      <pc:sldChg chg="modSp add mod">
        <pc:chgData name="Evans, Daniel" userId="5ca315d4-2146-40d8-b124-fc610264554a" providerId="ADAL" clId="{DF0F8A1A-DF1C-4DE2-AF76-E695839E25C8}" dt="2025-06-30T13:44:07.754" v="204"/>
        <pc:sldMkLst>
          <pc:docMk/>
          <pc:sldMk cId="3029832790" sldId="2147483555"/>
        </pc:sldMkLst>
      </pc:sldChg>
      <pc:sldChg chg="addSp delSp modSp add mod">
        <pc:chgData name="Evans, Daniel" userId="5ca315d4-2146-40d8-b124-fc610264554a" providerId="ADAL" clId="{DF0F8A1A-DF1C-4DE2-AF76-E695839E25C8}" dt="2025-07-01T07:05:11.583" v="242" actId="14100"/>
        <pc:sldMkLst>
          <pc:docMk/>
          <pc:sldMk cId="322367198" sldId="2147483556"/>
        </pc:sldMkLst>
      </pc:sldChg>
      <pc:sldChg chg="delSp modSp add mod">
        <pc:chgData name="Evans, Daniel" userId="5ca315d4-2146-40d8-b124-fc610264554a" providerId="ADAL" clId="{DF0F8A1A-DF1C-4DE2-AF76-E695839E25C8}" dt="2025-07-01T07:05:30.563" v="246"/>
        <pc:sldMkLst>
          <pc:docMk/>
          <pc:sldMk cId="824402458" sldId="2147483557"/>
        </pc:sldMkLst>
      </pc:sldChg>
      <pc:sldChg chg="delSp modSp add mod">
        <pc:chgData name="Evans, Daniel" userId="5ca315d4-2146-40d8-b124-fc610264554a" providerId="ADAL" clId="{DF0F8A1A-DF1C-4DE2-AF76-E695839E25C8}" dt="2025-07-01T07:05:56.378" v="251"/>
        <pc:sldMkLst>
          <pc:docMk/>
          <pc:sldMk cId="1757034184" sldId="2147483558"/>
        </pc:sldMkLst>
      </pc:sldChg>
      <pc:sldChg chg="addSp modSp add del mod">
        <pc:chgData name="Evans, Daniel" userId="5ca315d4-2146-40d8-b124-fc610264554a" providerId="ADAL" clId="{DF0F8A1A-DF1C-4DE2-AF76-E695839E25C8}" dt="2025-07-01T07:07:51.662" v="288" actId="207"/>
        <pc:sldMkLst>
          <pc:docMk/>
          <pc:sldMk cId="1015503192" sldId="2147483559"/>
        </pc:sldMkLst>
      </pc:sldChg>
      <pc:sldChg chg="addSp delSp modSp add mod chgLayout">
        <pc:chgData name="Evans, Daniel" userId="5ca315d4-2146-40d8-b124-fc610264554a" providerId="ADAL" clId="{DF0F8A1A-DF1C-4DE2-AF76-E695839E25C8}" dt="2025-07-01T07:12:53.067" v="318" actId="478"/>
        <pc:sldMkLst>
          <pc:docMk/>
          <pc:sldMk cId="1552972825" sldId="2147483560"/>
        </pc:sldMkLst>
      </pc:sldChg>
      <pc:sldMasterChg chg="delSldLayout">
        <pc:chgData name="Evans, Daniel" userId="5ca315d4-2146-40d8-b124-fc610264554a" providerId="ADAL" clId="{DF0F8A1A-DF1C-4DE2-AF76-E695839E25C8}" dt="2025-06-30T12:19:58.686" v="45" actId="47"/>
        <pc:sldMasterMkLst>
          <pc:docMk/>
          <pc:sldMasterMk cId="3674233272" sldId="2147483660"/>
        </pc:sldMasterMkLst>
        <pc:sldLayoutChg chg="del">
          <pc:chgData name="Evans, Daniel" userId="5ca315d4-2146-40d8-b124-fc610264554a" providerId="ADAL" clId="{DF0F8A1A-DF1C-4DE2-AF76-E695839E25C8}" dt="2025-06-30T12:19:58.686" v="45" actId="47"/>
          <pc:sldLayoutMkLst>
            <pc:docMk/>
            <pc:sldMasterMk cId="3674233272" sldId="2147483660"/>
            <pc:sldLayoutMk cId="3532686091" sldId="2147483898"/>
          </pc:sldLayoutMkLst>
        </pc:sldLayoutChg>
        <pc:sldLayoutChg chg="del">
          <pc:chgData name="Evans, Daniel" userId="5ca315d4-2146-40d8-b124-fc610264554a" providerId="ADAL" clId="{DF0F8A1A-DF1C-4DE2-AF76-E695839E25C8}" dt="2025-06-30T12:17:44.435" v="31" actId="47"/>
          <pc:sldLayoutMkLst>
            <pc:docMk/>
            <pc:sldMasterMk cId="3674233272" sldId="2147483660"/>
            <pc:sldLayoutMk cId="420957745" sldId="2147483901"/>
          </pc:sldLayoutMkLst>
        </pc:sldLayoutChg>
        <pc:sldLayoutChg chg="del">
          <pc:chgData name="Evans, Daniel" userId="5ca315d4-2146-40d8-b124-fc610264554a" providerId="ADAL" clId="{DF0F8A1A-DF1C-4DE2-AF76-E695839E25C8}" dt="2025-06-30T12:17:36.842" v="30" actId="47"/>
          <pc:sldLayoutMkLst>
            <pc:docMk/>
            <pc:sldMasterMk cId="3674233272" sldId="2147483660"/>
            <pc:sldLayoutMk cId="2724452778" sldId="2147483902"/>
          </pc:sldLayoutMkLst>
        </pc:sldLayoutChg>
        <pc:sldLayoutChg chg="del">
          <pc:chgData name="Evans, Daniel" userId="5ca315d4-2146-40d8-b124-fc610264554a" providerId="ADAL" clId="{DF0F8A1A-DF1C-4DE2-AF76-E695839E25C8}" dt="2025-06-30T12:17:44.435" v="31" actId="47"/>
          <pc:sldLayoutMkLst>
            <pc:docMk/>
            <pc:sldMasterMk cId="3674233272" sldId="2147483660"/>
            <pc:sldLayoutMk cId="1498981794" sldId="2147483903"/>
          </pc:sldLayoutMkLst>
        </pc:sldLayoutChg>
        <pc:sldLayoutChg chg="del">
          <pc:chgData name="Evans, Daniel" userId="5ca315d4-2146-40d8-b124-fc610264554a" providerId="ADAL" clId="{DF0F8A1A-DF1C-4DE2-AF76-E695839E25C8}" dt="2025-06-30T12:17:44.435" v="31" actId="47"/>
          <pc:sldLayoutMkLst>
            <pc:docMk/>
            <pc:sldMasterMk cId="3674233272" sldId="2147483660"/>
            <pc:sldLayoutMk cId="659582936" sldId="2147483904"/>
          </pc:sldLayoutMkLst>
        </pc:sldLayoutChg>
        <pc:sldLayoutChg chg="del">
          <pc:chgData name="Evans, Daniel" userId="5ca315d4-2146-40d8-b124-fc610264554a" providerId="ADAL" clId="{DF0F8A1A-DF1C-4DE2-AF76-E695839E25C8}" dt="2025-06-30T12:17:44.435" v="31" actId="47"/>
          <pc:sldLayoutMkLst>
            <pc:docMk/>
            <pc:sldMasterMk cId="3674233272" sldId="2147483660"/>
            <pc:sldLayoutMk cId="3570235739" sldId="2147483905"/>
          </pc:sldLayoutMkLst>
        </pc:sldLayoutChg>
      </pc:sldMasterChg>
    </pc:docChg>
  </pc:docChgLst>
  <pc:docChgLst>
    <pc:chgData name="Evans, Daniel" userId="5ca315d4-2146-40d8-b124-fc610264554a" providerId="ADAL" clId="{74E38651-F6FF-403B-9462-0EA8529B5ABB}"/>
    <pc:docChg chg="custSel modSld">
      <pc:chgData name="Evans, Daniel" userId="5ca315d4-2146-40d8-b124-fc610264554a" providerId="ADAL" clId="{74E38651-F6FF-403B-9462-0EA8529B5ABB}" dt="2025-05-15T06:28:55.129" v="242" actId="20577"/>
      <pc:docMkLst>
        <pc:docMk/>
      </pc:docMkLst>
      <pc:sldChg chg="modSp mod">
        <pc:chgData name="Evans, Daniel" userId="5ca315d4-2146-40d8-b124-fc610264554a" providerId="ADAL" clId="{74E38651-F6FF-403B-9462-0EA8529B5ABB}" dt="2025-05-15T06:28:55.129" v="242" actId="20577"/>
        <pc:sldMkLst>
          <pc:docMk/>
          <pc:sldMk cId="1030011478" sldId="2147471469"/>
        </pc:sldMkLst>
        <pc:spChg chg="mod">
          <ac:chgData name="Evans, Daniel" userId="5ca315d4-2146-40d8-b124-fc610264554a" providerId="ADAL" clId="{74E38651-F6FF-403B-9462-0EA8529B5ABB}" dt="2025-05-15T06:28:55.129" v="242" actId="20577"/>
          <ac:spMkLst>
            <pc:docMk/>
            <pc:sldMk cId="1030011478" sldId="2147471469"/>
            <ac:spMk id="4" creationId="{01A6BA8E-33A4-C394-8080-9526BFF662D2}"/>
          </ac:spMkLst>
        </pc:spChg>
        <pc:spChg chg="mod">
          <ac:chgData name="Evans, Daniel" userId="5ca315d4-2146-40d8-b124-fc610264554a" providerId="ADAL" clId="{74E38651-F6FF-403B-9462-0EA8529B5ABB}" dt="2025-05-15T06:26:50.366" v="92" actId="20577"/>
          <ac:spMkLst>
            <pc:docMk/>
            <pc:sldMk cId="1030011478" sldId="2147471469"/>
            <ac:spMk id="5" creationId="{2006446A-C0AD-78E2-7DB4-CEBB560DF98C}"/>
          </ac:spMkLst>
        </pc:spChg>
        <pc:spChg chg="mod">
          <ac:chgData name="Evans, Daniel" userId="5ca315d4-2146-40d8-b124-fc610264554a" providerId="ADAL" clId="{74E38651-F6FF-403B-9462-0EA8529B5ABB}" dt="2025-05-15T06:25:37.931" v="8" actId="20577"/>
          <ac:spMkLst>
            <pc:docMk/>
            <pc:sldMk cId="1030011478" sldId="2147471469"/>
            <ac:spMk id="12" creationId="{70E321E9-BA6D-C2D4-B2AF-B6D38E6653A5}"/>
          </ac:spMkLst>
        </pc:spChg>
      </pc:sldChg>
    </pc:docChg>
  </pc:docChgLst>
  <pc:docChgLst>
    <pc:chgData name="Evans, Daniel" userId="5ca315d4-2146-40d8-b124-fc610264554a" providerId="ADAL" clId="{7FA4C8FE-F6BA-4175-8907-531F0CCBC216}"/>
    <pc:docChg chg="undo custSel addSld delSld modSld sldOrd delMainMaster modSection">
      <pc:chgData name="Evans, Daniel" userId="5ca315d4-2146-40d8-b124-fc610264554a" providerId="ADAL" clId="{7FA4C8FE-F6BA-4175-8907-531F0CCBC216}" dt="2025-06-09T09:37:32.191" v="1805" actId="47"/>
      <pc:docMkLst>
        <pc:docMk/>
      </pc:docMkLst>
      <pc:sldChg chg="addSp modSp add mod ord">
        <pc:chgData name="Evans, Daniel" userId="5ca315d4-2146-40d8-b124-fc610264554a" providerId="ADAL" clId="{7FA4C8FE-F6BA-4175-8907-531F0CCBC216}" dt="2025-06-06T07:28:10.135" v="341" actId="1076"/>
        <pc:sldMkLst>
          <pc:docMk/>
          <pc:sldMk cId="1217806809" sldId="2134804586"/>
        </pc:sldMkLst>
      </pc:sldChg>
      <pc:sldChg chg="add del">
        <pc:chgData name="Evans, Daniel" userId="5ca315d4-2146-40d8-b124-fc610264554a" providerId="ADAL" clId="{7FA4C8FE-F6BA-4175-8907-531F0CCBC216}" dt="2025-06-09T09:37:32.191" v="1805" actId="47"/>
        <pc:sldMkLst>
          <pc:docMk/>
          <pc:sldMk cId="2623410233" sldId="2147471211"/>
        </pc:sldMkLst>
      </pc:sldChg>
      <pc:sldChg chg="add del">
        <pc:chgData name="Evans, Daniel" userId="5ca315d4-2146-40d8-b124-fc610264554a" providerId="ADAL" clId="{7FA4C8FE-F6BA-4175-8907-531F0CCBC216}" dt="2025-06-06T08:00:52.936" v="1392" actId="47"/>
        <pc:sldMkLst>
          <pc:docMk/>
          <pc:sldMk cId="4199118384" sldId="2147471315"/>
        </pc:sldMkLst>
      </pc:sldChg>
      <pc:sldChg chg="add del">
        <pc:chgData name="Evans, Daniel" userId="5ca315d4-2146-40d8-b124-fc610264554a" providerId="ADAL" clId="{7FA4C8FE-F6BA-4175-8907-531F0CCBC216}" dt="2025-06-06T08:00:53.783" v="1393" actId="47"/>
        <pc:sldMkLst>
          <pc:docMk/>
          <pc:sldMk cId="3554502167" sldId="2147471316"/>
        </pc:sldMkLst>
      </pc:sldChg>
      <pc:sldChg chg="add del">
        <pc:chgData name="Evans, Daniel" userId="5ca315d4-2146-40d8-b124-fc610264554a" providerId="ADAL" clId="{7FA4C8FE-F6BA-4175-8907-531F0CCBC216}" dt="2025-06-06T08:00:56.587" v="1394" actId="47"/>
        <pc:sldMkLst>
          <pc:docMk/>
          <pc:sldMk cId="474695627" sldId="2147471317"/>
        </pc:sldMkLst>
      </pc:sldChg>
      <pc:sldChg chg="add del">
        <pc:chgData name="Evans, Daniel" userId="5ca315d4-2146-40d8-b124-fc610264554a" providerId="ADAL" clId="{7FA4C8FE-F6BA-4175-8907-531F0CCBC216}" dt="2025-06-09T09:37:32.191" v="1805" actId="47"/>
        <pc:sldMkLst>
          <pc:docMk/>
          <pc:sldMk cId="2186709912" sldId="2147471380"/>
        </pc:sldMkLst>
      </pc:sldChg>
      <pc:sldChg chg="add del">
        <pc:chgData name="Evans, Daniel" userId="5ca315d4-2146-40d8-b124-fc610264554a" providerId="ADAL" clId="{7FA4C8FE-F6BA-4175-8907-531F0CCBC216}" dt="2025-06-09T09:37:32.191" v="1805" actId="47"/>
        <pc:sldMkLst>
          <pc:docMk/>
          <pc:sldMk cId="4059073783" sldId="2147471385"/>
        </pc:sldMkLst>
      </pc:sldChg>
      <pc:sldChg chg="modSp mod">
        <pc:chgData name="Evans, Daniel" userId="5ca315d4-2146-40d8-b124-fc610264554a" providerId="ADAL" clId="{7FA4C8FE-F6BA-4175-8907-531F0CCBC216}" dt="2025-06-06T06:42:45.425" v="82" actId="6549"/>
        <pc:sldMkLst>
          <pc:docMk/>
          <pc:sldMk cId="1030011478" sldId="2147471469"/>
        </pc:sldMkLst>
        <pc:spChg chg="mod">
          <ac:chgData name="Evans, Daniel" userId="5ca315d4-2146-40d8-b124-fc610264554a" providerId="ADAL" clId="{7FA4C8FE-F6BA-4175-8907-531F0CCBC216}" dt="2025-06-06T06:42:33.566" v="63" actId="404"/>
          <ac:spMkLst>
            <pc:docMk/>
            <pc:sldMk cId="1030011478" sldId="2147471469"/>
            <ac:spMk id="2" creationId="{2BDABA4C-22E9-D25B-98F1-4F898F844289}"/>
          </ac:spMkLst>
        </pc:spChg>
        <pc:spChg chg="mod">
          <ac:chgData name="Evans, Daniel" userId="5ca315d4-2146-40d8-b124-fc610264554a" providerId="ADAL" clId="{7FA4C8FE-F6BA-4175-8907-531F0CCBC216}" dt="2025-06-06T06:42:45.425" v="82" actId="6549"/>
          <ac:spMkLst>
            <pc:docMk/>
            <pc:sldMk cId="1030011478" sldId="2147471469"/>
            <ac:spMk id="5" creationId="{2006446A-C0AD-78E2-7DB4-CEBB560DF98C}"/>
          </ac:spMkLst>
        </pc:spChg>
        <pc:spChg chg="mod">
          <ac:chgData name="Evans, Daniel" userId="5ca315d4-2146-40d8-b124-fc610264554a" providerId="ADAL" clId="{7FA4C8FE-F6BA-4175-8907-531F0CCBC216}" dt="2025-06-06T06:42:36.581" v="71" actId="20577"/>
          <ac:spMkLst>
            <pc:docMk/>
            <pc:sldMk cId="1030011478" sldId="2147471469"/>
            <ac:spMk id="12" creationId="{70E321E9-BA6D-C2D4-B2AF-B6D38E6653A5}"/>
          </ac:spMkLst>
        </pc:spChg>
      </pc:sldChg>
      <pc:sldChg chg="add del">
        <pc:chgData name="Evans, Daniel" userId="5ca315d4-2146-40d8-b124-fc610264554a" providerId="ADAL" clId="{7FA4C8FE-F6BA-4175-8907-531F0CCBC216}" dt="2025-06-09T09:37:32.191" v="1805" actId="47"/>
        <pc:sldMkLst>
          <pc:docMk/>
          <pc:sldMk cId="64160577" sldId="2147471526"/>
        </pc:sldMkLst>
      </pc:sldChg>
      <pc:sldChg chg="del">
        <pc:chgData name="Evans, Daniel" userId="5ca315d4-2146-40d8-b124-fc610264554a" providerId="ADAL" clId="{7FA4C8FE-F6BA-4175-8907-531F0CCBC216}" dt="2025-06-06T07:41:48.054" v="371" actId="2696"/>
        <pc:sldMkLst>
          <pc:docMk/>
          <pc:sldMk cId="1164445265" sldId="2147471526"/>
        </pc:sldMkLst>
      </pc:sldChg>
      <pc:sldChg chg="del">
        <pc:chgData name="Evans, Daniel" userId="5ca315d4-2146-40d8-b124-fc610264554a" providerId="ADAL" clId="{7FA4C8FE-F6BA-4175-8907-531F0CCBC216}" dt="2025-06-06T07:18:47.112" v="223" actId="47"/>
        <pc:sldMkLst>
          <pc:docMk/>
          <pc:sldMk cId="1844365497" sldId="2147471548"/>
        </pc:sldMkLst>
      </pc:sldChg>
      <pc:sldChg chg="add del">
        <pc:chgData name="Evans, Daniel" userId="5ca315d4-2146-40d8-b124-fc610264554a" providerId="ADAL" clId="{7FA4C8FE-F6BA-4175-8907-531F0CCBC216}" dt="2025-06-09T09:37:32.191" v="1805" actId="47"/>
        <pc:sldMkLst>
          <pc:docMk/>
          <pc:sldMk cId="1447623806" sldId="2147472128"/>
        </pc:sldMkLst>
      </pc:sldChg>
      <pc:sldChg chg="del">
        <pc:chgData name="Evans, Daniel" userId="5ca315d4-2146-40d8-b124-fc610264554a" providerId="ADAL" clId="{7FA4C8FE-F6BA-4175-8907-531F0CCBC216}" dt="2025-06-06T07:21:19.440" v="225" actId="2696"/>
        <pc:sldMkLst>
          <pc:docMk/>
          <pc:sldMk cId="2968765071" sldId="2147472128"/>
        </pc:sldMkLst>
      </pc:sldChg>
      <pc:sldChg chg="modSp add del mod">
        <pc:chgData name="Evans, Daniel" userId="5ca315d4-2146-40d8-b124-fc610264554a" providerId="ADAL" clId="{7FA4C8FE-F6BA-4175-8907-531F0CCBC216}" dt="2025-06-06T07:24:28.339" v="266" actId="47"/>
        <pc:sldMkLst>
          <pc:docMk/>
          <pc:sldMk cId="2575371554" sldId="2147472137"/>
        </pc:sldMkLst>
      </pc:sldChg>
      <pc:sldChg chg="modSp add del ord">
        <pc:chgData name="Evans, Daniel" userId="5ca315d4-2146-40d8-b124-fc610264554a" providerId="ADAL" clId="{7FA4C8FE-F6BA-4175-8907-531F0CCBC216}" dt="2025-06-06T07:26:04.597" v="277" actId="47"/>
        <pc:sldMkLst>
          <pc:docMk/>
          <pc:sldMk cId="1303971804" sldId="2147472155"/>
        </pc:sldMkLst>
      </pc:sldChg>
      <pc:sldChg chg="del">
        <pc:chgData name="Evans, Daniel" userId="5ca315d4-2146-40d8-b124-fc610264554a" providerId="ADAL" clId="{7FA4C8FE-F6BA-4175-8907-531F0CCBC216}" dt="2025-06-06T07:19:02.046" v="224" actId="47"/>
        <pc:sldMkLst>
          <pc:docMk/>
          <pc:sldMk cId="1840460905" sldId="2147472188"/>
        </pc:sldMkLst>
      </pc:sldChg>
      <pc:sldChg chg="modSp add mod">
        <pc:chgData name="Evans, Daniel" userId="5ca315d4-2146-40d8-b124-fc610264554a" providerId="ADAL" clId="{7FA4C8FE-F6BA-4175-8907-531F0CCBC216}" dt="2025-06-06T07:04:37.012" v="188" actId="27918"/>
        <pc:sldMkLst>
          <pc:docMk/>
          <pc:sldMk cId="1360763829" sldId="2147472190"/>
        </pc:sldMkLst>
      </pc:sldChg>
      <pc:sldChg chg="add del">
        <pc:chgData name="Evans, Daniel" userId="5ca315d4-2146-40d8-b124-fc610264554a" providerId="ADAL" clId="{7FA4C8FE-F6BA-4175-8907-531F0CCBC216}" dt="2025-06-06T08:00:46.064" v="1388" actId="47"/>
        <pc:sldMkLst>
          <pc:docMk/>
          <pc:sldMk cId="1617879674" sldId="2147482899"/>
        </pc:sldMkLst>
      </pc:sldChg>
      <pc:sldChg chg="add del">
        <pc:chgData name="Evans, Daniel" userId="5ca315d4-2146-40d8-b124-fc610264554a" providerId="ADAL" clId="{7FA4C8FE-F6BA-4175-8907-531F0CCBC216}" dt="2025-06-06T08:00:50.200" v="1391" actId="47"/>
        <pc:sldMkLst>
          <pc:docMk/>
          <pc:sldMk cId="3784124186" sldId="2147482901"/>
        </pc:sldMkLst>
      </pc:sldChg>
      <pc:sldChg chg="addSp delSp modSp add mod">
        <pc:chgData name="Evans, Daniel" userId="5ca315d4-2146-40d8-b124-fc610264554a" providerId="ADAL" clId="{7FA4C8FE-F6BA-4175-8907-531F0CCBC216}" dt="2025-06-06T07:44:26.975" v="423" actId="113"/>
        <pc:sldMkLst>
          <pc:docMk/>
          <pc:sldMk cId="43063799" sldId="2147482987"/>
        </pc:sldMkLst>
      </pc:sldChg>
      <pc:sldChg chg="modSp add mod modNotesTx">
        <pc:chgData name="Evans, Daniel" userId="5ca315d4-2146-40d8-b124-fc610264554a" providerId="ADAL" clId="{7FA4C8FE-F6BA-4175-8907-531F0CCBC216}" dt="2025-06-06T07:17:18.456" v="205"/>
        <pc:sldMkLst>
          <pc:docMk/>
          <pc:sldMk cId="1633386956" sldId="2147483088"/>
        </pc:sldMkLst>
      </pc:sldChg>
      <pc:sldChg chg="del">
        <pc:chgData name="Evans, Daniel" userId="5ca315d4-2146-40d8-b124-fc610264554a" providerId="ADAL" clId="{7FA4C8FE-F6BA-4175-8907-531F0CCBC216}" dt="2025-06-06T07:41:48.054" v="371" actId="2696"/>
        <pc:sldMkLst>
          <pc:docMk/>
          <pc:sldMk cId="837713381" sldId="2147483113"/>
        </pc:sldMkLst>
      </pc:sldChg>
      <pc:sldChg chg="add del">
        <pc:chgData name="Evans, Daniel" userId="5ca315d4-2146-40d8-b124-fc610264554a" providerId="ADAL" clId="{7FA4C8FE-F6BA-4175-8907-531F0CCBC216}" dt="2025-06-09T09:37:32.191" v="1805" actId="47"/>
        <pc:sldMkLst>
          <pc:docMk/>
          <pc:sldMk cId="3146721683" sldId="2147483113"/>
        </pc:sldMkLst>
      </pc:sldChg>
      <pc:sldChg chg="del">
        <pc:chgData name="Evans, Daniel" userId="5ca315d4-2146-40d8-b124-fc610264554a" providerId="ADAL" clId="{7FA4C8FE-F6BA-4175-8907-531F0CCBC216}" dt="2025-06-06T07:41:48.054" v="371" actId="2696"/>
        <pc:sldMkLst>
          <pc:docMk/>
          <pc:sldMk cId="718940529" sldId="2147483119"/>
        </pc:sldMkLst>
      </pc:sldChg>
      <pc:sldChg chg="add del">
        <pc:chgData name="Evans, Daniel" userId="5ca315d4-2146-40d8-b124-fc610264554a" providerId="ADAL" clId="{7FA4C8FE-F6BA-4175-8907-531F0CCBC216}" dt="2025-06-06T07:42:01.074" v="373" actId="2696"/>
        <pc:sldMkLst>
          <pc:docMk/>
          <pc:sldMk cId="761966599" sldId="2147483119"/>
        </pc:sldMkLst>
      </pc:sldChg>
      <pc:sldChg chg="add">
        <pc:chgData name="Evans, Daniel" userId="5ca315d4-2146-40d8-b124-fc610264554a" providerId="ADAL" clId="{7FA4C8FE-F6BA-4175-8907-531F0CCBC216}" dt="2025-06-06T07:42:06.798" v="374"/>
        <pc:sldMkLst>
          <pc:docMk/>
          <pc:sldMk cId="3623853649" sldId="2147483119"/>
        </pc:sldMkLst>
      </pc:sldChg>
      <pc:sldChg chg="del">
        <pc:chgData name="Evans, Daniel" userId="5ca315d4-2146-40d8-b124-fc610264554a" providerId="ADAL" clId="{7FA4C8FE-F6BA-4175-8907-531F0CCBC216}" dt="2025-06-06T07:42:11.973" v="375" actId="2696"/>
        <pc:sldMkLst>
          <pc:docMk/>
          <pc:sldMk cId="557567152" sldId="2147483132"/>
        </pc:sldMkLst>
      </pc:sldChg>
      <pc:sldChg chg="add del">
        <pc:chgData name="Evans, Daniel" userId="5ca315d4-2146-40d8-b124-fc610264554a" providerId="ADAL" clId="{7FA4C8FE-F6BA-4175-8907-531F0CCBC216}" dt="2025-06-09T09:37:32.191" v="1805" actId="47"/>
        <pc:sldMkLst>
          <pc:docMk/>
          <pc:sldMk cId="2850862350" sldId="2147483132"/>
        </pc:sldMkLst>
      </pc:sldChg>
      <pc:sldChg chg="add">
        <pc:chgData name="Evans, Daniel" userId="5ca315d4-2146-40d8-b124-fc610264554a" providerId="ADAL" clId="{7FA4C8FE-F6BA-4175-8907-531F0CCBC216}" dt="2025-06-06T06:44:40.793" v="84"/>
        <pc:sldMkLst>
          <pc:docMk/>
          <pc:sldMk cId="3735793893" sldId="2147483272"/>
        </pc:sldMkLst>
      </pc:sldChg>
      <pc:sldChg chg="del">
        <pc:chgData name="Evans, Daniel" userId="5ca315d4-2146-40d8-b124-fc610264554a" providerId="ADAL" clId="{7FA4C8FE-F6BA-4175-8907-531F0CCBC216}" dt="2025-06-06T07:08:40.759" v="190" actId="2696"/>
        <pc:sldMkLst>
          <pc:docMk/>
          <pc:sldMk cId="2284706401" sldId="2147483276"/>
        </pc:sldMkLst>
      </pc:sldChg>
      <pc:sldChg chg="add del">
        <pc:chgData name="Evans, Daniel" userId="5ca315d4-2146-40d8-b124-fc610264554a" providerId="ADAL" clId="{7FA4C8FE-F6BA-4175-8907-531F0CCBC216}" dt="2025-06-09T09:37:32.191" v="1805" actId="47"/>
        <pc:sldMkLst>
          <pc:docMk/>
          <pc:sldMk cId="2967997720" sldId="2147483276"/>
        </pc:sldMkLst>
      </pc:sldChg>
      <pc:sldChg chg="addSp delSp modSp mod">
        <pc:chgData name="Evans, Daniel" userId="5ca315d4-2146-40d8-b124-fc610264554a" providerId="ADAL" clId="{7FA4C8FE-F6BA-4175-8907-531F0CCBC216}" dt="2025-06-06T06:48:15.767" v="107" actId="478"/>
        <pc:sldMkLst>
          <pc:docMk/>
          <pc:sldMk cId="3834477125" sldId="2147483292"/>
        </pc:sldMkLst>
      </pc:sldChg>
      <pc:sldChg chg="del">
        <pc:chgData name="Evans, Daniel" userId="5ca315d4-2146-40d8-b124-fc610264554a" providerId="ADAL" clId="{7FA4C8FE-F6BA-4175-8907-531F0CCBC216}" dt="2025-06-06T06:44:43.454" v="85" actId="47"/>
        <pc:sldMkLst>
          <pc:docMk/>
          <pc:sldMk cId="4167590577" sldId="2147483296"/>
        </pc:sldMkLst>
      </pc:sldChg>
      <pc:sldChg chg="del">
        <pc:chgData name="Evans, Daniel" userId="5ca315d4-2146-40d8-b124-fc610264554a" providerId="ADAL" clId="{7FA4C8FE-F6BA-4175-8907-531F0CCBC216}" dt="2025-06-06T06:44:43.454" v="85" actId="47"/>
        <pc:sldMkLst>
          <pc:docMk/>
          <pc:sldMk cId="14791714" sldId="2147483297"/>
        </pc:sldMkLst>
      </pc:sldChg>
      <pc:sldChg chg="addSp delSp modSp add mod modNotesTx">
        <pc:chgData name="Evans, Daniel" userId="5ca315d4-2146-40d8-b124-fc610264554a" providerId="ADAL" clId="{7FA4C8FE-F6BA-4175-8907-531F0CCBC216}" dt="2025-06-06T07:58:31.045" v="1287" actId="113"/>
        <pc:sldMkLst>
          <pc:docMk/>
          <pc:sldMk cId="1579279002" sldId="2147483317"/>
        </pc:sldMkLst>
      </pc:sldChg>
      <pc:sldChg chg="del">
        <pc:chgData name="Evans, Daniel" userId="5ca315d4-2146-40d8-b124-fc610264554a" providerId="ADAL" clId="{7FA4C8FE-F6BA-4175-8907-531F0CCBC216}" dt="2025-06-06T07:27:52.308" v="327" actId="47"/>
        <pc:sldMkLst>
          <pc:docMk/>
          <pc:sldMk cId="272455335" sldId="2147483375"/>
        </pc:sldMkLst>
      </pc:sldChg>
      <pc:sldChg chg="del">
        <pc:chgData name="Evans, Daniel" userId="5ca315d4-2146-40d8-b124-fc610264554a" providerId="ADAL" clId="{7FA4C8FE-F6BA-4175-8907-531F0CCBC216}" dt="2025-06-06T06:43:49.137" v="83" actId="47"/>
        <pc:sldMkLst>
          <pc:docMk/>
          <pc:sldMk cId="3093191791" sldId="2147483397"/>
        </pc:sldMkLst>
      </pc:sldChg>
      <pc:sldChg chg="modSp">
        <pc:chgData name="Evans, Daniel" userId="5ca315d4-2146-40d8-b124-fc610264554a" providerId="ADAL" clId="{7FA4C8FE-F6BA-4175-8907-531F0CCBC216}" dt="2025-06-06T07:26:01.960" v="276"/>
        <pc:sldMkLst>
          <pc:docMk/>
          <pc:sldMk cId="3454231815" sldId="2147483406"/>
        </pc:sldMkLst>
      </pc:sldChg>
      <pc:sldChg chg="del">
        <pc:chgData name="Evans, Daniel" userId="5ca315d4-2146-40d8-b124-fc610264554a" providerId="ADAL" clId="{7FA4C8FE-F6BA-4175-8907-531F0CCBC216}" dt="2025-06-06T07:08:40.759" v="190" actId="2696"/>
        <pc:sldMkLst>
          <pc:docMk/>
          <pc:sldMk cId="72630940" sldId="2147483409"/>
        </pc:sldMkLst>
      </pc:sldChg>
      <pc:sldChg chg="add del">
        <pc:chgData name="Evans, Daniel" userId="5ca315d4-2146-40d8-b124-fc610264554a" providerId="ADAL" clId="{7FA4C8FE-F6BA-4175-8907-531F0CCBC216}" dt="2025-06-09T09:37:32.191" v="1805" actId="47"/>
        <pc:sldMkLst>
          <pc:docMk/>
          <pc:sldMk cId="3655215419" sldId="2147483409"/>
        </pc:sldMkLst>
      </pc:sldChg>
      <pc:sldChg chg="modSp mod">
        <pc:chgData name="Evans, Daniel" userId="5ca315d4-2146-40d8-b124-fc610264554a" providerId="ADAL" clId="{7FA4C8FE-F6BA-4175-8907-531F0CCBC216}" dt="2025-06-06T07:24:26.480" v="265"/>
        <pc:sldMkLst>
          <pc:docMk/>
          <pc:sldMk cId="1886616823" sldId="2147483411"/>
        </pc:sldMkLst>
      </pc:sldChg>
      <pc:sldChg chg="del">
        <pc:chgData name="Evans, Daniel" userId="5ca315d4-2146-40d8-b124-fc610264554a" providerId="ADAL" clId="{7FA4C8FE-F6BA-4175-8907-531F0CCBC216}" dt="2025-06-06T07:06:23.875" v="189" actId="47"/>
        <pc:sldMkLst>
          <pc:docMk/>
          <pc:sldMk cId="2079345797" sldId="2147483412"/>
        </pc:sldMkLst>
      </pc:sldChg>
      <pc:sldChg chg="del">
        <pc:chgData name="Evans, Daniel" userId="5ca315d4-2146-40d8-b124-fc610264554a" providerId="ADAL" clId="{7FA4C8FE-F6BA-4175-8907-531F0CCBC216}" dt="2025-06-06T07:17:19.871" v="206" actId="47"/>
        <pc:sldMkLst>
          <pc:docMk/>
          <pc:sldMk cId="1973453217" sldId="2147483413"/>
        </pc:sldMkLst>
      </pc:sldChg>
      <pc:sldChg chg="addSp delSp modSp add mod">
        <pc:chgData name="Evans, Daniel" userId="5ca315d4-2146-40d8-b124-fc610264554a" providerId="ADAL" clId="{7FA4C8FE-F6BA-4175-8907-531F0CCBC216}" dt="2025-06-06T07:45:10.824" v="425" actId="478"/>
        <pc:sldMkLst>
          <pc:docMk/>
          <pc:sldMk cId="2523143979" sldId="2147483444"/>
        </pc:sldMkLst>
      </pc:sldChg>
      <pc:sldChg chg="addSp delSp modSp add mod">
        <pc:chgData name="Evans, Daniel" userId="5ca315d4-2146-40d8-b124-fc610264554a" providerId="ADAL" clId="{7FA4C8FE-F6BA-4175-8907-531F0CCBC216}" dt="2025-06-06T07:57:47.457" v="1276" actId="20577"/>
        <pc:sldMkLst>
          <pc:docMk/>
          <pc:sldMk cId="1233871615" sldId="2147483479"/>
        </pc:sldMkLst>
      </pc:sldChg>
      <pc:sldChg chg="del">
        <pc:chgData name="Evans, Daniel" userId="5ca315d4-2146-40d8-b124-fc610264554a" providerId="ADAL" clId="{7FA4C8FE-F6BA-4175-8907-531F0CCBC216}" dt="2025-06-06T06:43:49.137" v="83" actId="47"/>
        <pc:sldMkLst>
          <pc:docMk/>
          <pc:sldMk cId="1732581032" sldId="2147483498"/>
        </pc:sldMkLst>
      </pc:sldChg>
      <pc:sldChg chg="del">
        <pc:chgData name="Evans, Daniel" userId="5ca315d4-2146-40d8-b124-fc610264554a" providerId="ADAL" clId="{7FA4C8FE-F6BA-4175-8907-531F0CCBC216}" dt="2025-06-06T06:43:49.137" v="83" actId="47"/>
        <pc:sldMkLst>
          <pc:docMk/>
          <pc:sldMk cId="2128025954" sldId="2147483499"/>
        </pc:sldMkLst>
      </pc:sldChg>
      <pc:sldChg chg="del">
        <pc:chgData name="Evans, Daniel" userId="5ca315d4-2146-40d8-b124-fc610264554a" providerId="ADAL" clId="{7FA4C8FE-F6BA-4175-8907-531F0CCBC216}" dt="2025-06-06T06:43:49.137" v="83" actId="47"/>
        <pc:sldMkLst>
          <pc:docMk/>
          <pc:sldMk cId="1169199266" sldId="2147483500"/>
        </pc:sldMkLst>
      </pc:sldChg>
      <pc:sldChg chg="modSp add mod">
        <pc:chgData name="Evans, Daniel" userId="5ca315d4-2146-40d8-b124-fc610264554a" providerId="ADAL" clId="{7FA4C8FE-F6BA-4175-8907-531F0CCBC216}" dt="2025-06-06T07:59:38.459" v="1374" actId="113"/>
        <pc:sldMkLst>
          <pc:docMk/>
          <pc:sldMk cId="3357942223" sldId="2147483509"/>
        </pc:sldMkLst>
      </pc:sldChg>
      <pc:sldChg chg="addSp delSp modSp add mod">
        <pc:chgData name="Evans, Daniel" userId="5ca315d4-2146-40d8-b124-fc610264554a" providerId="ADAL" clId="{7FA4C8FE-F6BA-4175-8907-531F0CCBC216}" dt="2025-06-06T08:00:26.593" v="1386" actId="313"/>
        <pc:sldMkLst>
          <pc:docMk/>
          <pc:sldMk cId="3941130466" sldId="2147483510"/>
        </pc:sldMkLst>
      </pc:sldChg>
      <pc:sldChg chg="add del">
        <pc:chgData name="Evans, Daniel" userId="5ca315d4-2146-40d8-b124-fc610264554a" providerId="ADAL" clId="{7FA4C8FE-F6BA-4175-8907-531F0CCBC216}" dt="2025-06-06T08:00:47.793" v="1389" actId="47"/>
        <pc:sldMkLst>
          <pc:docMk/>
          <pc:sldMk cId="2529830248" sldId="2147483511"/>
        </pc:sldMkLst>
      </pc:sldChg>
      <pc:sldChg chg="add del">
        <pc:chgData name="Evans, Daniel" userId="5ca315d4-2146-40d8-b124-fc610264554a" providerId="ADAL" clId="{7FA4C8FE-F6BA-4175-8907-531F0CCBC216}" dt="2025-06-09T09:37:32.191" v="1805" actId="47"/>
        <pc:sldMkLst>
          <pc:docMk/>
          <pc:sldMk cId="3706201921" sldId="2147483512"/>
        </pc:sldMkLst>
      </pc:sldChg>
      <pc:sldChg chg="add del">
        <pc:chgData name="Evans, Daniel" userId="5ca315d4-2146-40d8-b124-fc610264554a" providerId="ADAL" clId="{7FA4C8FE-F6BA-4175-8907-531F0CCBC216}" dt="2025-06-06T08:00:49.270" v="1390" actId="47"/>
        <pc:sldMkLst>
          <pc:docMk/>
          <pc:sldMk cId="934396761" sldId="2147483514"/>
        </pc:sldMkLst>
      </pc:sldChg>
      <pc:sldChg chg="modSp add mod">
        <pc:chgData name="Evans, Daniel" userId="5ca315d4-2146-40d8-b124-fc610264554a" providerId="ADAL" clId="{7FA4C8FE-F6BA-4175-8907-531F0CCBC216}" dt="2025-06-06T07:31:59.353" v="358" actId="113"/>
        <pc:sldMkLst>
          <pc:docMk/>
          <pc:sldMk cId="2316214178" sldId="2147483527"/>
        </pc:sldMkLst>
      </pc:sldChg>
      <pc:sldChg chg="modSp add mod">
        <pc:chgData name="Evans, Daniel" userId="5ca315d4-2146-40d8-b124-fc610264554a" providerId="ADAL" clId="{7FA4C8FE-F6BA-4175-8907-531F0CCBC216}" dt="2025-06-06T07:29:04.453" v="357" actId="207"/>
        <pc:sldMkLst>
          <pc:docMk/>
          <pc:sldMk cId="2571499319" sldId="2147483528"/>
        </pc:sldMkLst>
      </pc:sldChg>
      <pc:sldChg chg="modSp add mod">
        <pc:chgData name="Evans, Daniel" userId="5ca315d4-2146-40d8-b124-fc610264554a" providerId="ADAL" clId="{7FA4C8FE-F6BA-4175-8907-531F0CCBC216}" dt="2025-06-06T06:48:46.860" v="160" actId="6549"/>
        <pc:sldMkLst>
          <pc:docMk/>
          <pc:sldMk cId="3737942164" sldId="2147483529"/>
        </pc:sldMkLst>
      </pc:sldChg>
      <pc:sldChg chg="modSp add mod">
        <pc:chgData name="Evans, Daniel" userId="5ca315d4-2146-40d8-b124-fc610264554a" providerId="ADAL" clId="{7FA4C8FE-F6BA-4175-8907-531F0CCBC216}" dt="2025-06-06T06:49:11.067" v="170" actId="20577"/>
        <pc:sldMkLst>
          <pc:docMk/>
          <pc:sldMk cId="2145642100" sldId="2147483530"/>
        </pc:sldMkLst>
      </pc:sldChg>
      <pc:sldChg chg="modSp add del mod">
        <pc:chgData name="Evans, Daniel" userId="5ca315d4-2146-40d8-b124-fc610264554a" providerId="ADAL" clId="{7FA4C8FE-F6BA-4175-8907-531F0CCBC216}" dt="2025-06-09T09:37:32.191" v="1805" actId="47"/>
        <pc:sldMkLst>
          <pc:docMk/>
          <pc:sldMk cId="3926320854" sldId="2147483531"/>
        </pc:sldMkLst>
      </pc:sldChg>
      <pc:sldChg chg="new del">
        <pc:chgData name="Evans, Daniel" userId="5ca315d4-2146-40d8-b124-fc610264554a" providerId="ADAL" clId="{7FA4C8FE-F6BA-4175-8907-531F0CCBC216}" dt="2025-06-06T08:00:42.318" v="1387" actId="47"/>
        <pc:sldMkLst>
          <pc:docMk/>
          <pc:sldMk cId="2741110065" sldId="2147483532"/>
        </pc:sldMkLst>
      </pc:sldChg>
      <pc:sldChg chg="addSp modSp add mod">
        <pc:chgData name="Evans, Daniel" userId="5ca315d4-2146-40d8-b124-fc610264554a" providerId="ADAL" clId="{7FA4C8FE-F6BA-4175-8907-531F0CCBC216}" dt="2025-06-06T07:18:44.677" v="222"/>
        <pc:sldMkLst>
          <pc:docMk/>
          <pc:sldMk cId="977184549" sldId="2147483533"/>
        </pc:sldMkLst>
      </pc:sldChg>
      <pc:sldChg chg="addSp delSp modSp new mod">
        <pc:chgData name="Evans, Daniel" userId="5ca315d4-2146-40d8-b124-fc610264554a" providerId="ADAL" clId="{7FA4C8FE-F6BA-4175-8907-531F0CCBC216}" dt="2025-06-06T08:13:29.556" v="1460" actId="113"/>
        <pc:sldMkLst>
          <pc:docMk/>
          <pc:sldMk cId="1950232714" sldId="2147483534"/>
        </pc:sldMkLst>
      </pc:sldChg>
      <pc:sldChg chg="delSp modSp add mod">
        <pc:chgData name="Evans, Daniel" userId="5ca315d4-2146-40d8-b124-fc610264554a" providerId="ADAL" clId="{7FA4C8FE-F6BA-4175-8907-531F0CCBC216}" dt="2025-06-06T07:46:56.647" v="477" actId="207"/>
        <pc:sldMkLst>
          <pc:docMk/>
          <pc:sldMk cId="4213346516" sldId="2147483535"/>
        </pc:sldMkLst>
      </pc:sldChg>
      <pc:sldChg chg="delSp modSp add mod modNotesTx">
        <pc:chgData name="Evans, Daniel" userId="5ca315d4-2146-40d8-b124-fc610264554a" providerId="ADAL" clId="{7FA4C8FE-F6BA-4175-8907-531F0CCBC216}" dt="2025-06-06T07:48:08.095" v="495" actId="5793"/>
        <pc:sldMkLst>
          <pc:docMk/>
          <pc:sldMk cId="3335834992" sldId="2147483536"/>
        </pc:sldMkLst>
      </pc:sldChg>
      <pc:sldChg chg="add del">
        <pc:chgData name="Evans, Daniel" userId="5ca315d4-2146-40d8-b124-fc610264554a" providerId="ADAL" clId="{7FA4C8FE-F6BA-4175-8907-531F0CCBC216}" dt="2025-06-06T07:48:00.376" v="491" actId="47"/>
        <pc:sldMkLst>
          <pc:docMk/>
          <pc:sldMk cId="2594799849" sldId="2147483537"/>
        </pc:sldMkLst>
      </pc:sldChg>
      <pc:sldChg chg="modSp add del mod modShow">
        <pc:chgData name="Evans, Daniel" userId="5ca315d4-2146-40d8-b124-fc610264554a" providerId="ADAL" clId="{7FA4C8FE-F6BA-4175-8907-531F0CCBC216}" dt="2025-06-09T09:37:27.192" v="1804" actId="47"/>
        <pc:sldMkLst>
          <pc:docMk/>
          <pc:sldMk cId="2797116752" sldId="2147483538"/>
        </pc:sldMkLst>
      </pc:sldChg>
      <pc:sldChg chg="modSp add mod">
        <pc:chgData name="Evans, Daniel" userId="5ca315d4-2146-40d8-b124-fc610264554a" providerId="ADAL" clId="{7FA4C8FE-F6BA-4175-8907-531F0CCBC216}" dt="2025-06-06T07:49:26.084" v="658" actId="113"/>
        <pc:sldMkLst>
          <pc:docMk/>
          <pc:sldMk cId="4224207126" sldId="2147483539"/>
        </pc:sldMkLst>
      </pc:sldChg>
      <pc:sldChg chg="modSp add mod">
        <pc:chgData name="Evans, Daniel" userId="5ca315d4-2146-40d8-b124-fc610264554a" providerId="ADAL" clId="{7FA4C8FE-F6BA-4175-8907-531F0CCBC216}" dt="2025-06-06T07:50:34.284" v="798" actId="207"/>
        <pc:sldMkLst>
          <pc:docMk/>
          <pc:sldMk cId="2991467279" sldId="2147483540"/>
        </pc:sldMkLst>
      </pc:sldChg>
      <pc:sldChg chg="modSp add mod">
        <pc:chgData name="Evans, Daniel" userId="5ca315d4-2146-40d8-b124-fc610264554a" providerId="ADAL" clId="{7FA4C8FE-F6BA-4175-8907-531F0CCBC216}" dt="2025-06-06T07:50:59.345" v="803" actId="20577"/>
        <pc:sldMkLst>
          <pc:docMk/>
          <pc:sldMk cId="1668950294" sldId="2147483541"/>
        </pc:sldMkLst>
      </pc:sldChg>
      <pc:sldChg chg="add del">
        <pc:chgData name="Evans, Daniel" userId="5ca315d4-2146-40d8-b124-fc610264554a" providerId="ADAL" clId="{7FA4C8FE-F6BA-4175-8907-531F0CCBC216}" dt="2025-06-06T07:51:03.375" v="804" actId="47"/>
        <pc:sldMkLst>
          <pc:docMk/>
          <pc:sldMk cId="933683213" sldId="2147483542"/>
        </pc:sldMkLst>
      </pc:sldChg>
      <pc:sldChg chg="add del">
        <pc:chgData name="Evans, Daniel" userId="5ca315d4-2146-40d8-b124-fc610264554a" providerId="ADAL" clId="{7FA4C8FE-F6BA-4175-8907-531F0CCBC216}" dt="2025-06-06T07:51:24.448" v="805" actId="47"/>
        <pc:sldMkLst>
          <pc:docMk/>
          <pc:sldMk cId="462088684" sldId="2147483543"/>
        </pc:sldMkLst>
      </pc:sldChg>
      <pc:sldChg chg="modSp add mod">
        <pc:chgData name="Evans, Daniel" userId="5ca315d4-2146-40d8-b124-fc610264554a" providerId="ADAL" clId="{7FA4C8FE-F6BA-4175-8907-531F0CCBC216}" dt="2025-06-06T07:52:04.410" v="837" actId="1036"/>
        <pc:sldMkLst>
          <pc:docMk/>
          <pc:sldMk cId="3126092123" sldId="2147483544"/>
        </pc:sldMkLst>
      </pc:sldChg>
      <pc:sldChg chg="modSp new mod">
        <pc:chgData name="Evans, Daniel" userId="5ca315d4-2146-40d8-b124-fc610264554a" providerId="ADAL" clId="{7FA4C8FE-F6BA-4175-8907-531F0CCBC216}" dt="2025-06-06T07:55:46.780" v="1195" actId="20577"/>
        <pc:sldMkLst>
          <pc:docMk/>
          <pc:sldMk cId="3209384839" sldId="2147483545"/>
        </pc:sldMkLst>
      </pc:sldChg>
      <pc:sldChg chg="modSp add mod">
        <pc:chgData name="Evans, Daniel" userId="5ca315d4-2146-40d8-b124-fc610264554a" providerId="ADAL" clId="{7FA4C8FE-F6BA-4175-8907-531F0CCBC216}" dt="2025-06-06T08:15:53.248" v="1799" actId="20577"/>
        <pc:sldMkLst>
          <pc:docMk/>
          <pc:sldMk cId="1253380457" sldId="2147483546"/>
        </pc:sldMkLst>
      </pc:sldChg>
      <pc:sldChg chg="modSp add del">
        <pc:chgData name="Evans, Daniel" userId="5ca315d4-2146-40d8-b124-fc610264554a" providerId="ADAL" clId="{7FA4C8FE-F6BA-4175-8907-531F0CCBC216}" dt="2025-06-08T17:43:04.345" v="1803" actId="47"/>
        <pc:sldMkLst>
          <pc:docMk/>
          <pc:sldMk cId="2201031347" sldId="2147483547"/>
        </pc:sldMkLst>
      </pc:sldChg>
      <pc:sldMasterChg chg="delSldLayout">
        <pc:chgData name="Evans, Daniel" userId="5ca315d4-2146-40d8-b124-fc610264554a" providerId="ADAL" clId="{7FA4C8FE-F6BA-4175-8907-531F0CCBC216}" dt="2025-06-06T07:51:24.448" v="805" actId="47"/>
        <pc:sldMasterMkLst>
          <pc:docMk/>
          <pc:sldMasterMk cId="3674233272" sldId="2147483660"/>
        </pc:sldMasterMkLst>
        <pc:sldLayoutChg chg="del">
          <pc:chgData name="Evans, Daniel" userId="5ca315d4-2146-40d8-b124-fc610264554a" providerId="ADAL" clId="{7FA4C8FE-F6BA-4175-8907-531F0CCBC216}" dt="2025-06-06T07:17:19.871" v="206" actId="47"/>
          <pc:sldLayoutMkLst>
            <pc:docMk/>
            <pc:sldMasterMk cId="3674233272" sldId="2147483660"/>
            <pc:sldLayoutMk cId="2373349013" sldId="2147483835"/>
          </pc:sldLayoutMkLst>
        </pc:sldLayoutChg>
        <pc:sldLayoutChg chg="del">
          <pc:chgData name="Evans, Daniel" userId="5ca315d4-2146-40d8-b124-fc610264554a" providerId="ADAL" clId="{7FA4C8FE-F6BA-4175-8907-531F0CCBC216}" dt="2025-06-06T06:43:49.137" v="83" actId="47"/>
          <pc:sldLayoutMkLst>
            <pc:docMk/>
            <pc:sldMasterMk cId="3674233272" sldId="2147483660"/>
            <pc:sldLayoutMk cId="4179281524" sldId="2147483837"/>
          </pc:sldLayoutMkLst>
        </pc:sldLayoutChg>
        <pc:sldLayoutChg chg="del">
          <pc:chgData name="Evans, Daniel" userId="5ca315d4-2146-40d8-b124-fc610264554a" providerId="ADAL" clId="{7FA4C8FE-F6BA-4175-8907-531F0CCBC216}" dt="2025-06-06T07:51:03.375" v="804" actId="47"/>
          <pc:sldLayoutMkLst>
            <pc:docMk/>
            <pc:sldMasterMk cId="3674233272" sldId="2147483660"/>
            <pc:sldLayoutMk cId="3267023263" sldId="2147483903"/>
          </pc:sldLayoutMkLst>
        </pc:sldLayoutChg>
        <pc:sldLayoutChg chg="del">
          <pc:chgData name="Evans, Daniel" userId="5ca315d4-2146-40d8-b124-fc610264554a" providerId="ADAL" clId="{7FA4C8FE-F6BA-4175-8907-531F0CCBC216}" dt="2025-06-06T07:51:24.448" v="805" actId="47"/>
          <pc:sldLayoutMkLst>
            <pc:docMk/>
            <pc:sldMasterMk cId="3674233272" sldId="2147483660"/>
            <pc:sldLayoutMk cId="2136887841" sldId="2147483904"/>
          </pc:sldLayoutMkLst>
        </pc:sldLayoutChg>
      </pc:sldMasterChg>
      <pc:sldMasterChg chg="del delSldLayout">
        <pc:chgData name="Evans, Daniel" userId="5ca315d4-2146-40d8-b124-fc610264554a" providerId="ADAL" clId="{7FA4C8FE-F6BA-4175-8907-531F0CCBC216}" dt="2025-06-09T09:37:32.191" v="1805" actId="47"/>
        <pc:sldMasterMkLst>
          <pc:docMk/>
          <pc:sldMasterMk cId="1716602064" sldId="2147483838"/>
        </pc:sldMasterMkLst>
        <pc:sldLayoutChg chg="del">
          <pc:chgData name="Evans, Daniel" userId="5ca315d4-2146-40d8-b124-fc610264554a" providerId="ADAL" clId="{7FA4C8FE-F6BA-4175-8907-531F0CCBC216}" dt="2025-06-09T09:37:32.191" v="1805" actId="47"/>
          <pc:sldLayoutMkLst>
            <pc:docMk/>
            <pc:sldMasterMk cId="1716602064" sldId="2147483838"/>
            <pc:sldLayoutMk cId="4083842981" sldId="214748383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24736382" sldId="214748384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959885683" sldId="214748384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385384525" sldId="214748384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072437197" sldId="214748384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44361192" sldId="214748384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532046099" sldId="214748384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180340307" sldId="214748384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701162214" sldId="214748384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55728057" sldId="2147483848"/>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591090536" sldId="214748384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951178764" sldId="214748385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56946306" sldId="214748385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436088187" sldId="214748385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204753678" sldId="214748385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482552923" sldId="214748385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574069678" sldId="214748385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059647152" sldId="214748385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227853158" sldId="214748385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412107480" sldId="2147483858"/>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365513359" sldId="214748385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660290351" sldId="214748386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28956127" sldId="214748386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558263137" sldId="214748386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40657018" sldId="214748386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79981490" sldId="214748386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33724060" sldId="214748386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69958135" sldId="214748386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700623797" sldId="214748386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90931991" sldId="2147483868"/>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638726069" sldId="214748386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4744845" sldId="214748387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731795756" sldId="214748387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309278219" sldId="214748387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833310618" sldId="214748387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721927882" sldId="214748387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29127753" sldId="214748387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902852619" sldId="214748387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29647650" sldId="214748387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283059576" sldId="2147483878"/>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980094643" sldId="214748387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060493146" sldId="214748388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915123898" sldId="214748388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595169005" sldId="214748388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917813936" sldId="214748388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252146347" sldId="214748388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51855368" sldId="214748388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538182020" sldId="214748388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668710354" sldId="214748388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324696325" sldId="2147483888"/>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171325182" sldId="214748388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519452261" sldId="2147483890"/>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831853572" sldId="2147483891"/>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628688769" sldId="2147483892"/>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1072416571" sldId="2147483893"/>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3354653375" sldId="2147483894"/>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569417727" sldId="2147483895"/>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570110282" sldId="2147483896"/>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4120042802" sldId="2147483897"/>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843965808" sldId="2147483899"/>
          </pc:sldLayoutMkLst>
        </pc:sldLayoutChg>
        <pc:sldLayoutChg chg="del">
          <pc:chgData name="Evans, Daniel" userId="5ca315d4-2146-40d8-b124-fc610264554a" providerId="ADAL" clId="{7FA4C8FE-F6BA-4175-8907-531F0CCBC216}" dt="2025-06-09T09:37:32.191" v="1805" actId="47"/>
          <pc:sldLayoutMkLst>
            <pc:docMk/>
            <pc:sldMasterMk cId="1716602064" sldId="2147483838"/>
            <pc:sldLayoutMk cId="2401057078" sldId="2147483900"/>
          </pc:sldLayoutMkLst>
        </pc:sldLayoutChg>
      </pc:sldMasterChg>
    </pc:docChg>
  </pc:docChgLst>
  <pc:docChgLst>
    <pc:chgData name="Evans, Daniel" userId="5ca315d4-2146-40d8-b124-fc610264554a" providerId="ADAL" clId="{8F41F04C-7A62-4ABA-A000-290386370CE0}"/>
    <pc:docChg chg="undo custSel addSld delSld modSld modSection">
      <pc:chgData name="Evans, Daniel" userId="5ca315d4-2146-40d8-b124-fc610264554a" providerId="ADAL" clId="{8F41F04C-7A62-4ABA-A000-290386370CE0}" dt="2025-05-22T08:46:48.322" v="276" actId="47"/>
      <pc:docMkLst>
        <pc:docMk/>
      </pc:docMkLst>
      <pc:sldChg chg="modSp mod">
        <pc:chgData name="Evans, Daniel" userId="5ca315d4-2146-40d8-b124-fc610264554a" providerId="ADAL" clId="{8F41F04C-7A62-4ABA-A000-290386370CE0}" dt="2025-05-21T08:28:52.503" v="272" actId="20577"/>
        <pc:sldMkLst>
          <pc:docMk/>
          <pc:sldMk cId="1030011478" sldId="2147471469"/>
        </pc:sldMkLst>
        <pc:spChg chg="mod">
          <ac:chgData name="Evans, Daniel" userId="5ca315d4-2146-40d8-b124-fc610264554a" providerId="ADAL" clId="{8F41F04C-7A62-4ABA-A000-290386370CE0}" dt="2025-05-21T08:28:25.216" v="250" actId="6549"/>
          <ac:spMkLst>
            <pc:docMk/>
            <pc:sldMk cId="1030011478" sldId="2147471469"/>
            <ac:spMk id="4" creationId="{01A6BA8E-33A4-C394-8080-9526BFF662D2}"/>
          </ac:spMkLst>
        </pc:spChg>
        <pc:spChg chg="mod">
          <ac:chgData name="Evans, Daniel" userId="5ca315d4-2146-40d8-b124-fc610264554a" providerId="ADAL" clId="{8F41F04C-7A62-4ABA-A000-290386370CE0}" dt="2025-05-20T10:35:27.309" v="227" actId="20577"/>
          <ac:spMkLst>
            <pc:docMk/>
            <pc:sldMk cId="1030011478" sldId="2147471469"/>
            <ac:spMk id="5" creationId="{2006446A-C0AD-78E2-7DB4-CEBB560DF98C}"/>
          </ac:spMkLst>
        </pc:spChg>
        <pc:spChg chg="mod">
          <ac:chgData name="Evans, Daniel" userId="5ca315d4-2146-40d8-b124-fc610264554a" providerId="ADAL" clId="{8F41F04C-7A62-4ABA-A000-290386370CE0}" dt="2025-05-21T08:28:52.503" v="272" actId="20577"/>
          <ac:spMkLst>
            <pc:docMk/>
            <pc:sldMk cId="1030011478" sldId="2147471469"/>
            <ac:spMk id="12" creationId="{70E321E9-BA6D-C2D4-B2AF-B6D38E6653A5}"/>
          </ac:spMkLst>
        </pc:spChg>
      </pc:sldChg>
      <pc:sldChg chg="addSp modSp add mod">
        <pc:chgData name="Evans, Daniel" userId="5ca315d4-2146-40d8-b124-fc610264554a" providerId="ADAL" clId="{8F41F04C-7A62-4ABA-A000-290386370CE0}" dt="2025-05-17T07:24:45.975" v="35" actId="1076"/>
        <pc:sldMkLst>
          <pc:docMk/>
          <pc:sldMk cId="1844365497" sldId="2147471548"/>
        </pc:sldMkLst>
      </pc:sldChg>
      <pc:sldChg chg="modSp add del mod">
        <pc:chgData name="Evans, Daniel" userId="5ca315d4-2146-40d8-b124-fc610264554a" providerId="ADAL" clId="{8F41F04C-7A62-4ABA-A000-290386370CE0}" dt="2025-05-22T08:46:48.322" v="276" actId="47"/>
        <pc:sldMkLst>
          <pc:docMk/>
          <pc:sldMk cId="3434767270" sldId="2147482846"/>
        </pc:sldMkLst>
      </pc:sldChg>
      <pc:sldChg chg="addSp modSp add mod">
        <pc:chgData name="Evans, Daniel" userId="5ca315d4-2146-40d8-b124-fc610264554a" providerId="ADAL" clId="{8F41F04C-7A62-4ABA-A000-290386370CE0}" dt="2025-05-17T07:21:56.784" v="26"/>
        <pc:sldMkLst>
          <pc:docMk/>
          <pc:sldMk cId="3238738692" sldId="2147483085"/>
        </pc:sldMkLst>
      </pc:sldChg>
      <pc:sldChg chg="modSp add del mod">
        <pc:chgData name="Evans, Daniel" userId="5ca315d4-2146-40d8-b124-fc610264554a" providerId="ADAL" clId="{8F41F04C-7A62-4ABA-A000-290386370CE0}" dt="2025-05-17T07:33:43.505" v="182" actId="47"/>
        <pc:sldMkLst>
          <pc:docMk/>
          <pc:sldMk cId="3949618022" sldId="2147483206"/>
        </pc:sldMkLst>
      </pc:sldChg>
      <pc:sldChg chg="addSp delSp modSp add mod">
        <pc:chgData name="Evans, Daniel" userId="5ca315d4-2146-40d8-b124-fc610264554a" providerId="ADAL" clId="{8F41F04C-7A62-4ABA-A000-290386370CE0}" dt="2025-05-17T07:33:18.932" v="181" actId="208"/>
        <pc:sldMkLst>
          <pc:docMk/>
          <pc:sldMk cId="75538629" sldId="2147483238"/>
        </pc:sldMkLst>
      </pc:sldChg>
      <pc:sldChg chg="del">
        <pc:chgData name="Evans, Daniel" userId="5ca315d4-2146-40d8-b124-fc610264554a" providerId="ADAL" clId="{8F41F04C-7A62-4ABA-A000-290386370CE0}" dt="2025-05-17T07:33:44.542" v="183" actId="47"/>
        <pc:sldMkLst>
          <pc:docMk/>
          <pc:sldMk cId="309794453" sldId="2147483402"/>
        </pc:sldMkLst>
      </pc:sldChg>
      <pc:sldChg chg="del">
        <pc:chgData name="Evans, Daniel" userId="5ca315d4-2146-40d8-b124-fc610264554a" providerId="ADAL" clId="{8F41F04C-7A62-4ABA-A000-290386370CE0}" dt="2025-05-17T07:24:48.530" v="36" actId="47"/>
        <pc:sldMkLst>
          <pc:docMk/>
          <pc:sldMk cId="1226454361" sldId="2147483405"/>
        </pc:sldMkLst>
      </pc:sldChg>
      <pc:sldChg chg="del">
        <pc:chgData name="Evans, Daniel" userId="5ca315d4-2146-40d8-b124-fc610264554a" providerId="ADAL" clId="{8F41F04C-7A62-4ABA-A000-290386370CE0}" dt="2025-05-17T07:33:55.323" v="184" actId="47"/>
        <pc:sldMkLst>
          <pc:docMk/>
          <pc:sldMk cId="2612892304" sldId="2147483407"/>
        </pc:sldMkLst>
      </pc:sldChg>
      <pc:sldChg chg="del">
        <pc:chgData name="Evans, Daniel" userId="5ca315d4-2146-40d8-b124-fc610264554a" providerId="ADAL" clId="{8F41F04C-7A62-4ABA-A000-290386370CE0}" dt="2025-05-17T07:22:10.086" v="27" actId="47"/>
        <pc:sldMkLst>
          <pc:docMk/>
          <pc:sldMk cId="2614617456" sldId="2147483410"/>
        </pc:sldMkLst>
      </pc:sldChg>
      <pc:sldChg chg="add">
        <pc:chgData name="Evans, Daniel" userId="5ca315d4-2146-40d8-b124-fc610264554a" providerId="ADAL" clId="{8F41F04C-7A62-4ABA-A000-290386370CE0}" dt="2025-05-20T05:17:55.123" v="214"/>
        <pc:sldMkLst>
          <pc:docMk/>
          <pc:sldMk cId="1732581032" sldId="2147483498"/>
        </pc:sldMkLst>
      </pc:sldChg>
      <pc:sldChg chg="add">
        <pc:chgData name="Evans, Daniel" userId="5ca315d4-2146-40d8-b124-fc610264554a" providerId="ADAL" clId="{8F41F04C-7A62-4ABA-A000-290386370CE0}" dt="2025-05-20T05:17:55.123" v="214"/>
        <pc:sldMkLst>
          <pc:docMk/>
          <pc:sldMk cId="2128025954" sldId="2147483499"/>
        </pc:sldMkLst>
      </pc:sldChg>
      <pc:sldChg chg="add">
        <pc:chgData name="Evans, Daniel" userId="5ca315d4-2146-40d8-b124-fc610264554a" providerId="ADAL" clId="{8F41F04C-7A62-4ABA-A000-290386370CE0}" dt="2025-05-20T05:17:55.123" v="214"/>
        <pc:sldMkLst>
          <pc:docMk/>
          <pc:sldMk cId="1169199266" sldId="2147483500"/>
        </pc:sldMkLst>
      </pc:sldChg>
      <pc:sldChg chg="add del">
        <pc:chgData name="Evans, Daniel" userId="5ca315d4-2146-40d8-b124-fc610264554a" providerId="ADAL" clId="{8F41F04C-7A62-4ABA-A000-290386370CE0}" dt="2025-05-22T08:46:48.322" v="276" actId="47"/>
        <pc:sldMkLst>
          <pc:docMk/>
          <pc:sldMk cId="1555282446" sldId="2147483501"/>
        </pc:sldMkLst>
      </pc:sldChg>
      <pc:sldChg chg="add del">
        <pc:chgData name="Evans, Daniel" userId="5ca315d4-2146-40d8-b124-fc610264554a" providerId="ADAL" clId="{8F41F04C-7A62-4ABA-A000-290386370CE0}" dt="2025-05-22T08:46:48.322" v="276" actId="47"/>
        <pc:sldMkLst>
          <pc:docMk/>
          <pc:sldMk cId="3134020864" sldId="214748350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5_Bangkok/US%20policy%20uncertainty%20index.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https://spgl-my.sharepoint.com/personal/daniel_evans_spglobal_com/Documents/SP%20Global/Client%20Presentations/2025_04_ARDA/Copy%20of%20Impact%20of%20US%20import%20tariffs_.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https://spgl-my.sharepoint.com/personal/jim_burkhard_spglobal_com/Documents/Powerpoints/2025%20Powerpoints%20and%20Excel%20charts/OPEC+%20production%20and%20oil%20price%20May%202025.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https://spgl-my.sharepoint.com/personal/ian_stewart_spglobal_com/Documents/Desktop/Market%20worksheets/OPEC%20guidance%20jun%202.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oleObject" Target="file:///C:\Users\aaron.brady\Downloads\Coming%20apart%20figures_forLAYOUT.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8.xml"/></Relationships>
</file>

<file path=ppt/charts/_rels/chart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6_LONDON%20BRIEFING/London%20Charts.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0.xm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NULL"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5_Bangkok/RefineryBy5.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2.xml"/></Relationships>
</file>

<file path=ppt/charts/_rels/chart13.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Margin%20Chart.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3.xml"/></Relationships>
</file>

<file path=ppt/charts/_rels/chart14.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Margin%20Chart.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5.xml"/></Relationships>
</file>

<file path=ppt/charts/_rels/chart1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6.xml"/></Relationships>
</file>

<file path=ppt/charts/_rels/chart17.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7_FIASA/FIASA%20Charts%20JULY%202025.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7.xml"/></Relationships>
</file>

<file path=ppt/charts/_rels/chart18.xml.rels><?xml version="1.0" encoding="UTF-8" standalone="yes"?>
<Relationships xmlns="http://schemas.openxmlformats.org/package/2006/relationships"><Relationship Id="rId3" Type="http://schemas.openxmlformats.org/officeDocument/2006/relationships/oleObject" Target="https://spgl.sharepoint.com/sites/Downstream_LON/Shared%20Documents/PGI/PGI/Jobs/IHS%20London/L12003_CPMZ%20(Cobalt%20Monitoring%20and%20Stakeholders%20Engagement%20Support)/2%20-%20Trader%20workshop%202023/Forum%20presentations/Charts%20for%20CPMZ%20Forum%20"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8.xml"/></Relationships>
</file>

<file path=ppt/charts/_rels/chart19.xml.rels><?xml version="1.0" encoding="UTF-8" standalone="yes"?>
<Relationships xmlns="http://schemas.openxmlformats.org/package/2006/relationships"><Relationship Id="rId3" Type="http://schemas.openxmlformats.org/officeDocument/2006/relationships/oleObject" Target="https://spgl.sharepoint.com/sites/Downstream_LON/Shared%20Documents/PGI/PGI/Jobs/IHS%20London/L12003_CPMZ%20(Cobalt%20Monitoring%20and%20Stakeholders%20Engagement%20Support)/2%20-%20Trader%20workshop%202023/Forum%20presentations/Charts%20for%20CPMZ%20Forum%20"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9.xml"/></Relationships>
</file>

<file path=ppt/charts/_rels/chart20.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7_FIASA/FIASA%20Charts%20JULY%202025.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20.xml"/></Relationships>
</file>

<file path=ppt/charts/_rels/chart21.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7_FIASA/FIASA%20Charts%20JULY%202025.xlsx"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21.xml"/></Relationships>
</file>

<file path=ppt/charts/_rels/chart22.xml.rels><?xml version="1.0" encoding="UTF-8" standalone="yes"?>
<Relationships xmlns="http://schemas.openxmlformats.org/package/2006/relationships"><Relationship Id="rId3" Type="http://schemas.openxmlformats.org/officeDocument/2006/relationships/chartUserShapes" Target="../drawings/drawing22.xml"/><Relationship Id="rId2" Type="http://schemas.openxmlformats.org/officeDocument/2006/relationships/oleObject" Target="NULL" TargetMode="External"/><Relationship Id="rId1" Type="http://schemas.openxmlformats.org/officeDocument/2006/relationships/themeOverride" Target="../theme/themeOverride4.xm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23.xml"/><Relationship Id="rId2" Type="http://schemas.openxmlformats.org/officeDocument/2006/relationships/oleObject" Target="NULL" TargetMode="External"/><Relationship Id="rId1" Type="http://schemas.openxmlformats.org/officeDocument/2006/relationships/themeOverride" Target="../theme/themeOverride5.xml"/></Relationships>
</file>

<file path=ppt/charts/_rels/chart24.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7_FIASA/FIASA%20Charts%20JULY%202025.xlsx" TargetMode="Externa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24.xml"/></Relationships>
</file>

<file path=ppt/charts/_rels/chart25.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7_FIASA/FIASA%20Charts%20JULY%202025.xlsx" TargetMode="Externa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25.xml"/></Relationships>
</file>

<file path=ppt/charts/_rels/chart26.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3_FIASA/FIASA%20Charts.xlsx" TargetMode="Externa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26.xml"/></Relationships>
</file>

<file path=ppt/charts/_rels/chart27.xml.rels><?xml version="1.0" encoding="UTF-8" standalone="yes"?>
<Relationships xmlns="http://schemas.openxmlformats.org/package/2006/relationships"><Relationship Id="rId3" Type="http://schemas.openxmlformats.org/officeDocument/2006/relationships/oleObject" Target="https://spgl-my.sharepoint.com/personal/daniel_evans_spglobal_com/Documents/SP%20Global/Client%20Presentations/2025_03_FIASA/FIASA%20Charts.xlsx" TargetMode="Externa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chartUserShapes" Target="../drawings/drawing27.xml"/></Relationships>
</file>

<file path=ppt/charts/_rels/chart28.xml.rels><?xml version="1.0" encoding="UTF-8" standalone="yes"?>
<Relationships xmlns="http://schemas.openxmlformats.org/package/2006/relationships"><Relationship Id="rId2" Type="http://schemas.openxmlformats.org/officeDocument/2006/relationships/chartUserShapes" Target="../drawings/drawing28.xml"/><Relationship Id="rId1" Type="http://schemas.openxmlformats.org/officeDocument/2006/relationships/oleObject" Target="NULL" TargetMode="Externa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29.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65187593245817E-2"/>
          <c:y val="0.1078730948105171"/>
          <c:w val="0.96124446531810903"/>
          <c:h val="0.76696090620251411"/>
        </c:manualLayout>
      </c:layout>
      <c:barChart>
        <c:barDir val="col"/>
        <c:grouping val="stacked"/>
        <c:varyColors val="0"/>
        <c:ser>
          <c:idx val="0"/>
          <c:order val="0"/>
          <c:spPr>
            <a:solidFill>
              <a:srgbClr val="006D89"/>
            </a:solidFill>
            <a:ln>
              <a:noFill/>
            </a:ln>
            <a:effectLst/>
          </c:spPr>
          <c:invertIfNegative val="0"/>
          <c:cat>
            <c:multiLvlStrRef>
              <c:f>'Crude supply vs demand'!$F$26:$AC$27</c:f>
              <c:multiLvlStrCache>
                <c:ptCount val="23"/>
                <c:lvl>
                  <c:pt idx="1">
                    <c:v>Supply</c:v>
                  </c:pt>
                  <c:pt idx="2">
                    <c:v>Demand</c:v>
                  </c:pt>
                  <c:pt idx="5">
                    <c:v>Supply</c:v>
                  </c:pt>
                  <c:pt idx="6">
                    <c:v>Demand</c:v>
                  </c:pt>
                  <c:pt idx="9">
                    <c:v>Supply</c:v>
                  </c:pt>
                  <c:pt idx="10">
                    <c:v>Demand</c:v>
                  </c:pt>
                  <c:pt idx="11">
                    <c:v> </c:v>
                  </c:pt>
                  <c:pt idx="13">
                    <c:v>Supply</c:v>
                  </c:pt>
                  <c:pt idx="14">
                    <c:v>Demand</c:v>
                  </c:pt>
                  <c:pt idx="15">
                    <c:v> </c:v>
                  </c:pt>
                  <c:pt idx="17">
                    <c:v>Supply</c:v>
                  </c:pt>
                  <c:pt idx="18">
                    <c:v>Demand</c:v>
                  </c:pt>
                  <c:pt idx="21">
                    <c:v>Supply     </c:v>
                  </c:pt>
                  <c:pt idx="22">
                    <c:v>     Demand</c:v>
                  </c:pt>
                </c:lvl>
                <c:lvl>
                  <c:pt idx="0">
                    <c:v>2022</c:v>
                  </c:pt>
                  <c:pt idx="4">
                    <c:v>2023</c:v>
                  </c:pt>
                  <c:pt idx="8">
                    <c:v>2024</c:v>
                  </c:pt>
                  <c:pt idx="12">
                    <c:v>2025</c:v>
                  </c:pt>
                  <c:pt idx="16">
                    <c:v>2026</c:v>
                  </c:pt>
                  <c:pt idx="20">
                    <c:v>2027</c:v>
                  </c:pt>
                </c:lvl>
              </c:multiLvlStrCache>
              <c:extLst/>
            </c:multiLvlStrRef>
          </c:cat>
          <c:val>
            <c:numRef>
              <c:f>'Crude supply vs demand'!$F$28:$Y$28</c:f>
              <c:numCache>
                <c:formatCode>General</c:formatCode>
                <c:ptCount val="20"/>
                <c:pt idx="2" formatCode="_(* #,##0.0_);_(* \(#,##0.0\);_(* &quot;-&quot;??_);_(@_)">
                  <c:v>2.1280000000000001</c:v>
                </c:pt>
                <c:pt idx="6" formatCode="_(* #,##0.00_);_(* \(#,##0.00\);_(* &quot;-&quot;??_);_(@_)">
                  <c:v>1.337</c:v>
                </c:pt>
                <c:pt idx="10" formatCode="_(* #,##0.00_);_(* \(#,##0.00\);_(* &quot;-&quot;??_);_(@_)">
                  <c:v>0.48899999999999999</c:v>
                </c:pt>
                <c:pt idx="14" formatCode="_(* #,##0.00_);_(* \(#,##0.00\);_(* &quot;-&quot;??_);_(@_)">
                  <c:v>0.28299999999999997</c:v>
                </c:pt>
                <c:pt idx="18" formatCode="_(* #,##0.000_);_(* \(#,##0.000\);_(* &quot;-&quot;??_);_(@_)">
                  <c:v>0.624</c:v>
                </c:pt>
              </c:numCache>
              <c:extLst/>
            </c:numRef>
          </c:val>
          <c:extLst>
            <c:ext xmlns:c16="http://schemas.microsoft.com/office/drawing/2014/chart" uri="{C3380CC4-5D6E-409C-BE32-E72D297353CC}">
              <c16:uniqueId val="{00000000-0E10-46EA-B501-34A241B3794F}"/>
            </c:ext>
          </c:extLst>
        </c:ser>
        <c:ser>
          <c:idx val="1"/>
          <c:order val="1"/>
          <c:spPr>
            <a:solidFill>
              <a:srgbClr val="DC7900"/>
            </a:solidFill>
            <a:ln>
              <a:noFill/>
            </a:ln>
            <a:effectLst/>
          </c:spPr>
          <c:invertIfNegative val="0"/>
          <c:cat>
            <c:multiLvlStrRef>
              <c:f>'Crude supply vs demand'!$F$26:$AC$27</c:f>
              <c:multiLvlStrCache>
                <c:ptCount val="23"/>
                <c:lvl>
                  <c:pt idx="1">
                    <c:v>Supply</c:v>
                  </c:pt>
                  <c:pt idx="2">
                    <c:v>Demand</c:v>
                  </c:pt>
                  <c:pt idx="5">
                    <c:v>Supply</c:v>
                  </c:pt>
                  <c:pt idx="6">
                    <c:v>Demand</c:v>
                  </c:pt>
                  <c:pt idx="9">
                    <c:v>Supply</c:v>
                  </c:pt>
                  <c:pt idx="10">
                    <c:v>Demand</c:v>
                  </c:pt>
                  <c:pt idx="11">
                    <c:v> </c:v>
                  </c:pt>
                  <c:pt idx="13">
                    <c:v>Supply</c:v>
                  </c:pt>
                  <c:pt idx="14">
                    <c:v>Demand</c:v>
                  </c:pt>
                  <c:pt idx="15">
                    <c:v> </c:v>
                  </c:pt>
                  <c:pt idx="17">
                    <c:v>Supply</c:v>
                  </c:pt>
                  <c:pt idx="18">
                    <c:v>Demand</c:v>
                  </c:pt>
                  <c:pt idx="21">
                    <c:v>Supply     </c:v>
                  </c:pt>
                  <c:pt idx="22">
                    <c:v>     Demand</c:v>
                  </c:pt>
                </c:lvl>
                <c:lvl>
                  <c:pt idx="0">
                    <c:v>2022</c:v>
                  </c:pt>
                  <c:pt idx="4">
                    <c:v>2023</c:v>
                  </c:pt>
                  <c:pt idx="8">
                    <c:v>2024</c:v>
                  </c:pt>
                  <c:pt idx="12">
                    <c:v>2025</c:v>
                  </c:pt>
                  <c:pt idx="16">
                    <c:v>2026</c:v>
                  </c:pt>
                  <c:pt idx="20">
                    <c:v>2027</c:v>
                  </c:pt>
                </c:lvl>
              </c:multiLvlStrCache>
              <c:extLst/>
            </c:multiLvlStrRef>
          </c:cat>
          <c:val>
            <c:numRef>
              <c:f>'Crude supply vs demand'!$F$29:$Y$29</c:f>
              <c:numCache>
                <c:formatCode>0.00</c:formatCode>
                <c:ptCount val="20"/>
                <c:pt idx="1">
                  <c:v>1.0888053479045121</c:v>
                </c:pt>
                <c:pt idx="5">
                  <c:v>1.6498924888058317</c:v>
                </c:pt>
                <c:pt idx="9">
                  <c:v>0.60418551899219164</c:v>
                </c:pt>
                <c:pt idx="13">
                  <c:v>0.95791314084779156</c:v>
                </c:pt>
                <c:pt idx="17">
                  <c:v>0.21911568619664468</c:v>
                </c:pt>
              </c:numCache>
              <c:extLst/>
            </c:numRef>
          </c:val>
          <c:extLst>
            <c:ext xmlns:c16="http://schemas.microsoft.com/office/drawing/2014/chart" uri="{C3380CC4-5D6E-409C-BE32-E72D297353CC}">
              <c16:uniqueId val="{00000001-0E10-46EA-B501-34A241B3794F}"/>
            </c:ext>
          </c:extLst>
        </c:ser>
        <c:ser>
          <c:idx val="2"/>
          <c:order val="2"/>
          <c:spPr>
            <a:solidFill>
              <a:srgbClr val="B92051"/>
            </a:solidFill>
            <a:ln>
              <a:noFill/>
            </a:ln>
            <a:effectLst/>
          </c:spPr>
          <c:invertIfNegative val="0"/>
          <c:cat>
            <c:multiLvlStrRef>
              <c:f>'Crude supply vs demand'!$F$26:$AC$27</c:f>
              <c:multiLvlStrCache>
                <c:ptCount val="23"/>
                <c:lvl>
                  <c:pt idx="1">
                    <c:v>Supply</c:v>
                  </c:pt>
                  <c:pt idx="2">
                    <c:v>Demand</c:v>
                  </c:pt>
                  <c:pt idx="5">
                    <c:v>Supply</c:v>
                  </c:pt>
                  <c:pt idx="6">
                    <c:v>Demand</c:v>
                  </c:pt>
                  <c:pt idx="9">
                    <c:v>Supply</c:v>
                  </c:pt>
                  <c:pt idx="10">
                    <c:v>Demand</c:v>
                  </c:pt>
                  <c:pt idx="11">
                    <c:v> </c:v>
                  </c:pt>
                  <c:pt idx="13">
                    <c:v>Supply</c:v>
                  </c:pt>
                  <c:pt idx="14">
                    <c:v>Demand</c:v>
                  </c:pt>
                  <c:pt idx="15">
                    <c:v> </c:v>
                  </c:pt>
                  <c:pt idx="17">
                    <c:v>Supply</c:v>
                  </c:pt>
                  <c:pt idx="18">
                    <c:v>Demand</c:v>
                  </c:pt>
                  <c:pt idx="21">
                    <c:v>Supply     </c:v>
                  </c:pt>
                  <c:pt idx="22">
                    <c:v>     Demand</c:v>
                  </c:pt>
                </c:lvl>
                <c:lvl>
                  <c:pt idx="0">
                    <c:v>2022</c:v>
                  </c:pt>
                  <c:pt idx="4">
                    <c:v>2023</c:v>
                  </c:pt>
                  <c:pt idx="8">
                    <c:v>2024</c:v>
                  </c:pt>
                  <c:pt idx="12">
                    <c:v>2025</c:v>
                  </c:pt>
                  <c:pt idx="16">
                    <c:v>2026</c:v>
                  </c:pt>
                  <c:pt idx="20">
                    <c:v>2027</c:v>
                  </c:pt>
                </c:lvl>
              </c:multiLvlStrCache>
              <c:extLst/>
            </c:multiLvlStrRef>
          </c:cat>
          <c:val>
            <c:numRef>
              <c:f>'Crude supply vs demand'!$F$30:$Y$30</c:f>
              <c:numCache>
                <c:formatCode>0.00</c:formatCode>
                <c:ptCount val="20"/>
                <c:pt idx="1">
                  <c:v>2.5772125736087839</c:v>
                </c:pt>
                <c:pt idx="5">
                  <c:v>-1.3379862529019155</c:v>
                </c:pt>
                <c:pt idx="9">
                  <c:v>-1.5777880379882918</c:v>
                </c:pt>
                <c:pt idx="13">
                  <c:v>1.1687153296611577</c:v>
                </c:pt>
                <c:pt idx="17">
                  <c:v>1.266183533865602</c:v>
                </c:pt>
              </c:numCache>
              <c:extLst/>
            </c:numRef>
          </c:val>
          <c:extLst>
            <c:ext xmlns:c16="http://schemas.microsoft.com/office/drawing/2014/chart" uri="{C3380CC4-5D6E-409C-BE32-E72D297353CC}">
              <c16:uniqueId val="{00000002-0E10-46EA-B501-34A241B3794F}"/>
            </c:ext>
          </c:extLst>
        </c:ser>
        <c:ser>
          <c:idx val="3"/>
          <c:order val="3"/>
          <c:spPr>
            <a:solidFill>
              <a:srgbClr val="501555"/>
            </a:solidFill>
            <a:ln>
              <a:noFill/>
            </a:ln>
            <a:effectLst/>
          </c:spPr>
          <c:invertIfNegative val="0"/>
          <c:cat>
            <c:multiLvlStrRef>
              <c:f>'Crude supply vs demand'!$F$26:$AC$27</c:f>
              <c:multiLvlStrCache>
                <c:ptCount val="23"/>
                <c:lvl>
                  <c:pt idx="1">
                    <c:v>Supply</c:v>
                  </c:pt>
                  <c:pt idx="2">
                    <c:v>Demand</c:v>
                  </c:pt>
                  <c:pt idx="5">
                    <c:v>Supply</c:v>
                  </c:pt>
                  <c:pt idx="6">
                    <c:v>Demand</c:v>
                  </c:pt>
                  <c:pt idx="9">
                    <c:v>Supply</c:v>
                  </c:pt>
                  <c:pt idx="10">
                    <c:v>Demand</c:v>
                  </c:pt>
                  <c:pt idx="11">
                    <c:v> </c:v>
                  </c:pt>
                  <c:pt idx="13">
                    <c:v>Supply</c:v>
                  </c:pt>
                  <c:pt idx="14">
                    <c:v>Demand</c:v>
                  </c:pt>
                  <c:pt idx="15">
                    <c:v> </c:v>
                  </c:pt>
                  <c:pt idx="17">
                    <c:v>Supply</c:v>
                  </c:pt>
                  <c:pt idx="18">
                    <c:v>Demand</c:v>
                  </c:pt>
                  <c:pt idx="21">
                    <c:v>Supply     </c:v>
                  </c:pt>
                  <c:pt idx="22">
                    <c:v>     Demand</c:v>
                  </c:pt>
                </c:lvl>
                <c:lvl>
                  <c:pt idx="0">
                    <c:v>2022</c:v>
                  </c:pt>
                  <c:pt idx="4">
                    <c:v>2023</c:v>
                  </c:pt>
                  <c:pt idx="8">
                    <c:v>2024</c:v>
                  </c:pt>
                  <c:pt idx="12">
                    <c:v>2025</c:v>
                  </c:pt>
                  <c:pt idx="16">
                    <c:v>2026</c:v>
                  </c:pt>
                  <c:pt idx="20">
                    <c:v>2027</c:v>
                  </c:pt>
                </c:lvl>
              </c:multiLvlStrCache>
              <c:extLst/>
            </c:multiLvlStrRef>
          </c:cat>
          <c:val>
            <c:numRef>
              <c:f>'Crude supply vs demand'!$F$31:$Y$31</c:f>
              <c:numCache>
                <c:formatCode>_(* #,##0.00_);_(* \(#,##0.00\);_(* "-"??_);_(@_)</c:formatCode>
                <c:ptCount val="20"/>
                <c:pt idx="1">
                  <c:v>0.13027408853183806</c:v>
                </c:pt>
                <c:pt idx="5">
                  <c:v>0.63955802312251397</c:v>
                </c:pt>
                <c:pt idx="9">
                  <c:v>0.50893503078827229</c:v>
                </c:pt>
                <c:pt idx="13">
                  <c:v>-6.8618220650745576E-2</c:v>
                </c:pt>
                <c:pt idx="17">
                  <c:v>-0.51407350847860289</c:v>
                </c:pt>
              </c:numCache>
              <c:extLst/>
            </c:numRef>
          </c:val>
          <c:extLst>
            <c:ext xmlns:c16="http://schemas.microsoft.com/office/drawing/2014/chart" uri="{C3380CC4-5D6E-409C-BE32-E72D297353CC}">
              <c16:uniqueId val="{00000003-0E10-46EA-B501-34A241B3794F}"/>
            </c:ext>
          </c:extLst>
        </c:ser>
        <c:dLbls>
          <c:showLegendKey val="0"/>
          <c:showVal val="0"/>
          <c:showCatName val="0"/>
          <c:showSerName val="0"/>
          <c:showPercent val="0"/>
          <c:showBubbleSize val="0"/>
        </c:dLbls>
        <c:gapWidth val="50"/>
        <c:overlap val="100"/>
        <c:axId val="109791887"/>
        <c:axId val="109794183"/>
      </c:barChart>
      <c:catAx>
        <c:axId val="109791887"/>
        <c:scaling>
          <c:orientation val="minMax"/>
        </c:scaling>
        <c:delete val="0"/>
        <c:axPos val="b"/>
        <c:numFmt formatCode="General" sourceLinked="1"/>
        <c:majorTickMark val="none"/>
        <c:minorTickMark val="none"/>
        <c:tickLblPos val="low"/>
        <c:spPr>
          <a:noFill/>
          <a:ln w="6350" cap="flat" cmpd="sng" algn="ctr">
            <a:solidFill>
              <a:srgbClr val="A6A6A6"/>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94183"/>
        <c:crosses val="autoZero"/>
        <c:auto val="1"/>
        <c:lblAlgn val="ctr"/>
        <c:lblOffset val="100"/>
        <c:noMultiLvlLbl val="0"/>
      </c:catAx>
      <c:valAx>
        <c:axId val="109794183"/>
        <c:scaling>
          <c:orientation val="minMax"/>
        </c:scaling>
        <c:delete val="0"/>
        <c:axPos val="l"/>
        <c:numFmt formatCode="General"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91887"/>
        <c:crosses val="autoZero"/>
        <c:crossBetween val="between"/>
        <c:majorUnit val="1"/>
      </c:valAx>
      <c:spPr>
        <a:noFill/>
        <a:ln>
          <a:noFill/>
        </a:ln>
        <a:effectLst/>
        <a:extLst>
          <a:ext uri="{91240B29-F687-4F45-9708-019B960494DF}">
            <a14:hiddenLine xmlns:a14="http://schemas.microsoft.com/office/drawing/2010/main">
              <a:noFill/>
            </a14:hiddenLine>
          </a:ext>
        </a:extLst>
      </c:spPr>
    </c:plotArea>
    <c:plotVisOnly val="1"/>
    <c:dispBlanksAs val="gap"/>
    <c:showDLblsOverMax val="0"/>
  </c:chart>
  <c:spPr>
    <a:solidFill>
      <a:srgbClr val="FFFFFF"/>
    </a:solidFill>
    <a:ln w="9525" cap="flat" cmpd="sng" algn="ctr">
      <a:noFill/>
      <a:round/>
    </a:ln>
    <a:effectLst/>
  </c:spPr>
  <c:txPr>
    <a:bodyPr/>
    <a:lstStyle/>
    <a:p>
      <a:pPr>
        <a:defRPr sz="12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211206414063625E-2"/>
          <c:y val="0.14547693270432729"/>
          <c:w val="0.85978913099390486"/>
          <c:h val="0.66764651986517809"/>
        </c:manualLayout>
      </c:layout>
      <c:lineChart>
        <c:grouping val="standard"/>
        <c:varyColors val="0"/>
        <c:ser>
          <c:idx val="0"/>
          <c:order val="0"/>
          <c:tx>
            <c:strRef>
              <c:f>Monthly!$B$1</c:f>
              <c:strCache>
                <c:ptCount val="1"/>
                <c:pt idx="0">
                  <c:v>USEPUINDXD</c:v>
                </c:pt>
              </c:strCache>
            </c:strRef>
          </c:tx>
          <c:spPr>
            <a:ln w="19050" cap="rnd">
              <a:solidFill>
                <a:srgbClr val="006D89"/>
              </a:solidFill>
              <a:round/>
            </a:ln>
            <a:effectLst/>
          </c:spPr>
          <c:marker>
            <c:symbol val="none"/>
          </c:marker>
          <c:cat>
            <c:numRef>
              <c:f>Monthly!$A$2:$A$486</c:f>
              <c:numCache>
                <c:formatCode>yyyy\-mm\-dd</c:formatCode>
                <c:ptCount val="485"/>
                <c:pt idx="0">
                  <c:v>31048</c:v>
                </c:pt>
                <c:pt idx="1">
                  <c:v>31079</c:v>
                </c:pt>
                <c:pt idx="2">
                  <c:v>31107</c:v>
                </c:pt>
                <c:pt idx="3">
                  <c:v>31138</c:v>
                </c:pt>
                <c:pt idx="4">
                  <c:v>31168</c:v>
                </c:pt>
                <c:pt idx="5">
                  <c:v>31199</c:v>
                </c:pt>
                <c:pt idx="6">
                  <c:v>31229</c:v>
                </c:pt>
                <c:pt idx="7">
                  <c:v>31260</c:v>
                </c:pt>
                <c:pt idx="8">
                  <c:v>31291</c:v>
                </c:pt>
                <c:pt idx="9">
                  <c:v>31321</c:v>
                </c:pt>
                <c:pt idx="10">
                  <c:v>31352</c:v>
                </c:pt>
                <c:pt idx="11">
                  <c:v>31382</c:v>
                </c:pt>
                <c:pt idx="12">
                  <c:v>31413</c:v>
                </c:pt>
                <c:pt idx="13">
                  <c:v>31444</c:v>
                </c:pt>
                <c:pt idx="14">
                  <c:v>31472</c:v>
                </c:pt>
                <c:pt idx="15">
                  <c:v>31503</c:v>
                </c:pt>
                <c:pt idx="16">
                  <c:v>31533</c:v>
                </c:pt>
                <c:pt idx="17">
                  <c:v>31564</c:v>
                </c:pt>
                <c:pt idx="18">
                  <c:v>31594</c:v>
                </c:pt>
                <c:pt idx="19">
                  <c:v>31625</c:v>
                </c:pt>
                <c:pt idx="20">
                  <c:v>31656</c:v>
                </c:pt>
                <c:pt idx="21">
                  <c:v>31686</c:v>
                </c:pt>
                <c:pt idx="22">
                  <c:v>31717</c:v>
                </c:pt>
                <c:pt idx="23">
                  <c:v>31747</c:v>
                </c:pt>
                <c:pt idx="24">
                  <c:v>31778</c:v>
                </c:pt>
                <c:pt idx="25">
                  <c:v>31809</c:v>
                </c:pt>
                <c:pt idx="26">
                  <c:v>31837</c:v>
                </c:pt>
                <c:pt idx="27">
                  <c:v>31868</c:v>
                </c:pt>
                <c:pt idx="28">
                  <c:v>31898</c:v>
                </c:pt>
                <c:pt idx="29">
                  <c:v>31929</c:v>
                </c:pt>
                <c:pt idx="30">
                  <c:v>31959</c:v>
                </c:pt>
                <c:pt idx="31">
                  <c:v>31990</c:v>
                </c:pt>
                <c:pt idx="32">
                  <c:v>32021</c:v>
                </c:pt>
                <c:pt idx="33">
                  <c:v>32051</c:v>
                </c:pt>
                <c:pt idx="34">
                  <c:v>32082</c:v>
                </c:pt>
                <c:pt idx="35">
                  <c:v>32112</c:v>
                </c:pt>
                <c:pt idx="36">
                  <c:v>32143</c:v>
                </c:pt>
                <c:pt idx="37">
                  <c:v>32174</c:v>
                </c:pt>
                <c:pt idx="38">
                  <c:v>32203</c:v>
                </c:pt>
                <c:pt idx="39">
                  <c:v>32234</c:v>
                </c:pt>
                <c:pt idx="40">
                  <c:v>32264</c:v>
                </c:pt>
                <c:pt idx="41">
                  <c:v>32295</c:v>
                </c:pt>
                <c:pt idx="42">
                  <c:v>32325</c:v>
                </c:pt>
                <c:pt idx="43">
                  <c:v>32356</c:v>
                </c:pt>
                <c:pt idx="44">
                  <c:v>32387</c:v>
                </c:pt>
                <c:pt idx="45">
                  <c:v>32417</c:v>
                </c:pt>
                <c:pt idx="46">
                  <c:v>32448</c:v>
                </c:pt>
                <c:pt idx="47">
                  <c:v>32478</c:v>
                </c:pt>
                <c:pt idx="48">
                  <c:v>32509</c:v>
                </c:pt>
                <c:pt idx="49">
                  <c:v>32540</c:v>
                </c:pt>
                <c:pt idx="50">
                  <c:v>32568</c:v>
                </c:pt>
                <c:pt idx="51">
                  <c:v>32599</c:v>
                </c:pt>
                <c:pt idx="52">
                  <c:v>32629</c:v>
                </c:pt>
                <c:pt idx="53">
                  <c:v>32660</c:v>
                </c:pt>
                <c:pt idx="54">
                  <c:v>32690</c:v>
                </c:pt>
                <c:pt idx="55">
                  <c:v>32721</c:v>
                </c:pt>
                <c:pt idx="56">
                  <c:v>32752</c:v>
                </c:pt>
                <c:pt idx="57">
                  <c:v>32782</c:v>
                </c:pt>
                <c:pt idx="58">
                  <c:v>32813</c:v>
                </c:pt>
                <c:pt idx="59">
                  <c:v>32843</c:v>
                </c:pt>
                <c:pt idx="60">
                  <c:v>32874</c:v>
                </c:pt>
                <c:pt idx="61">
                  <c:v>32905</c:v>
                </c:pt>
                <c:pt idx="62">
                  <c:v>32933</c:v>
                </c:pt>
                <c:pt idx="63">
                  <c:v>32964</c:v>
                </c:pt>
                <c:pt idx="64">
                  <c:v>32994</c:v>
                </c:pt>
                <c:pt idx="65">
                  <c:v>33025</c:v>
                </c:pt>
                <c:pt idx="66">
                  <c:v>33055</c:v>
                </c:pt>
                <c:pt idx="67">
                  <c:v>33086</c:v>
                </c:pt>
                <c:pt idx="68">
                  <c:v>33117</c:v>
                </c:pt>
                <c:pt idx="69">
                  <c:v>33147</c:v>
                </c:pt>
                <c:pt idx="70">
                  <c:v>33178</c:v>
                </c:pt>
                <c:pt idx="71">
                  <c:v>33208</c:v>
                </c:pt>
                <c:pt idx="72">
                  <c:v>33239</c:v>
                </c:pt>
                <c:pt idx="73">
                  <c:v>33270</c:v>
                </c:pt>
                <c:pt idx="74">
                  <c:v>33298</c:v>
                </c:pt>
                <c:pt idx="75">
                  <c:v>33329</c:v>
                </c:pt>
                <c:pt idx="76">
                  <c:v>33359</c:v>
                </c:pt>
                <c:pt idx="77">
                  <c:v>33390</c:v>
                </c:pt>
                <c:pt idx="78">
                  <c:v>33420</c:v>
                </c:pt>
                <c:pt idx="79">
                  <c:v>33451</c:v>
                </c:pt>
                <c:pt idx="80">
                  <c:v>33482</c:v>
                </c:pt>
                <c:pt idx="81">
                  <c:v>33512</c:v>
                </c:pt>
                <c:pt idx="82">
                  <c:v>33543</c:v>
                </c:pt>
                <c:pt idx="83">
                  <c:v>33573</c:v>
                </c:pt>
                <c:pt idx="84">
                  <c:v>33604</c:v>
                </c:pt>
                <c:pt idx="85">
                  <c:v>33635</c:v>
                </c:pt>
                <c:pt idx="86">
                  <c:v>33664</c:v>
                </c:pt>
                <c:pt idx="87">
                  <c:v>33695</c:v>
                </c:pt>
                <c:pt idx="88">
                  <c:v>33725</c:v>
                </c:pt>
                <c:pt idx="89">
                  <c:v>33756</c:v>
                </c:pt>
                <c:pt idx="90">
                  <c:v>33786</c:v>
                </c:pt>
                <c:pt idx="91">
                  <c:v>33817</c:v>
                </c:pt>
                <c:pt idx="92">
                  <c:v>33848</c:v>
                </c:pt>
                <c:pt idx="93">
                  <c:v>33878</c:v>
                </c:pt>
                <c:pt idx="94">
                  <c:v>33909</c:v>
                </c:pt>
                <c:pt idx="95">
                  <c:v>33939</c:v>
                </c:pt>
                <c:pt idx="96">
                  <c:v>33970</c:v>
                </c:pt>
                <c:pt idx="97">
                  <c:v>34001</c:v>
                </c:pt>
                <c:pt idx="98">
                  <c:v>34029</c:v>
                </c:pt>
                <c:pt idx="99">
                  <c:v>34060</c:v>
                </c:pt>
                <c:pt idx="100">
                  <c:v>34090</c:v>
                </c:pt>
                <c:pt idx="101">
                  <c:v>34121</c:v>
                </c:pt>
                <c:pt idx="102">
                  <c:v>34151</c:v>
                </c:pt>
                <c:pt idx="103">
                  <c:v>34182</c:v>
                </c:pt>
                <c:pt idx="104">
                  <c:v>34213</c:v>
                </c:pt>
                <c:pt idx="105">
                  <c:v>34243</c:v>
                </c:pt>
                <c:pt idx="106">
                  <c:v>34274</c:v>
                </c:pt>
                <c:pt idx="107">
                  <c:v>34304</c:v>
                </c:pt>
                <c:pt idx="108">
                  <c:v>34335</c:v>
                </c:pt>
                <c:pt idx="109">
                  <c:v>34366</c:v>
                </c:pt>
                <c:pt idx="110">
                  <c:v>34394</c:v>
                </c:pt>
                <c:pt idx="111">
                  <c:v>34425</c:v>
                </c:pt>
                <c:pt idx="112">
                  <c:v>34455</c:v>
                </c:pt>
                <c:pt idx="113">
                  <c:v>34486</c:v>
                </c:pt>
                <c:pt idx="114">
                  <c:v>34516</c:v>
                </c:pt>
                <c:pt idx="115">
                  <c:v>34547</c:v>
                </c:pt>
                <c:pt idx="116">
                  <c:v>34578</c:v>
                </c:pt>
                <c:pt idx="117">
                  <c:v>34608</c:v>
                </c:pt>
                <c:pt idx="118">
                  <c:v>34639</c:v>
                </c:pt>
                <c:pt idx="119">
                  <c:v>34669</c:v>
                </c:pt>
                <c:pt idx="120">
                  <c:v>34700</c:v>
                </c:pt>
                <c:pt idx="121">
                  <c:v>34731</c:v>
                </c:pt>
                <c:pt idx="122">
                  <c:v>34759</c:v>
                </c:pt>
                <c:pt idx="123">
                  <c:v>34790</c:v>
                </c:pt>
                <c:pt idx="124">
                  <c:v>34820</c:v>
                </c:pt>
                <c:pt idx="125">
                  <c:v>34851</c:v>
                </c:pt>
                <c:pt idx="126">
                  <c:v>34881</c:v>
                </c:pt>
                <c:pt idx="127">
                  <c:v>34912</c:v>
                </c:pt>
                <c:pt idx="128">
                  <c:v>34943</c:v>
                </c:pt>
                <c:pt idx="129">
                  <c:v>34973</c:v>
                </c:pt>
                <c:pt idx="130">
                  <c:v>35004</c:v>
                </c:pt>
                <c:pt idx="131">
                  <c:v>35034</c:v>
                </c:pt>
                <c:pt idx="132">
                  <c:v>35065</c:v>
                </c:pt>
                <c:pt idx="133">
                  <c:v>35096</c:v>
                </c:pt>
                <c:pt idx="134">
                  <c:v>35125</c:v>
                </c:pt>
                <c:pt idx="135">
                  <c:v>35156</c:v>
                </c:pt>
                <c:pt idx="136">
                  <c:v>35186</c:v>
                </c:pt>
                <c:pt idx="137">
                  <c:v>35217</c:v>
                </c:pt>
                <c:pt idx="138">
                  <c:v>35247</c:v>
                </c:pt>
                <c:pt idx="139">
                  <c:v>35278</c:v>
                </c:pt>
                <c:pt idx="140">
                  <c:v>35309</c:v>
                </c:pt>
                <c:pt idx="141">
                  <c:v>35339</c:v>
                </c:pt>
                <c:pt idx="142">
                  <c:v>35370</c:v>
                </c:pt>
                <c:pt idx="143">
                  <c:v>35400</c:v>
                </c:pt>
                <c:pt idx="144">
                  <c:v>35431</c:v>
                </c:pt>
                <c:pt idx="145">
                  <c:v>35462</c:v>
                </c:pt>
                <c:pt idx="146">
                  <c:v>35490</c:v>
                </c:pt>
                <c:pt idx="147">
                  <c:v>35521</c:v>
                </c:pt>
                <c:pt idx="148">
                  <c:v>35551</c:v>
                </c:pt>
                <c:pt idx="149">
                  <c:v>35582</c:v>
                </c:pt>
                <c:pt idx="150">
                  <c:v>35612</c:v>
                </c:pt>
                <c:pt idx="151">
                  <c:v>35643</c:v>
                </c:pt>
                <c:pt idx="152">
                  <c:v>35674</c:v>
                </c:pt>
                <c:pt idx="153">
                  <c:v>35704</c:v>
                </c:pt>
                <c:pt idx="154">
                  <c:v>35735</c:v>
                </c:pt>
                <c:pt idx="155">
                  <c:v>35765</c:v>
                </c:pt>
                <c:pt idx="156">
                  <c:v>35796</c:v>
                </c:pt>
                <c:pt idx="157">
                  <c:v>35827</c:v>
                </c:pt>
                <c:pt idx="158">
                  <c:v>35855</c:v>
                </c:pt>
                <c:pt idx="159">
                  <c:v>35886</c:v>
                </c:pt>
                <c:pt idx="160">
                  <c:v>35916</c:v>
                </c:pt>
                <c:pt idx="161">
                  <c:v>35947</c:v>
                </c:pt>
                <c:pt idx="162">
                  <c:v>35977</c:v>
                </c:pt>
                <c:pt idx="163">
                  <c:v>36008</c:v>
                </c:pt>
                <c:pt idx="164">
                  <c:v>36039</c:v>
                </c:pt>
                <c:pt idx="165">
                  <c:v>36069</c:v>
                </c:pt>
                <c:pt idx="166">
                  <c:v>36100</c:v>
                </c:pt>
                <c:pt idx="167">
                  <c:v>36130</c:v>
                </c:pt>
                <c:pt idx="168">
                  <c:v>36161</c:v>
                </c:pt>
                <c:pt idx="169">
                  <c:v>36192</c:v>
                </c:pt>
                <c:pt idx="170">
                  <c:v>36220</c:v>
                </c:pt>
                <c:pt idx="171">
                  <c:v>36251</c:v>
                </c:pt>
                <c:pt idx="172">
                  <c:v>36281</c:v>
                </c:pt>
                <c:pt idx="173">
                  <c:v>36312</c:v>
                </c:pt>
                <c:pt idx="174">
                  <c:v>36342</c:v>
                </c:pt>
                <c:pt idx="175">
                  <c:v>36373</c:v>
                </c:pt>
                <c:pt idx="176">
                  <c:v>36404</c:v>
                </c:pt>
                <c:pt idx="177">
                  <c:v>36434</c:v>
                </c:pt>
                <c:pt idx="178">
                  <c:v>36465</c:v>
                </c:pt>
                <c:pt idx="179">
                  <c:v>36495</c:v>
                </c:pt>
                <c:pt idx="180">
                  <c:v>36526</c:v>
                </c:pt>
                <c:pt idx="181">
                  <c:v>36557</c:v>
                </c:pt>
                <c:pt idx="182">
                  <c:v>36586</c:v>
                </c:pt>
                <c:pt idx="183">
                  <c:v>36617</c:v>
                </c:pt>
                <c:pt idx="184">
                  <c:v>36647</c:v>
                </c:pt>
                <c:pt idx="185">
                  <c:v>36678</c:v>
                </c:pt>
                <c:pt idx="186">
                  <c:v>36708</c:v>
                </c:pt>
                <c:pt idx="187">
                  <c:v>36739</c:v>
                </c:pt>
                <c:pt idx="188">
                  <c:v>36770</c:v>
                </c:pt>
                <c:pt idx="189">
                  <c:v>36800</c:v>
                </c:pt>
                <c:pt idx="190">
                  <c:v>36831</c:v>
                </c:pt>
                <c:pt idx="191">
                  <c:v>36861</c:v>
                </c:pt>
                <c:pt idx="192">
                  <c:v>36892</c:v>
                </c:pt>
                <c:pt idx="193">
                  <c:v>36923</c:v>
                </c:pt>
                <c:pt idx="194">
                  <c:v>36951</c:v>
                </c:pt>
                <c:pt idx="195">
                  <c:v>36982</c:v>
                </c:pt>
                <c:pt idx="196">
                  <c:v>37012</c:v>
                </c:pt>
                <c:pt idx="197">
                  <c:v>37043</c:v>
                </c:pt>
                <c:pt idx="198">
                  <c:v>37073</c:v>
                </c:pt>
                <c:pt idx="199">
                  <c:v>37104</c:v>
                </c:pt>
                <c:pt idx="200">
                  <c:v>37135</c:v>
                </c:pt>
                <c:pt idx="201">
                  <c:v>37165</c:v>
                </c:pt>
                <c:pt idx="202">
                  <c:v>37196</c:v>
                </c:pt>
                <c:pt idx="203">
                  <c:v>37226</c:v>
                </c:pt>
                <c:pt idx="204">
                  <c:v>37257</c:v>
                </c:pt>
                <c:pt idx="205">
                  <c:v>37288</c:v>
                </c:pt>
                <c:pt idx="206">
                  <c:v>37316</c:v>
                </c:pt>
                <c:pt idx="207">
                  <c:v>37347</c:v>
                </c:pt>
                <c:pt idx="208">
                  <c:v>37377</c:v>
                </c:pt>
                <c:pt idx="209">
                  <c:v>37408</c:v>
                </c:pt>
                <c:pt idx="210">
                  <c:v>37438</c:v>
                </c:pt>
                <c:pt idx="211">
                  <c:v>37469</c:v>
                </c:pt>
                <c:pt idx="212">
                  <c:v>37500</c:v>
                </c:pt>
                <c:pt idx="213">
                  <c:v>37530</c:v>
                </c:pt>
                <c:pt idx="214">
                  <c:v>37561</c:v>
                </c:pt>
                <c:pt idx="215">
                  <c:v>37591</c:v>
                </c:pt>
                <c:pt idx="216">
                  <c:v>37622</c:v>
                </c:pt>
                <c:pt idx="217">
                  <c:v>37653</c:v>
                </c:pt>
                <c:pt idx="218">
                  <c:v>37681</c:v>
                </c:pt>
                <c:pt idx="219">
                  <c:v>37712</c:v>
                </c:pt>
                <c:pt idx="220">
                  <c:v>37742</c:v>
                </c:pt>
                <c:pt idx="221">
                  <c:v>37773</c:v>
                </c:pt>
                <c:pt idx="222">
                  <c:v>37803</c:v>
                </c:pt>
                <c:pt idx="223">
                  <c:v>37834</c:v>
                </c:pt>
                <c:pt idx="224">
                  <c:v>37865</c:v>
                </c:pt>
                <c:pt idx="225">
                  <c:v>37895</c:v>
                </c:pt>
                <c:pt idx="226">
                  <c:v>37926</c:v>
                </c:pt>
                <c:pt idx="227">
                  <c:v>37956</c:v>
                </c:pt>
                <c:pt idx="228">
                  <c:v>37987</c:v>
                </c:pt>
                <c:pt idx="229">
                  <c:v>38018</c:v>
                </c:pt>
                <c:pt idx="230">
                  <c:v>38047</c:v>
                </c:pt>
                <c:pt idx="231">
                  <c:v>38078</c:v>
                </c:pt>
                <c:pt idx="232">
                  <c:v>38108</c:v>
                </c:pt>
                <c:pt idx="233">
                  <c:v>38139</c:v>
                </c:pt>
                <c:pt idx="234">
                  <c:v>38169</c:v>
                </c:pt>
                <c:pt idx="235">
                  <c:v>38200</c:v>
                </c:pt>
                <c:pt idx="236">
                  <c:v>38231</c:v>
                </c:pt>
                <c:pt idx="237">
                  <c:v>38261</c:v>
                </c:pt>
                <c:pt idx="238">
                  <c:v>38292</c:v>
                </c:pt>
                <c:pt idx="239">
                  <c:v>38322</c:v>
                </c:pt>
                <c:pt idx="240">
                  <c:v>38353</c:v>
                </c:pt>
                <c:pt idx="241">
                  <c:v>38384</c:v>
                </c:pt>
                <c:pt idx="242">
                  <c:v>38412</c:v>
                </c:pt>
                <c:pt idx="243">
                  <c:v>38443</c:v>
                </c:pt>
                <c:pt idx="244">
                  <c:v>38473</c:v>
                </c:pt>
                <c:pt idx="245">
                  <c:v>38504</c:v>
                </c:pt>
                <c:pt idx="246">
                  <c:v>38534</c:v>
                </c:pt>
                <c:pt idx="247">
                  <c:v>38565</c:v>
                </c:pt>
                <c:pt idx="248">
                  <c:v>38596</c:v>
                </c:pt>
                <c:pt idx="249">
                  <c:v>38626</c:v>
                </c:pt>
                <c:pt idx="250">
                  <c:v>38657</c:v>
                </c:pt>
                <c:pt idx="251">
                  <c:v>38687</c:v>
                </c:pt>
                <c:pt idx="252">
                  <c:v>38718</c:v>
                </c:pt>
                <c:pt idx="253">
                  <c:v>38749</c:v>
                </c:pt>
                <c:pt idx="254">
                  <c:v>38777</c:v>
                </c:pt>
                <c:pt idx="255">
                  <c:v>38808</c:v>
                </c:pt>
                <c:pt idx="256">
                  <c:v>38838</c:v>
                </c:pt>
                <c:pt idx="257">
                  <c:v>38869</c:v>
                </c:pt>
                <c:pt idx="258">
                  <c:v>38899</c:v>
                </c:pt>
                <c:pt idx="259">
                  <c:v>38930</c:v>
                </c:pt>
                <c:pt idx="260">
                  <c:v>38961</c:v>
                </c:pt>
                <c:pt idx="261">
                  <c:v>38991</c:v>
                </c:pt>
                <c:pt idx="262">
                  <c:v>39022</c:v>
                </c:pt>
                <c:pt idx="263">
                  <c:v>39052</c:v>
                </c:pt>
                <c:pt idx="264">
                  <c:v>39083</c:v>
                </c:pt>
                <c:pt idx="265">
                  <c:v>39114</c:v>
                </c:pt>
                <c:pt idx="266">
                  <c:v>39142</c:v>
                </c:pt>
                <c:pt idx="267">
                  <c:v>39173</c:v>
                </c:pt>
                <c:pt idx="268">
                  <c:v>39203</c:v>
                </c:pt>
                <c:pt idx="269">
                  <c:v>39234</c:v>
                </c:pt>
                <c:pt idx="270">
                  <c:v>39264</c:v>
                </c:pt>
                <c:pt idx="271">
                  <c:v>39295</c:v>
                </c:pt>
                <c:pt idx="272">
                  <c:v>39326</c:v>
                </c:pt>
                <c:pt idx="273">
                  <c:v>39356</c:v>
                </c:pt>
                <c:pt idx="274">
                  <c:v>39387</c:v>
                </c:pt>
                <c:pt idx="275">
                  <c:v>39417</c:v>
                </c:pt>
                <c:pt idx="276">
                  <c:v>39448</c:v>
                </c:pt>
                <c:pt idx="277">
                  <c:v>39479</c:v>
                </c:pt>
                <c:pt idx="278">
                  <c:v>39508</c:v>
                </c:pt>
                <c:pt idx="279">
                  <c:v>39539</c:v>
                </c:pt>
                <c:pt idx="280">
                  <c:v>39569</c:v>
                </c:pt>
                <c:pt idx="281">
                  <c:v>39600</c:v>
                </c:pt>
                <c:pt idx="282">
                  <c:v>39630</c:v>
                </c:pt>
                <c:pt idx="283">
                  <c:v>39661</c:v>
                </c:pt>
                <c:pt idx="284">
                  <c:v>39692</c:v>
                </c:pt>
                <c:pt idx="285">
                  <c:v>39722</c:v>
                </c:pt>
                <c:pt idx="286">
                  <c:v>39753</c:v>
                </c:pt>
                <c:pt idx="287">
                  <c:v>39783</c:v>
                </c:pt>
                <c:pt idx="288">
                  <c:v>39814</c:v>
                </c:pt>
                <c:pt idx="289">
                  <c:v>39845</c:v>
                </c:pt>
                <c:pt idx="290">
                  <c:v>39873</c:v>
                </c:pt>
                <c:pt idx="291">
                  <c:v>39904</c:v>
                </c:pt>
                <c:pt idx="292">
                  <c:v>39934</c:v>
                </c:pt>
                <c:pt idx="293">
                  <c:v>39965</c:v>
                </c:pt>
                <c:pt idx="294">
                  <c:v>39995</c:v>
                </c:pt>
                <c:pt idx="295">
                  <c:v>40026</c:v>
                </c:pt>
                <c:pt idx="296">
                  <c:v>40057</c:v>
                </c:pt>
                <c:pt idx="297">
                  <c:v>40087</c:v>
                </c:pt>
                <c:pt idx="298">
                  <c:v>40118</c:v>
                </c:pt>
                <c:pt idx="299">
                  <c:v>40148</c:v>
                </c:pt>
                <c:pt idx="300">
                  <c:v>40179</c:v>
                </c:pt>
                <c:pt idx="301">
                  <c:v>40210</c:v>
                </c:pt>
                <c:pt idx="302">
                  <c:v>40238</c:v>
                </c:pt>
                <c:pt idx="303">
                  <c:v>40269</c:v>
                </c:pt>
                <c:pt idx="304">
                  <c:v>40299</c:v>
                </c:pt>
                <c:pt idx="305">
                  <c:v>40330</c:v>
                </c:pt>
                <c:pt idx="306">
                  <c:v>40360</c:v>
                </c:pt>
                <c:pt idx="307">
                  <c:v>40391</c:v>
                </c:pt>
                <c:pt idx="308">
                  <c:v>40422</c:v>
                </c:pt>
                <c:pt idx="309">
                  <c:v>40452</c:v>
                </c:pt>
                <c:pt idx="310">
                  <c:v>40483</c:v>
                </c:pt>
                <c:pt idx="311">
                  <c:v>40513</c:v>
                </c:pt>
                <c:pt idx="312">
                  <c:v>40544</c:v>
                </c:pt>
                <c:pt idx="313">
                  <c:v>40575</c:v>
                </c:pt>
                <c:pt idx="314">
                  <c:v>40603</c:v>
                </c:pt>
                <c:pt idx="315">
                  <c:v>40634</c:v>
                </c:pt>
                <c:pt idx="316">
                  <c:v>40664</c:v>
                </c:pt>
                <c:pt idx="317">
                  <c:v>40695</c:v>
                </c:pt>
                <c:pt idx="318">
                  <c:v>40725</c:v>
                </c:pt>
                <c:pt idx="319">
                  <c:v>40756</c:v>
                </c:pt>
                <c:pt idx="320">
                  <c:v>40787</c:v>
                </c:pt>
                <c:pt idx="321">
                  <c:v>40817</c:v>
                </c:pt>
                <c:pt idx="322">
                  <c:v>40848</c:v>
                </c:pt>
                <c:pt idx="323">
                  <c:v>40878</c:v>
                </c:pt>
                <c:pt idx="324">
                  <c:v>40909</c:v>
                </c:pt>
                <c:pt idx="325">
                  <c:v>40940</c:v>
                </c:pt>
                <c:pt idx="326">
                  <c:v>40969</c:v>
                </c:pt>
                <c:pt idx="327">
                  <c:v>41000</c:v>
                </c:pt>
                <c:pt idx="328">
                  <c:v>41030</c:v>
                </c:pt>
                <c:pt idx="329">
                  <c:v>41061</c:v>
                </c:pt>
                <c:pt idx="330">
                  <c:v>41091</c:v>
                </c:pt>
                <c:pt idx="331">
                  <c:v>41122</c:v>
                </c:pt>
                <c:pt idx="332">
                  <c:v>41153</c:v>
                </c:pt>
                <c:pt idx="333">
                  <c:v>41183</c:v>
                </c:pt>
                <c:pt idx="334">
                  <c:v>41214</c:v>
                </c:pt>
                <c:pt idx="335">
                  <c:v>41244</c:v>
                </c:pt>
                <c:pt idx="336">
                  <c:v>41275</c:v>
                </c:pt>
                <c:pt idx="337">
                  <c:v>41306</c:v>
                </c:pt>
                <c:pt idx="338">
                  <c:v>41334</c:v>
                </c:pt>
                <c:pt idx="339">
                  <c:v>41365</c:v>
                </c:pt>
                <c:pt idx="340">
                  <c:v>41395</c:v>
                </c:pt>
                <c:pt idx="341">
                  <c:v>41426</c:v>
                </c:pt>
                <c:pt idx="342">
                  <c:v>41456</c:v>
                </c:pt>
                <c:pt idx="343">
                  <c:v>41487</c:v>
                </c:pt>
                <c:pt idx="344">
                  <c:v>41518</c:v>
                </c:pt>
                <c:pt idx="345">
                  <c:v>41548</c:v>
                </c:pt>
                <c:pt idx="346">
                  <c:v>41579</c:v>
                </c:pt>
                <c:pt idx="347">
                  <c:v>41609</c:v>
                </c:pt>
                <c:pt idx="348">
                  <c:v>41640</c:v>
                </c:pt>
                <c:pt idx="349">
                  <c:v>41671</c:v>
                </c:pt>
                <c:pt idx="350">
                  <c:v>41699</c:v>
                </c:pt>
                <c:pt idx="351">
                  <c:v>41730</c:v>
                </c:pt>
                <c:pt idx="352">
                  <c:v>41760</c:v>
                </c:pt>
                <c:pt idx="353">
                  <c:v>41791</c:v>
                </c:pt>
                <c:pt idx="354">
                  <c:v>41821</c:v>
                </c:pt>
                <c:pt idx="355">
                  <c:v>41852</c:v>
                </c:pt>
                <c:pt idx="356">
                  <c:v>41883</c:v>
                </c:pt>
                <c:pt idx="357">
                  <c:v>41913</c:v>
                </c:pt>
                <c:pt idx="358">
                  <c:v>41944</c:v>
                </c:pt>
                <c:pt idx="359">
                  <c:v>41974</c:v>
                </c:pt>
                <c:pt idx="360">
                  <c:v>42005</c:v>
                </c:pt>
                <c:pt idx="361">
                  <c:v>42036</c:v>
                </c:pt>
                <c:pt idx="362">
                  <c:v>42064</c:v>
                </c:pt>
                <c:pt idx="363">
                  <c:v>42095</c:v>
                </c:pt>
                <c:pt idx="364">
                  <c:v>42125</c:v>
                </c:pt>
                <c:pt idx="365">
                  <c:v>42156</c:v>
                </c:pt>
                <c:pt idx="366">
                  <c:v>42186</c:v>
                </c:pt>
                <c:pt idx="367">
                  <c:v>42217</c:v>
                </c:pt>
                <c:pt idx="368">
                  <c:v>42248</c:v>
                </c:pt>
                <c:pt idx="369">
                  <c:v>42278</c:v>
                </c:pt>
                <c:pt idx="370">
                  <c:v>42309</c:v>
                </c:pt>
                <c:pt idx="371">
                  <c:v>42339</c:v>
                </c:pt>
                <c:pt idx="372">
                  <c:v>42370</c:v>
                </c:pt>
                <c:pt idx="373">
                  <c:v>42401</c:v>
                </c:pt>
                <c:pt idx="374">
                  <c:v>42430</c:v>
                </c:pt>
                <c:pt idx="375">
                  <c:v>42461</c:v>
                </c:pt>
                <c:pt idx="376">
                  <c:v>42491</c:v>
                </c:pt>
                <c:pt idx="377">
                  <c:v>42522</c:v>
                </c:pt>
                <c:pt idx="378">
                  <c:v>42552</c:v>
                </c:pt>
                <c:pt idx="379">
                  <c:v>42583</c:v>
                </c:pt>
                <c:pt idx="380">
                  <c:v>42614</c:v>
                </c:pt>
                <c:pt idx="381">
                  <c:v>42644</c:v>
                </c:pt>
                <c:pt idx="382">
                  <c:v>42675</c:v>
                </c:pt>
                <c:pt idx="383">
                  <c:v>42705</c:v>
                </c:pt>
                <c:pt idx="384">
                  <c:v>42736</c:v>
                </c:pt>
                <c:pt idx="385">
                  <c:v>42767</c:v>
                </c:pt>
                <c:pt idx="386">
                  <c:v>42795</c:v>
                </c:pt>
                <c:pt idx="387">
                  <c:v>42826</c:v>
                </c:pt>
                <c:pt idx="388">
                  <c:v>42856</c:v>
                </c:pt>
                <c:pt idx="389">
                  <c:v>42887</c:v>
                </c:pt>
                <c:pt idx="390">
                  <c:v>42917</c:v>
                </c:pt>
                <c:pt idx="391">
                  <c:v>42948</c:v>
                </c:pt>
                <c:pt idx="392">
                  <c:v>42979</c:v>
                </c:pt>
                <c:pt idx="393">
                  <c:v>43009</c:v>
                </c:pt>
                <c:pt idx="394">
                  <c:v>43040</c:v>
                </c:pt>
                <c:pt idx="395">
                  <c:v>43070</c:v>
                </c:pt>
                <c:pt idx="396">
                  <c:v>43101</c:v>
                </c:pt>
                <c:pt idx="397">
                  <c:v>43132</c:v>
                </c:pt>
                <c:pt idx="398">
                  <c:v>43160</c:v>
                </c:pt>
                <c:pt idx="399">
                  <c:v>43191</c:v>
                </c:pt>
                <c:pt idx="400">
                  <c:v>43221</c:v>
                </c:pt>
                <c:pt idx="401">
                  <c:v>43252</c:v>
                </c:pt>
                <c:pt idx="402">
                  <c:v>43282</c:v>
                </c:pt>
                <c:pt idx="403">
                  <c:v>43313</c:v>
                </c:pt>
                <c:pt idx="404">
                  <c:v>43344</c:v>
                </c:pt>
                <c:pt idx="405">
                  <c:v>43374</c:v>
                </c:pt>
                <c:pt idx="406">
                  <c:v>43405</c:v>
                </c:pt>
                <c:pt idx="407">
                  <c:v>43435</c:v>
                </c:pt>
                <c:pt idx="408">
                  <c:v>43466</c:v>
                </c:pt>
                <c:pt idx="409">
                  <c:v>43497</c:v>
                </c:pt>
                <c:pt idx="410">
                  <c:v>43525</c:v>
                </c:pt>
                <c:pt idx="411">
                  <c:v>43556</c:v>
                </c:pt>
                <c:pt idx="412">
                  <c:v>43586</c:v>
                </c:pt>
                <c:pt idx="413">
                  <c:v>43617</c:v>
                </c:pt>
                <c:pt idx="414">
                  <c:v>43647</c:v>
                </c:pt>
                <c:pt idx="415">
                  <c:v>43678</c:v>
                </c:pt>
                <c:pt idx="416">
                  <c:v>43709</c:v>
                </c:pt>
                <c:pt idx="417">
                  <c:v>43739</c:v>
                </c:pt>
                <c:pt idx="418">
                  <c:v>43770</c:v>
                </c:pt>
                <c:pt idx="419">
                  <c:v>43800</c:v>
                </c:pt>
                <c:pt idx="420">
                  <c:v>43831</c:v>
                </c:pt>
                <c:pt idx="421">
                  <c:v>43862</c:v>
                </c:pt>
                <c:pt idx="422">
                  <c:v>43891</c:v>
                </c:pt>
                <c:pt idx="423">
                  <c:v>43922</c:v>
                </c:pt>
                <c:pt idx="424">
                  <c:v>43952</c:v>
                </c:pt>
                <c:pt idx="425">
                  <c:v>43983</c:v>
                </c:pt>
                <c:pt idx="426">
                  <c:v>44013</c:v>
                </c:pt>
                <c:pt idx="427">
                  <c:v>44044</c:v>
                </c:pt>
                <c:pt idx="428">
                  <c:v>44075</c:v>
                </c:pt>
                <c:pt idx="429">
                  <c:v>44105</c:v>
                </c:pt>
                <c:pt idx="430">
                  <c:v>44136</c:v>
                </c:pt>
                <c:pt idx="431">
                  <c:v>44166</c:v>
                </c:pt>
                <c:pt idx="432">
                  <c:v>44197</c:v>
                </c:pt>
                <c:pt idx="433">
                  <c:v>44228</c:v>
                </c:pt>
                <c:pt idx="434">
                  <c:v>44256</c:v>
                </c:pt>
                <c:pt idx="435">
                  <c:v>44287</c:v>
                </c:pt>
                <c:pt idx="436">
                  <c:v>44317</c:v>
                </c:pt>
                <c:pt idx="437">
                  <c:v>44348</c:v>
                </c:pt>
                <c:pt idx="438">
                  <c:v>44378</c:v>
                </c:pt>
                <c:pt idx="439">
                  <c:v>44409</c:v>
                </c:pt>
                <c:pt idx="440">
                  <c:v>44440</c:v>
                </c:pt>
                <c:pt idx="441">
                  <c:v>44470</c:v>
                </c:pt>
                <c:pt idx="442">
                  <c:v>44501</c:v>
                </c:pt>
                <c:pt idx="443">
                  <c:v>44531</c:v>
                </c:pt>
                <c:pt idx="444">
                  <c:v>44562</c:v>
                </c:pt>
                <c:pt idx="445">
                  <c:v>44593</c:v>
                </c:pt>
                <c:pt idx="446">
                  <c:v>44621</c:v>
                </c:pt>
                <c:pt idx="447">
                  <c:v>44652</c:v>
                </c:pt>
                <c:pt idx="448">
                  <c:v>44682</c:v>
                </c:pt>
                <c:pt idx="449">
                  <c:v>44713</c:v>
                </c:pt>
                <c:pt idx="450">
                  <c:v>44743</c:v>
                </c:pt>
                <c:pt idx="451">
                  <c:v>44774</c:v>
                </c:pt>
                <c:pt idx="452">
                  <c:v>44805</c:v>
                </c:pt>
                <c:pt idx="453">
                  <c:v>44835</c:v>
                </c:pt>
                <c:pt idx="454">
                  <c:v>44866</c:v>
                </c:pt>
                <c:pt idx="455">
                  <c:v>44896</c:v>
                </c:pt>
                <c:pt idx="456">
                  <c:v>44927</c:v>
                </c:pt>
                <c:pt idx="457">
                  <c:v>44958</c:v>
                </c:pt>
                <c:pt idx="458">
                  <c:v>44986</c:v>
                </c:pt>
                <c:pt idx="459">
                  <c:v>45017</c:v>
                </c:pt>
                <c:pt idx="460">
                  <c:v>45047</c:v>
                </c:pt>
                <c:pt idx="461">
                  <c:v>45078</c:v>
                </c:pt>
                <c:pt idx="462">
                  <c:v>45108</c:v>
                </c:pt>
                <c:pt idx="463">
                  <c:v>45139</c:v>
                </c:pt>
                <c:pt idx="464">
                  <c:v>45170</c:v>
                </c:pt>
                <c:pt idx="465">
                  <c:v>45200</c:v>
                </c:pt>
                <c:pt idx="466">
                  <c:v>45231</c:v>
                </c:pt>
                <c:pt idx="467">
                  <c:v>45261</c:v>
                </c:pt>
                <c:pt idx="468">
                  <c:v>45292</c:v>
                </c:pt>
                <c:pt idx="469">
                  <c:v>45323</c:v>
                </c:pt>
                <c:pt idx="470">
                  <c:v>45352</c:v>
                </c:pt>
                <c:pt idx="471">
                  <c:v>45383</c:v>
                </c:pt>
                <c:pt idx="472">
                  <c:v>45413</c:v>
                </c:pt>
                <c:pt idx="473">
                  <c:v>45444</c:v>
                </c:pt>
                <c:pt idx="474">
                  <c:v>45474</c:v>
                </c:pt>
                <c:pt idx="475">
                  <c:v>45505</c:v>
                </c:pt>
                <c:pt idx="476">
                  <c:v>45536</c:v>
                </c:pt>
                <c:pt idx="477">
                  <c:v>45566</c:v>
                </c:pt>
                <c:pt idx="478">
                  <c:v>45597</c:v>
                </c:pt>
                <c:pt idx="479">
                  <c:v>45627</c:v>
                </c:pt>
                <c:pt idx="480">
                  <c:v>45658</c:v>
                </c:pt>
                <c:pt idx="481">
                  <c:v>45689</c:v>
                </c:pt>
                <c:pt idx="482">
                  <c:v>45717</c:v>
                </c:pt>
                <c:pt idx="483">
                  <c:v>45748</c:v>
                </c:pt>
                <c:pt idx="484">
                  <c:v>45778</c:v>
                </c:pt>
              </c:numCache>
            </c:numRef>
          </c:cat>
          <c:val>
            <c:numRef>
              <c:f>Monthly!$B$2:$B$486</c:f>
              <c:numCache>
                <c:formatCode>0.00</c:formatCode>
                <c:ptCount val="485"/>
                <c:pt idx="0">
                  <c:v>174.55</c:v>
                </c:pt>
                <c:pt idx="1">
                  <c:v>165.72</c:v>
                </c:pt>
                <c:pt idx="2">
                  <c:v>132.26</c:v>
                </c:pt>
                <c:pt idx="3">
                  <c:v>110.64</c:v>
                </c:pt>
                <c:pt idx="4">
                  <c:v>125.66</c:v>
                </c:pt>
                <c:pt idx="5">
                  <c:v>147.68</c:v>
                </c:pt>
                <c:pt idx="6">
                  <c:v>125.21</c:v>
                </c:pt>
                <c:pt idx="7">
                  <c:v>134.61000000000001</c:v>
                </c:pt>
                <c:pt idx="8">
                  <c:v>97.92</c:v>
                </c:pt>
                <c:pt idx="9">
                  <c:v>91.53</c:v>
                </c:pt>
                <c:pt idx="10">
                  <c:v>121.13</c:v>
                </c:pt>
                <c:pt idx="11">
                  <c:v>128.09</c:v>
                </c:pt>
                <c:pt idx="12">
                  <c:v>154.19</c:v>
                </c:pt>
                <c:pt idx="13">
                  <c:v>156.12</c:v>
                </c:pt>
                <c:pt idx="14">
                  <c:v>106.3</c:v>
                </c:pt>
                <c:pt idx="15">
                  <c:v>114.61</c:v>
                </c:pt>
                <c:pt idx="16">
                  <c:v>129.12</c:v>
                </c:pt>
                <c:pt idx="17">
                  <c:v>153.03</c:v>
                </c:pt>
                <c:pt idx="18">
                  <c:v>149.12</c:v>
                </c:pt>
                <c:pt idx="19">
                  <c:v>142.63</c:v>
                </c:pt>
                <c:pt idx="20">
                  <c:v>171.52</c:v>
                </c:pt>
                <c:pt idx="21">
                  <c:v>121.41</c:v>
                </c:pt>
                <c:pt idx="22">
                  <c:v>92.62</c:v>
                </c:pt>
                <c:pt idx="23">
                  <c:v>90.3</c:v>
                </c:pt>
                <c:pt idx="24">
                  <c:v>93.66</c:v>
                </c:pt>
                <c:pt idx="25">
                  <c:v>70.56</c:v>
                </c:pt>
                <c:pt idx="26">
                  <c:v>69.180000000000007</c:v>
                </c:pt>
                <c:pt idx="27">
                  <c:v>77.08</c:v>
                </c:pt>
                <c:pt idx="28">
                  <c:v>59.87</c:v>
                </c:pt>
                <c:pt idx="29">
                  <c:v>87.21</c:v>
                </c:pt>
                <c:pt idx="30">
                  <c:v>68.67</c:v>
                </c:pt>
                <c:pt idx="31">
                  <c:v>56.68</c:v>
                </c:pt>
                <c:pt idx="32">
                  <c:v>63.75</c:v>
                </c:pt>
                <c:pt idx="33">
                  <c:v>122.52</c:v>
                </c:pt>
                <c:pt idx="34">
                  <c:v>137.26</c:v>
                </c:pt>
                <c:pt idx="35">
                  <c:v>115.3</c:v>
                </c:pt>
                <c:pt idx="36">
                  <c:v>109.53</c:v>
                </c:pt>
                <c:pt idx="37">
                  <c:v>79.709999999999994</c:v>
                </c:pt>
                <c:pt idx="38">
                  <c:v>74.650000000000006</c:v>
                </c:pt>
                <c:pt idx="39">
                  <c:v>76.27</c:v>
                </c:pt>
                <c:pt idx="40">
                  <c:v>86.12</c:v>
                </c:pt>
                <c:pt idx="41">
                  <c:v>76.77</c:v>
                </c:pt>
                <c:pt idx="42">
                  <c:v>79.23</c:v>
                </c:pt>
                <c:pt idx="43">
                  <c:v>84.92</c:v>
                </c:pt>
                <c:pt idx="44">
                  <c:v>56.78</c:v>
                </c:pt>
                <c:pt idx="45">
                  <c:v>90.76</c:v>
                </c:pt>
                <c:pt idx="46">
                  <c:v>101.32</c:v>
                </c:pt>
                <c:pt idx="47">
                  <c:v>77.44</c:v>
                </c:pt>
                <c:pt idx="48">
                  <c:v>87.74</c:v>
                </c:pt>
                <c:pt idx="49">
                  <c:v>65.209999999999994</c:v>
                </c:pt>
                <c:pt idx="50">
                  <c:v>62.26</c:v>
                </c:pt>
                <c:pt idx="51">
                  <c:v>73.03</c:v>
                </c:pt>
                <c:pt idx="52">
                  <c:v>77.930000000000007</c:v>
                </c:pt>
                <c:pt idx="53">
                  <c:v>86.28</c:v>
                </c:pt>
                <c:pt idx="54">
                  <c:v>99.29</c:v>
                </c:pt>
                <c:pt idx="55">
                  <c:v>66.16</c:v>
                </c:pt>
                <c:pt idx="56">
                  <c:v>50.69</c:v>
                </c:pt>
                <c:pt idx="57">
                  <c:v>81.41</c:v>
                </c:pt>
                <c:pt idx="58">
                  <c:v>82.96</c:v>
                </c:pt>
                <c:pt idx="59">
                  <c:v>87.58</c:v>
                </c:pt>
                <c:pt idx="60">
                  <c:v>106.66</c:v>
                </c:pt>
                <c:pt idx="61">
                  <c:v>105.75</c:v>
                </c:pt>
                <c:pt idx="62">
                  <c:v>75.650000000000006</c:v>
                </c:pt>
                <c:pt idx="63">
                  <c:v>79.11</c:v>
                </c:pt>
                <c:pt idx="64">
                  <c:v>78.459999999999994</c:v>
                </c:pt>
                <c:pt idx="65">
                  <c:v>84.32</c:v>
                </c:pt>
                <c:pt idx="66">
                  <c:v>88.52</c:v>
                </c:pt>
                <c:pt idx="67">
                  <c:v>142.37</c:v>
                </c:pt>
                <c:pt idx="68">
                  <c:v>135.28</c:v>
                </c:pt>
                <c:pt idx="69">
                  <c:v>136.88999999999999</c:v>
                </c:pt>
                <c:pt idx="70">
                  <c:v>151.21</c:v>
                </c:pt>
                <c:pt idx="71">
                  <c:v>128.84</c:v>
                </c:pt>
                <c:pt idx="72">
                  <c:v>136.99</c:v>
                </c:pt>
                <c:pt idx="73">
                  <c:v>127.83</c:v>
                </c:pt>
                <c:pt idx="74">
                  <c:v>98.58</c:v>
                </c:pt>
                <c:pt idx="75">
                  <c:v>93.16</c:v>
                </c:pt>
                <c:pt idx="76">
                  <c:v>74.900000000000006</c:v>
                </c:pt>
                <c:pt idx="77">
                  <c:v>85.93</c:v>
                </c:pt>
                <c:pt idx="78">
                  <c:v>110.87</c:v>
                </c:pt>
                <c:pt idx="79">
                  <c:v>106.94</c:v>
                </c:pt>
                <c:pt idx="80">
                  <c:v>121</c:v>
                </c:pt>
                <c:pt idx="81">
                  <c:v>114.08</c:v>
                </c:pt>
                <c:pt idx="82">
                  <c:v>172.65</c:v>
                </c:pt>
                <c:pt idx="83">
                  <c:v>190.54</c:v>
                </c:pt>
                <c:pt idx="84">
                  <c:v>165.45</c:v>
                </c:pt>
                <c:pt idx="85">
                  <c:v>169.71</c:v>
                </c:pt>
                <c:pt idx="86">
                  <c:v>125.66</c:v>
                </c:pt>
                <c:pt idx="87">
                  <c:v>98.95</c:v>
                </c:pt>
                <c:pt idx="88">
                  <c:v>96.91</c:v>
                </c:pt>
                <c:pt idx="89">
                  <c:v>123.27</c:v>
                </c:pt>
                <c:pt idx="90">
                  <c:v>138.97</c:v>
                </c:pt>
                <c:pt idx="91">
                  <c:v>153.66</c:v>
                </c:pt>
                <c:pt idx="92">
                  <c:v>162.56</c:v>
                </c:pt>
                <c:pt idx="93">
                  <c:v>192.95</c:v>
                </c:pt>
                <c:pt idx="94">
                  <c:v>153.51</c:v>
                </c:pt>
                <c:pt idx="95">
                  <c:v>103.45</c:v>
                </c:pt>
                <c:pt idx="96">
                  <c:v>114.88</c:v>
                </c:pt>
                <c:pt idx="97">
                  <c:v>115.3</c:v>
                </c:pt>
                <c:pt idx="98">
                  <c:v>138.47</c:v>
                </c:pt>
                <c:pt idx="99">
                  <c:v>116.83</c:v>
                </c:pt>
                <c:pt idx="100">
                  <c:v>156.06</c:v>
                </c:pt>
                <c:pt idx="101">
                  <c:v>131.54</c:v>
                </c:pt>
                <c:pt idx="102">
                  <c:v>122.79</c:v>
                </c:pt>
                <c:pt idx="103">
                  <c:v>148.24</c:v>
                </c:pt>
                <c:pt idx="104">
                  <c:v>129.69999999999999</c:v>
                </c:pt>
                <c:pt idx="105">
                  <c:v>81.8</c:v>
                </c:pt>
                <c:pt idx="106">
                  <c:v>100.99</c:v>
                </c:pt>
                <c:pt idx="107">
                  <c:v>87.75</c:v>
                </c:pt>
                <c:pt idx="108">
                  <c:v>93.8</c:v>
                </c:pt>
                <c:pt idx="109">
                  <c:v>79.95</c:v>
                </c:pt>
                <c:pt idx="110">
                  <c:v>85.95</c:v>
                </c:pt>
                <c:pt idx="111">
                  <c:v>114.52</c:v>
                </c:pt>
                <c:pt idx="112">
                  <c:v>111.18</c:v>
                </c:pt>
                <c:pt idx="113">
                  <c:v>78.489999999999995</c:v>
                </c:pt>
                <c:pt idx="114">
                  <c:v>91.79</c:v>
                </c:pt>
                <c:pt idx="115">
                  <c:v>89.14</c:v>
                </c:pt>
                <c:pt idx="116">
                  <c:v>98.47</c:v>
                </c:pt>
                <c:pt idx="117">
                  <c:v>81.099999999999994</c:v>
                </c:pt>
                <c:pt idx="118">
                  <c:v>118.83</c:v>
                </c:pt>
                <c:pt idx="119">
                  <c:v>89.84</c:v>
                </c:pt>
                <c:pt idx="120">
                  <c:v>136.11000000000001</c:v>
                </c:pt>
                <c:pt idx="121">
                  <c:v>134.41999999999999</c:v>
                </c:pt>
                <c:pt idx="122">
                  <c:v>97.52</c:v>
                </c:pt>
                <c:pt idx="123">
                  <c:v>69.45</c:v>
                </c:pt>
                <c:pt idx="124">
                  <c:v>64.41</c:v>
                </c:pt>
                <c:pt idx="125">
                  <c:v>93.44</c:v>
                </c:pt>
                <c:pt idx="126">
                  <c:v>89.76</c:v>
                </c:pt>
                <c:pt idx="127">
                  <c:v>46.76</c:v>
                </c:pt>
                <c:pt idx="128">
                  <c:v>53.66</c:v>
                </c:pt>
                <c:pt idx="129">
                  <c:v>80.67</c:v>
                </c:pt>
                <c:pt idx="130">
                  <c:v>91.45</c:v>
                </c:pt>
                <c:pt idx="131">
                  <c:v>113.52</c:v>
                </c:pt>
                <c:pt idx="132">
                  <c:v>115.5</c:v>
                </c:pt>
                <c:pt idx="133">
                  <c:v>90.44</c:v>
                </c:pt>
                <c:pt idx="134">
                  <c:v>81.63</c:v>
                </c:pt>
                <c:pt idx="135">
                  <c:v>64.900000000000006</c:v>
                </c:pt>
                <c:pt idx="136">
                  <c:v>74.13</c:v>
                </c:pt>
                <c:pt idx="137">
                  <c:v>73.290000000000006</c:v>
                </c:pt>
                <c:pt idx="138">
                  <c:v>65.25</c:v>
                </c:pt>
                <c:pt idx="139">
                  <c:v>71.989999999999995</c:v>
                </c:pt>
                <c:pt idx="140">
                  <c:v>70.33</c:v>
                </c:pt>
                <c:pt idx="141">
                  <c:v>70.33</c:v>
                </c:pt>
                <c:pt idx="142">
                  <c:v>62.71</c:v>
                </c:pt>
                <c:pt idx="143">
                  <c:v>63.94</c:v>
                </c:pt>
                <c:pt idx="144">
                  <c:v>72.06</c:v>
                </c:pt>
                <c:pt idx="145">
                  <c:v>64.319999999999993</c:v>
                </c:pt>
                <c:pt idx="146">
                  <c:v>64.989999999999995</c:v>
                </c:pt>
                <c:pt idx="147">
                  <c:v>58.06</c:v>
                </c:pt>
                <c:pt idx="148">
                  <c:v>77.92</c:v>
                </c:pt>
                <c:pt idx="149">
                  <c:v>77.959999999999994</c:v>
                </c:pt>
                <c:pt idx="150">
                  <c:v>58.03</c:v>
                </c:pt>
                <c:pt idx="151">
                  <c:v>69.150000000000006</c:v>
                </c:pt>
                <c:pt idx="152">
                  <c:v>49.32</c:v>
                </c:pt>
                <c:pt idx="153">
                  <c:v>74.45</c:v>
                </c:pt>
                <c:pt idx="154">
                  <c:v>81.3</c:v>
                </c:pt>
                <c:pt idx="155">
                  <c:v>64.06</c:v>
                </c:pt>
                <c:pt idx="156">
                  <c:v>110.97</c:v>
                </c:pt>
                <c:pt idx="157">
                  <c:v>85.12</c:v>
                </c:pt>
                <c:pt idx="158">
                  <c:v>70.959999999999994</c:v>
                </c:pt>
                <c:pt idx="159">
                  <c:v>77.97</c:v>
                </c:pt>
                <c:pt idx="160">
                  <c:v>64.900000000000006</c:v>
                </c:pt>
                <c:pt idx="161">
                  <c:v>64.3</c:v>
                </c:pt>
                <c:pt idx="162">
                  <c:v>68.22</c:v>
                </c:pt>
                <c:pt idx="163">
                  <c:v>121.53</c:v>
                </c:pt>
                <c:pt idx="164">
                  <c:v>154.07</c:v>
                </c:pt>
                <c:pt idx="165">
                  <c:v>113.83</c:v>
                </c:pt>
                <c:pt idx="166">
                  <c:v>95.26</c:v>
                </c:pt>
                <c:pt idx="167">
                  <c:v>83.71</c:v>
                </c:pt>
                <c:pt idx="168">
                  <c:v>89.71</c:v>
                </c:pt>
                <c:pt idx="169">
                  <c:v>65.290000000000006</c:v>
                </c:pt>
                <c:pt idx="170">
                  <c:v>56.36</c:v>
                </c:pt>
                <c:pt idx="171">
                  <c:v>50.69</c:v>
                </c:pt>
                <c:pt idx="172">
                  <c:v>48.12</c:v>
                </c:pt>
                <c:pt idx="173">
                  <c:v>51.01</c:v>
                </c:pt>
                <c:pt idx="174">
                  <c:v>69.27</c:v>
                </c:pt>
                <c:pt idx="175">
                  <c:v>54.72</c:v>
                </c:pt>
                <c:pt idx="176">
                  <c:v>58.79</c:v>
                </c:pt>
                <c:pt idx="177">
                  <c:v>56.07</c:v>
                </c:pt>
                <c:pt idx="178">
                  <c:v>54.53</c:v>
                </c:pt>
                <c:pt idx="179">
                  <c:v>73.09</c:v>
                </c:pt>
                <c:pt idx="180">
                  <c:v>57.55</c:v>
                </c:pt>
                <c:pt idx="181">
                  <c:v>50.6</c:v>
                </c:pt>
                <c:pt idx="182">
                  <c:v>64.989999999999995</c:v>
                </c:pt>
                <c:pt idx="183">
                  <c:v>59.76</c:v>
                </c:pt>
                <c:pt idx="184">
                  <c:v>77.52</c:v>
                </c:pt>
                <c:pt idx="185">
                  <c:v>67.239999999999995</c:v>
                </c:pt>
                <c:pt idx="186">
                  <c:v>53.87</c:v>
                </c:pt>
                <c:pt idx="187">
                  <c:v>47.64</c:v>
                </c:pt>
                <c:pt idx="188">
                  <c:v>67.989999999999995</c:v>
                </c:pt>
                <c:pt idx="189">
                  <c:v>67.59</c:v>
                </c:pt>
                <c:pt idx="190">
                  <c:v>138.22</c:v>
                </c:pt>
                <c:pt idx="191">
                  <c:v>124.63</c:v>
                </c:pt>
                <c:pt idx="192">
                  <c:v>123.21</c:v>
                </c:pt>
                <c:pt idx="193">
                  <c:v>122.26</c:v>
                </c:pt>
                <c:pt idx="194">
                  <c:v>124.46</c:v>
                </c:pt>
                <c:pt idx="195">
                  <c:v>105.17</c:v>
                </c:pt>
                <c:pt idx="196">
                  <c:v>96.31</c:v>
                </c:pt>
                <c:pt idx="197">
                  <c:v>70.569999999999993</c:v>
                </c:pt>
                <c:pt idx="198">
                  <c:v>91.9</c:v>
                </c:pt>
                <c:pt idx="199">
                  <c:v>80.84</c:v>
                </c:pt>
                <c:pt idx="200">
                  <c:v>234.57</c:v>
                </c:pt>
                <c:pt idx="201">
                  <c:v>236.41</c:v>
                </c:pt>
                <c:pt idx="202">
                  <c:v>154.38999999999999</c:v>
                </c:pt>
                <c:pt idx="203">
                  <c:v>127.57</c:v>
                </c:pt>
                <c:pt idx="204">
                  <c:v>141.63999999999999</c:v>
                </c:pt>
                <c:pt idx="205">
                  <c:v>86.75</c:v>
                </c:pt>
                <c:pt idx="206">
                  <c:v>94.43</c:v>
                </c:pt>
                <c:pt idx="207">
                  <c:v>74.52</c:v>
                </c:pt>
                <c:pt idx="208">
                  <c:v>89.66</c:v>
                </c:pt>
                <c:pt idx="209">
                  <c:v>87.07</c:v>
                </c:pt>
                <c:pt idx="210">
                  <c:v>126.56</c:v>
                </c:pt>
                <c:pt idx="211">
                  <c:v>114.96</c:v>
                </c:pt>
                <c:pt idx="212">
                  <c:v>138.87</c:v>
                </c:pt>
                <c:pt idx="213">
                  <c:v>113.34</c:v>
                </c:pt>
                <c:pt idx="214">
                  <c:v>136.55000000000001</c:v>
                </c:pt>
                <c:pt idx="215">
                  <c:v>153.66999999999999</c:v>
                </c:pt>
                <c:pt idx="216">
                  <c:v>184.77</c:v>
                </c:pt>
                <c:pt idx="217">
                  <c:v>192.12</c:v>
                </c:pt>
                <c:pt idx="218">
                  <c:v>212.57</c:v>
                </c:pt>
                <c:pt idx="219">
                  <c:v>135.47999999999999</c:v>
                </c:pt>
                <c:pt idx="220">
                  <c:v>116.64</c:v>
                </c:pt>
                <c:pt idx="221">
                  <c:v>89.3</c:v>
                </c:pt>
                <c:pt idx="222">
                  <c:v>82.49</c:v>
                </c:pt>
                <c:pt idx="223">
                  <c:v>89.77</c:v>
                </c:pt>
                <c:pt idx="224">
                  <c:v>96.16</c:v>
                </c:pt>
                <c:pt idx="225">
                  <c:v>65.8</c:v>
                </c:pt>
                <c:pt idx="226">
                  <c:v>61.47</c:v>
                </c:pt>
                <c:pt idx="227">
                  <c:v>73.569999999999993</c:v>
                </c:pt>
                <c:pt idx="228">
                  <c:v>93.05</c:v>
                </c:pt>
                <c:pt idx="229">
                  <c:v>83.25</c:v>
                </c:pt>
                <c:pt idx="230">
                  <c:v>63.19</c:v>
                </c:pt>
                <c:pt idx="231">
                  <c:v>59.88</c:v>
                </c:pt>
                <c:pt idx="232">
                  <c:v>76.7</c:v>
                </c:pt>
                <c:pt idx="233">
                  <c:v>79.36</c:v>
                </c:pt>
                <c:pt idx="234">
                  <c:v>60.95</c:v>
                </c:pt>
                <c:pt idx="235">
                  <c:v>70.38</c:v>
                </c:pt>
                <c:pt idx="236">
                  <c:v>75.09</c:v>
                </c:pt>
                <c:pt idx="237">
                  <c:v>102.47</c:v>
                </c:pt>
                <c:pt idx="238">
                  <c:v>72.19</c:v>
                </c:pt>
                <c:pt idx="239">
                  <c:v>40.130000000000003</c:v>
                </c:pt>
                <c:pt idx="240">
                  <c:v>66.989999999999995</c:v>
                </c:pt>
                <c:pt idx="241">
                  <c:v>63.73</c:v>
                </c:pt>
                <c:pt idx="242">
                  <c:v>55.76</c:v>
                </c:pt>
                <c:pt idx="243">
                  <c:v>66.459999999999994</c:v>
                </c:pt>
                <c:pt idx="244">
                  <c:v>73.069999999999993</c:v>
                </c:pt>
                <c:pt idx="245">
                  <c:v>59.69</c:v>
                </c:pt>
                <c:pt idx="246">
                  <c:v>50.88</c:v>
                </c:pt>
                <c:pt idx="247">
                  <c:v>56.09</c:v>
                </c:pt>
                <c:pt idx="248">
                  <c:v>85.25</c:v>
                </c:pt>
                <c:pt idx="249">
                  <c:v>63</c:v>
                </c:pt>
                <c:pt idx="250">
                  <c:v>48.77</c:v>
                </c:pt>
                <c:pt idx="251">
                  <c:v>60.03</c:v>
                </c:pt>
                <c:pt idx="252">
                  <c:v>63.64</c:v>
                </c:pt>
                <c:pt idx="253">
                  <c:v>59.09</c:v>
                </c:pt>
                <c:pt idx="254">
                  <c:v>51.51</c:v>
                </c:pt>
                <c:pt idx="255">
                  <c:v>69.78</c:v>
                </c:pt>
                <c:pt idx="256">
                  <c:v>67.52</c:v>
                </c:pt>
                <c:pt idx="257">
                  <c:v>67.89</c:v>
                </c:pt>
                <c:pt idx="258">
                  <c:v>74.709999999999994</c:v>
                </c:pt>
                <c:pt idx="259">
                  <c:v>71.150000000000006</c:v>
                </c:pt>
                <c:pt idx="260">
                  <c:v>39.14</c:v>
                </c:pt>
                <c:pt idx="261">
                  <c:v>42.94</c:v>
                </c:pt>
                <c:pt idx="262">
                  <c:v>50.22</c:v>
                </c:pt>
                <c:pt idx="263">
                  <c:v>38.21</c:v>
                </c:pt>
                <c:pt idx="264">
                  <c:v>56.95</c:v>
                </c:pt>
                <c:pt idx="265">
                  <c:v>58.38</c:v>
                </c:pt>
                <c:pt idx="266">
                  <c:v>54.72</c:v>
                </c:pt>
                <c:pt idx="267">
                  <c:v>44.37</c:v>
                </c:pt>
                <c:pt idx="268">
                  <c:v>55.79</c:v>
                </c:pt>
                <c:pt idx="269">
                  <c:v>50.8</c:v>
                </c:pt>
                <c:pt idx="270">
                  <c:v>38.93</c:v>
                </c:pt>
                <c:pt idx="271">
                  <c:v>81.75</c:v>
                </c:pt>
                <c:pt idx="272">
                  <c:v>79.89</c:v>
                </c:pt>
                <c:pt idx="273">
                  <c:v>72.209999999999994</c:v>
                </c:pt>
                <c:pt idx="274">
                  <c:v>64.19</c:v>
                </c:pt>
                <c:pt idx="275">
                  <c:v>92</c:v>
                </c:pt>
                <c:pt idx="276">
                  <c:v>182.06</c:v>
                </c:pt>
                <c:pt idx="277">
                  <c:v>118.07</c:v>
                </c:pt>
                <c:pt idx="278">
                  <c:v>121.87</c:v>
                </c:pt>
                <c:pt idx="279">
                  <c:v>100.47</c:v>
                </c:pt>
                <c:pt idx="280">
                  <c:v>84.73</c:v>
                </c:pt>
                <c:pt idx="281">
                  <c:v>98.48</c:v>
                </c:pt>
                <c:pt idx="282">
                  <c:v>101.75</c:v>
                </c:pt>
                <c:pt idx="283">
                  <c:v>91.44</c:v>
                </c:pt>
                <c:pt idx="284">
                  <c:v>183.97</c:v>
                </c:pt>
                <c:pt idx="285">
                  <c:v>243.47</c:v>
                </c:pt>
                <c:pt idx="286">
                  <c:v>220.65</c:v>
                </c:pt>
                <c:pt idx="287">
                  <c:v>165.28</c:v>
                </c:pt>
                <c:pt idx="288">
                  <c:v>215.22</c:v>
                </c:pt>
                <c:pt idx="289">
                  <c:v>238.86</c:v>
                </c:pt>
                <c:pt idx="290">
                  <c:v>189.93</c:v>
                </c:pt>
                <c:pt idx="291">
                  <c:v>139.22</c:v>
                </c:pt>
                <c:pt idx="292">
                  <c:v>122.91</c:v>
                </c:pt>
                <c:pt idx="293">
                  <c:v>107.17</c:v>
                </c:pt>
                <c:pt idx="294">
                  <c:v>121.46</c:v>
                </c:pt>
                <c:pt idx="295">
                  <c:v>94.86</c:v>
                </c:pt>
                <c:pt idx="296">
                  <c:v>91.2</c:v>
                </c:pt>
                <c:pt idx="297">
                  <c:v>81.96</c:v>
                </c:pt>
                <c:pt idx="298">
                  <c:v>111.38</c:v>
                </c:pt>
                <c:pt idx="299">
                  <c:v>129.59</c:v>
                </c:pt>
                <c:pt idx="300">
                  <c:v>156.72999999999999</c:v>
                </c:pt>
                <c:pt idx="301">
                  <c:v>151.77000000000001</c:v>
                </c:pt>
                <c:pt idx="302">
                  <c:v>110.03</c:v>
                </c:pt>
                <c:pt idx="303">
                  <c:v>87.82</c:v>
                </c:pt>
                <c:pt idx="304">
                  <c:v>118.89</c:v>
                </c:pt>
                <c:pt idx="305">
                  <c:v>127.63</c:v>
                </c:pt>
                <c:pt idx="306">
                  <c:v>176.8</c:v>
                </c:pt>
                <c:pt idx="307">
                  <c:v>161.47</c:v>
                </c:pt>
                <c:pt idx="308">
                  <c:v>213.93</c:v>
                </c:pt>
                <c:pt idx="309">
                  <c:v>229.32</c:v>
                </c:pt>
                <c:pt idx="310">
                  <c:v>169.9</c:v>
                </c:pt>
                <c:pt idx="311">
                  <c:v>157.47</c:v>
                </c:pt>
                <c:pt idx="312">
                  <c:v>139.75</c:v>
                </c:pt>
                <c:pt idx="313">
                  <c:v>118.36</c:v>
                </c:pt>
                <c:pt idx="314">
                  <c:v>140.79</c:v>
                </c:pt>
                <c:pt idx="315">
                  <c:v>116.03</c:v>
                </c:pt>
                <c:pt idx="316">
                  <c:v>93.22</c:v>
                </c:pt>
                <c:pt idx="317">
                  <c:v>126.06</c:v>
                </c:pt>
                <c:pt idx="318">
                  <c:v>200.15</c:v>
                </c:pt>
                <c:pt idx="319">
                  <c:v>253.92</c:v>
                </c:pt>
                <c:pt idx="320">
                  <c:v>221.51</c:v>
                </c:pt>
                <c:pt idx="321">
                  <c:v>133.75</c:v>
                </c:pt>
                <c:pt idx="322">
                  <c:v>133.72</c:v>
                </c:pt>
                <c:pt idx="323">
                  <c:v>186</c:v>
                </c:pt>
                <c:pt idx="324">
                  <c:v>156.16999999999999</c:v>
                </c:pt>
                <c:pt idx="325">
                  <c:v>112.69</c:v>
                </c:pt>
                <c:pt idx="326">
                  <c:v>90.25</c:v>
                </c:pt>
                <c:pt idx="327">
                  <c:v>94.95</c:v>
                </c:pt>
                <c:pt idx="328">
                  <c:v>120.23</c:v>
                </c:pt>
                <c:pt idx="329">
                  <c:v>169.63</c:v>
                </c:pt>
                <c:pt idx="330">
                  <c:v>171.59</c:v>
                </c:pt>
                <c:pt idx="331">
                  <c:v>149.65</c:v>
                </c:pt>
                <c:pt idx="332">
                  <c:v>146.6</c:v>
                </c:pt>
                <c:pt idx="333">
                  <c:v>161.69999999999999</c:v>
                </c:pt>
                <c:pt idx="334">
                  <c:v>208.19</c:v>
                </c:pt>
                <c:pt idx="335">
                  <c:v>211.77</c:v>
                </c:pt>
                <c:pt idx="336">
                  <c:v>204</c:v>
                </c:pt>
                <c:pt idx="337">
                  <c:v>145.21</c:v>
                </c:pt>
                <c:pt idx="338">
                  <c:v>137.83000000000001</c:v>
                </c:pt>
                <c:pt idx="339">
                  <c:v>89.17</c:v>
                </c:pt>
                <c:pt idx="340">
                  <c:v>78.38</c:v>
                </c:pt>
                <c:pt idx="341">
                  <c:v>81.67</c:v>
                </c:pt>
                <c:pt idx="342">
                  <c:v>93.22</c:v>
                </c:pt>
                <c:pt idx="343">
                  <c:v>92.88</c:v>
                </c:pt>
                <c:pt idx="344">
                  <c:v>116.72</c:v>
                </c:pt>
                <c:pt idx="345">
                  <c:v>176.28</c:v>
                </c:pt>
                <c:pt idx="346">
                  <c:v>83.82</c:v>
                </c:pt>
                <c:pt idx="347">
                  <c:v>90.94</c:v>
                </c:pt>
                <c:pt idx="348">
                  <c:v>95.63</c:v>
                </c:pt>
                <c:pt idx="349">
                  <c:v>83.49</c:v>
                </c:pt>
                <c:pt idx="350">
                  <c:v>72.930000000000007</c:v>
                </c:pt>
                <c:pt idx="351">
                  <c:v>63.76</c:v>
                </c:pt>
                <c:pt idx="352">
                  <c:v>68.400000000000006</c:v>
                </c:pt>
                <c:pt idx="353">
                  <c:v>68.900000000000006</c:v>
                </c:pt>
                <c:pt idx="354">
                  <c:v>72.39</c:v>
                </c:pt>
                <c:pt idx="355">
                  <c:v>53.54</c:v>
                </c:pt>
                <c:pt idx="356">
                  <c:v>57.97</c:v>
                </c:pt>
                <c:pt idx="357">
                  <c:v>66.290000000000006</c:v>
                </c:pt>
                <c:pt idx="358">
                  <c:v>58.18</c:v>
                </c:pt>
                <c:pt idx="359">
                  <c:v>66.239999999999995</c:v>
                </c:pt>
                <c:pt idx="360">
                  <c:v>80.650000000000006</c:v>
                </c:pt>
                <c:pt idx="361">
                  <c:v>68.66</c:v>
                </c:pt>
                <c:pt idx="362">
                  <c:v>62.27</c:v>
                </c:pt>
                <c:pt idx="363">
                  <c:v>66.03</c:v>
                </c:pt>
                <c:pt idx="364">
                  <c:v>62.86</c:v>
                </c:pt>
                <c:pt idx="365">
                  <c:v>67.03</c:v>
                </c:pt>
                <c:pt idx="366">
                  <c:v>74.31</c:v>
                </c:pt>
                <c:pt idx="367">
                  <c:v>76.010000000000005</c:v>
                </c:pt>
                <c:pt idx="368">
                  <c:v>87.06</c:v>
                </c:pt>
                <c:pt idx="369">
                  <c:v>65.75</c:v>
                </c:pt>
                <c:pt idx="370">
                  <c:v>55.51</c:v>
                </c:pt>
                <c:pt idx="371">
                  <c:v>71.08</c:v>
                </c:pt>
                <c:pt idx="372">
                  <c:v>80.38</c:v>
                </c:pt>
                <c:pt idx="373">
                  <c:v>78.930000000000007</c:v>
                </c:pt>
                <c:pt idx="374">
                  <c:v>63.63</c:v>
                </c:pt>
                <c:pt idx="375">
                  <c:v>52.44</c:v>
                </c:pt>
                <c:pt idx="376">
                  <c:v>55.18</c:v>
                </c:pt>
                <c:pt idx="377">
                  <c:v>133.65</c:v>
                </c:pt>
                <c:pt idx="378">
                  <c:v>94.67</c:v>
                </c:pt>
                <c:pt idx="379">
                  <c:v>71.41</c:v>
                </c:pt>
                <c:pt idx="380">
                  <c:v>50.29</c:v>
                </c:pt>
                <c:pt idx="381">
                  <c:v>69.45</c:v>
                </c:pt>
                <c:pt idx="382">
                  <c:v>125.67</c:v>
                </c:pt>
                <c:pt idx="383">
                  <c:v>123.93</c:v>
                </c:pt>
                <c:pt idx="384">
                  <c:v>144.13999999999999</c:v>
                </c:pt>
                <c:pt idx="385">
                  <c:v>119.43</c:v>
                </c:pt>
                <c:pt idx="386">
                  <c:v>112.85</c:v>
                </c:pt>
                <c:pt idx="387">
                  <c:v>101.36</c:v>
                </c:pt>
                <c:pt idx="388">
                  <c:v>92.19</c:v>
                </c:pt>
                <c:pt idx="389">
                  <c:v>95.06</c:v>
                </c:pt>
                <c:pt idx="390">
                  <c:v>100.41</c:v>
                </c:pt>
                <c:pt idx="391">
                  <c:v>73.290000000000006</c:v>
                </c:pt>
                <c:pt idx="392">
                  <c:v>84.19</c:v>
                </c:pt>
                <c:pt idx="393">
                  <c:v>70.209999999999994</c:v>
                </c:pt>
                <c:pt idx="394">
                  <c:v>91.2</c:v>
                </c:pt>
                <c:pt idx="395">
                  <c:v>90.57</c:v>
                </c:pt>
                <c:pt idx="396">
                  <c:v>114.8</c:v>
                </c:pt>
                <c:pt idx="397">
                  <c:v>84.04</c:v>
                </c:pt>
                <c:pt idx="398">
                  <c:v>76.38</c:v>
                </c:pt>
                <c:pt idx="399">
                  <c:v>88.6</c:v>
                </c:pt>
                <c:pt idx="400">
                  <c:v>87.87</c:v>
                </c:pt>
                <c:pt idx="401">
                  <c:v>103.79</c:v>
                </c:pt>
                <c:pt idx="402">
                  <c:v>99.53</c:v>
                </c:pt>
                <c:pt idx="403">
                  <c:v>85.71</c:v>
                </c:pt>
                <c:pt idx="404">
                  <c:v>67.36</c:v>
                </c:pt>
                <c:pt idx="405">
                  <c:v>90.25</c:v>
                </c:pt>
                <c:pt idx="406">
                  <c:v>79.47</c:v>
                </c:pt>
                <c:pt idx="407">
                  <c:v>127.53</c:v>
                </c:pt>
                <c:pt idx="408">
                  <c:v>146.59</c:v>
                </c:pt>
                <c:pt idx="409">
                  <c:v>82.65</c:v>
                </c:pt>
                <c:pt idx="410">
                  <c:v>94.66</c:v>
                </c:pt>
                <c:pt idx="411">
                  <c:v>78.739999999999995</c:v>
                </c:pt>
                <c:pt idx="412">
                  <c:v>94.45</c:v>
                </c:pt>
                <c:pt idx="413">
                  <c:v>137.37</c:v>
                </c:pt>
                <c:pt idx="414">
                  <c:v>94.8</c:v>
                </c:pt>
                <c:pt idx="415">
                  <c:v>155.22999999999999</c:v>
                </c:pt>
                <c:pt idx="416">
                  <c:v>118.31</c:v>
                </c:pt>
                <c:pt idx="417">
                  <c:v>98</c:v>
                </c:pt>
                <c:pt idx="418">
                  <c:v>81.040000000000006</c:v>
                </c:pt>
                <c:pt idx="419">
                  <c:v>121.31</c:v>
                </c:pt>
                <c:pt idx="420">
                  <c:v>110.07</c:v>
                </c:pt>
                <c:pt idx="421">
                  <c:v>113.26</c:v>
                </c:pt>
                <c:pt idx="422">
                  <c:v>380.39</c:v>
                </c:pt>
                <c:pt idx="423">
                  <c:v>555.32000000000005</c:v>
                </c:pt>
                <c:pt idx="424">
                  <c:v>484.18</c:v>
                </c:pt>
                <c:pt idx="425">
                  <c:v>313.92</c:v>
                </c:pt>
                <c:pt idx="426">
                  <c:v>359.45</c:v>
                </c:pt>
                <c:pt idx="427">
                  <c:v>298.58999999999997</c:v>
                </c:pt>
                <c:pt idx="428">
                  <c:v>247.74</c:v>
                </c:pt>
                <c:pt idx="429">
                  <c:v>271.43</c:v>
                </c:pt>
                <c:pt idx="430">
                  <c:v>264.69</c:v>
                </c:pt>
                <c:pt idx="431">
                  <c:v>238.67</c:v>
                </c:pt>
                <c:pt idx="432">
                  <c:v>216.06</c:v>
                </c:pt>
                <c:pt idx="433">
                  <c:v>154.4</c:v>
                </c:pt>
                <c:pt idx="434">
                  <c:v>176.7</c:v>
                </c:pt>
                <c:pt idx="435">
                  <c:v>122.48</c:v>
                </c:pt>
                <c:pt idx="436">
                  <c:v>129.44</c:v>
                </c:pt>
                <c:pt idx="437">
                  <c:v>113.15</c:v>
                </c:pt>
                <c:pt idx="438">
                  <c:v>130.01</c:v>
                </c:pt>
                <c:pt idx="439">
                  <c:v>124.14</c:v>
                </c:pt>
                <c:pt idx="440">
                  <c:v>120.23</c:v>
                </c:pt>
                <c:pt idx="441">
                  <c:v>109.65</c:v>
                </c:pt>
                <c:pt idx="442">
                  <c:v>135.15</c:v>
                </c:pt>
                <c:pt idx="443">
                  <c:v>137.13</c:v>
                </c:pt>
                <c:pt idx="444">
                  <c:v>145.66999999999999</c:v>
                </c:pt>
                <c:pt idx="445">
                  <c:v>127.99</c:v>
                </c:pt>
                <c:pt idx="446">
                  <c:v>186.61</c:v>
                </c:pt>
                <c:pt idx="447">
                  <c:v>136.31</c:v>
                </c:pt>
                <c:pt idx="448">
                  <c:v>133.78</c:v>
                </c:pt>
                <c:pt idx="449">
                  <c:v>133.47</c:v>
                </c:pt>
                <c:pt idx="450">
                  <c:v>146.9</c:v>
                </c:pt>
                <c:pt idx="451">
                  <c:v>119.16</c:v>
                </c:pt>
                <c:pt idx="452">
                  <c:v>109.56</c:v>
                </c:pt>
                <c:pt idx="453">
                  <c:v>139.83000000000001</c:v>
                </c:pt>
                <c:pt idx="454">
                  <c:v>147.65</c:v>
                </c:pt>
                <c:pt idx="455">
                  <c:v>132.44</c:v>
                </c:pt>
                <c:pt idx="456">
                  <c:v>186.77</c:v>
                </c:pt>
                <c:pt idx="457">
                  <c:v>120.97</c:v>
                </c:pt>
                <c:pt idx="458">
                  <c:v>140.28</c:v>
                </c:pt>
                <c:pt idx="459">
                  <c:v>138.76</c:v>
                </c:pt>
                <c:pt idx="460">
                  <c:v>190.46</c:v>
                </c:pt>
                <c:pt idx="461">
                  <c:v>122.39</c:v>
                </c:pt>
                <c:pt idx="462">
                  <c:v>101.65</c:v>
                </c:pt>
                <c:pt idx="463">
                  <c:v>97.62</c:v>
                </c:pt>
                <c:pt idx="464">
                  <c:v>89.23</c:v>
                </c:pt>
                <c:pt idx="465">
                  <c:v>140.11000000000001</c:v>
                </c:pt>
                <c:pt idx="466">
                  <c:v>114.53</c:v>
                </c:pt>
                <c:pt idx="467">
                  <c:v>128.03</c:v>
                </c:pt>
                <c:pt idx="468">
                  <c:v>143.07</c:v>
                </c:pt>
                <c:pt idx="469">
                  <c:v>133.41</c:v>
                </c:pt>
                <c:pt idx="470">
                  <c:v>112.76</c:v>
                </c:pt>
                <c:pt idx="471">
                  <c:v>119.9</c:v>
                </c:pt>
                <c:pt idx="472">
                  <c:v>91.2</c:v>
                </c:pt>
                <c:pt idx="473">
                  <c:v>86.6</c:v>
                </c:pt>
                <c:pt idx="474">
                  <c:v>144.07</c:v>
                </c:pt>
                <c:pt idx="475">
                  <c:v>104.59</c:v>
                </c:pt>
                <c:pt idx="476">
                  <c:v>100.9</c:v>
                </c:pt>
                <c:pt idx="477">
                  <c:v>117.27</c:v>
                </c:pt>
                <c:pt idx="478">
                  <c:v>232.69</c:v>
                </c:pt>
                <c:pt idx="479">
                  <c:v>184.92</c:v>
                </c:pt>
                <c:pt idx="480">
                  <c:v>252.38</c:v>
                </c:pt>
                <c:pt idx="481">
                  <c:v>328.43</c:v>
                </c:pt>
                <c:pt idx="482">
                  <c:v>503.67</c:v>
                </c:pt>
                <c:pt idx="483">
                  <c:v>560.49</c:v>
                </c:pt>
                <c:pt idx="484">
                  <c:v>622.94000000000005</c:v>
                </c:pt>
              </c:numCache>
            </c:numRef>
          </c:val>
          <c:smooth val="0"/>
          <c:extLst>
            <c:ext xmlns:c16="http://schemas.microsoft.com/office/drawing/2014/chart" uri="{C3380CC4-5D6E-409C-BE32-E72D297353CC}">
              <c16:uniqueId val="{00000000-F051-4D79-AC00-70F212AE6E98}"/>
            </c:ext>
          </c:extLst>
        </c:ser>
        <c:dLbls>
          <c:showLegendKey val="0"/>
          <c:showVal val="0"/>
          <c:showCatName val="0"/>
          <c:showSerName val="0"/>
          <c:showPercent val="0"/>
          <c:showBubbleSize val="0"/>
        </c:dLbls>
        <c:smooth val="0"/>
        <c:axId val="291463440"/>
        <c:axId val="291448560"/>
      </c:lineChart>
      <c:dateAx>
        <c:axId val="291463440"/>
        <c:scaling>
          <c:orientation val="minMax"/>
        </c:scaling>
        <c:delete val="0"/>
        <c:axPos val="b"/>
        <c:numFmt formatCode="yyyy" sourceLinked="0"/>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91448560"/>
        <c:crosses val="autoZero"/>
        <c:auto val="1"/>
        <c:lblOffset val="100"/>
        <c:baseTimeUnit val="months"/>
        <c:majorUnit val="5"/>
        <c:majorTimeUnit val="years"/>
      </c:dateAx>
      <c:valAx>
        <c:axId val="291448560"/>
        <c:scaling>
          <c:orientation val="minMax"/>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91463440"/>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53805935945961"/>
          <c:y val="0.12021341058855906"/>
          <c:w val="0.79378407127109829"/>
          <c:h val="0.64806470822403406"/>
        </c:manualLayout>
      </c:layout>
      <c:lineChart>
        <c:grouping val="standard"/>
        <c:varyColors val="0"/>
        <c:ser>
          <c:idx val="0"/>
          <c:order val="0"/>
          <c:tx>
            <c:strRef>
              <c:f>'ch1'!#REF!</c:f>
              <c:strCache>
                <c:ptCount val="1"/>
                <c:pt idx="0">
                  <c:v>#REF!</c:v>
                </c:pt>
              </c:strCache>
            </c:strRef>
          </c:tx>
          <c:spPr>
            <a:ln w="28575" cap="rnd">
              <a:solidFill>
                <a:schemeClr val="accent1"/>
              </a:solidFill>
              <a:round/>
            </a:ln>
            <a:effectLst/>
          </c:spPr>
          <c:marker>
            <c:symbol val="none"/>
          </c:marker>
          <c:cat>
            <c:strRef>
              <c:f>Chart1!$A$8:$A$141</c:f>
              <c:strCache>
                <c:ptCount val="134"/>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pt idx="118">
                  <c:v>2010</c:v>
                </c:pt>
                <c:pt idx="119">
                  <c:v>2011</c:v>
                </c:pt>
                <c:pt idx="120">
                  <c:v>2012</c:v>
                </c:pt>
                <c:pt idx="121">
                  <c:v>2013</c:v>
                </c:pt>
                <c:pt idx="122">
                  <c:v>2014</c:v>
                </c:pt>
                <c:pt idx="123">
                  <c:v>2015</c:v>
                </c:pt>
                <c:pt idx="124">
                  <c:v>2016</c:v>
                </c:pt>
                <c:pt idx="125">
                  <c:v>2017</c:v>
                </c:pt>
                <c:pt idx="126">
                  <c:v>2018</c:v>
                </c:pt>
                <c:pt idx="127">
                  <c:v>2019</c:v>
                </c:pt>
                <c:pt idx="128">
                  <c:v>2020</c:v>
                </c:pt>
                <c:pt idx="129">
                  <c:v>2021</c:v>
                </c:pt>
                <c:pt idx="130">
                  <c:v>2022</c:v>
                </c:pt>
                <c:pt idx="131">
                  <c:v>2023</c:v>
                </c:pt>
                <c:pt idx="132">
                  <c:v>2024</c:v>
                </c:pt>
                <c:pt idx="133">
                  <c:v>2025 YTD</c:v>
                </c:pt>
              </c:strCache>
            </c:strRef>
          </c:cat>
          <c:val>
            <c:numRef>
              <c:f>'ch1'!#REF!</c:f>
              <c:numCache>
                <c:formatCode>General</c:formatCode>
                <c:ptCount val="1"/>
                <c:pt idx="0">
                  <c:v>1</c:v>
                </c:pt>
              </c:numCache>
            </c:numRef>
          </c:val>
          <c:smooth val="0"/>
          <c:extLst>
            <c:ext xmlns:c16="http://schemas.microsoft.com/office/drawing/2014/chart" uri="{C3380CC4-5D6E-409C-BE32-E72D297353CC}">
              <c16:uniqueId val="{00000001-00EF-4948-86D6-2D0D2EEDA66B}"/>
            </c:ext>
          </c:extLst>
        </c:ser>
        <c:ser>
          <c:idx val="1"/>
          <c:order val="1"/>
          <c:tx>
            <c:strRef>
              <c:f>Chart1!$B$6</c:f>
              <c:strCache>
                <c:ptCount val="1"/>
                <c:pt idx="0">
                  <c:v>Duties as a share of all imports</c:v>
                </c:pt>
              </c:strCache>
            </c:strRef>
          </c:tx>
          <c:spPr>
            <a:ln w="28575" cap="rnd">
              <a:solidFill>
                <a:srgbClr val="006D89"/>
              </a:solidFill>
              <a:round/>
            </a:ln>
            <a:effectLst/>
          </c:spPr>
          <c:marker>
            <c:symbol val="none"/>
          </c:marker>
          <c:cat>
            <c:strRef>
              <c:f>Chart1!$A$8:$A$141</c:f>
              <c:strCache>
                <c:ptCount val="134"/>
                <c:pt idx="0">
                  <c:v>1892</c:v>
                </c:pt>
                <c:pt idx="1">
                  <c:v>1893</c:v>
                </c:pt>
                <c:pt idx="2">
                  <c:v>1894</c:v>
                </c:pt>
                <c:pt idx="3">
                  <c:v>1895</c:v>
                </c:pt>
                <c:pt idx="4">
                  <c:v>1896</c:v>
                </c:pt>
                <c:pt idx="5">
                  <c:v>1897</c:v>
                </c:pt>
                <c:pt idx="6">
                  <c:v>1898</c:v>
                </c:pt>
                <c:pt idx="7">
                  <c:v>1899</c:v>
                </c:pt>
                <c:pt idx="8">
                  <c:v>1900</c:v>
                </c:pt>
                <c:pt idx="9">
                  <c:v>1901</c:v>
                </c:pt>
                <c:pt idx="10">
                  <c:v>1902</c:v>
                </c:pt>
                <c:pt idx="11">
                  <c:v>1903</c:v>
                </c:pt>
                <c:pt idx="12">
                  <c:v>1904</c:v>
                </c:pt>
                <c:pt idx="13">
                  <c:v>1905</c:v>
                </c:pt>
                <c:pt idx="14">
                  <c:v>1906</c:v>
                </c:pt>
                <c:pt idx="15">
                  <c:v>1907</c:v>
                </c:pt>
                <c:pt idx="16">
                  <c:v>1908</c:v>
                </c:pt>
                <c:pt idx="17">
                  <c:v>1909</c:v>
                </c:pt>
                <c:pt idx="18">
                  <c:v>1910</c:v>
                </c:pt>
                <c:pt idx="19">
                  <c:v>1911</c:v>
                </c:pt>
                <c:pt idx="20">
                  <c:v>1912</c:v>
                </c:pt>
                <c:pt idx="21">
                  <c:v>1913</c:v>
                </c:pt>
                <c:pt idx="22">
                  <c:v>1914</c:v>
                </c:pt>
                <c:pt idx="23">
                  <c:v>1915</c:v>
                </c:pt>
                <c:pt idx="24">
                  <c:v>1916</c:v>
                </c:pt>
                <c:pt idx="25">
                  <c:v>1917</c:v>
                </c:pt>
                <c:pt idx="26">
                  <c:v>1918</c:v>
                </c:pt>
                <c:pt idx="27">
                  <c:v>1919</c:v>
                </c:pt>
                <c:pt idx="28">
                  <c:v>1920</c:v>
                </c:pt>
                <c:pt idx="29">
                  <c:v>1921</c:v>
                </c:pt>
                <c:pt idx="30">
                  <c:v>1922</c:v>
                </c:pt>
                <c:pt idx="31">
                  <c:v>1923</c:v>
                </c:pt>
                <c:pt idx="32">
                  <c:v>1924</c:v>
                </c:pt>
                <c:pt idx="33">
                  <c:v>1925</c:v>
                </c:pt>
                <c:pt idx="34">
                  <c:v>1926</c:v>
                </c:pt>
                <c:pt idx="35">
                  <c:v>1927</c:v>
                </c:pt>
                <c:pt idx="36">
                  <c:v>1928</c:v>
                </c:pt>
                <c:pt idx="37">
                  <c:v>1929</c:v>
                </c:pt>
                <c:pt idx="38">
                  <c:v>1930</c:v>
                </c:pt>
                <c:pt idx="39">
                  <c:v>1931</c:v>
                </c:pt>
                <c:pt idx="40">
                  <c:v>1932</c:v>
                </c:pt>
                <c:pt idx="41">
                  <c:v>1933</c:v>
                </c:pt>
                <c:pt idx="42">
                  <c:v>1934</c:v>
                </c:pt>
                <c:pt idx="43">
                  <c:v>1935</c:v>
                </c:pt>
                <c:pt idx="44">
                  <c:v>1936</c:v>
                </c:pt>
                <c:pt idx="45">
                  <c:v>1937</c:v>
                </c:pt>
                <c:pt idx="46">
                  <c:v>1938</c:v>
                </c:pt>
                <c:pt idx="47">
                  <c:v>1939</c:v>
                </c:pt>
                <c:pt idx="48">
                  <c:v>1940</c:v>
                </c:pt>
                <c:pt idx="49">
                  <c:v>1941</c:v>
                </c:pt>
                <c:pt idx="50">
                  <c:v>1942</c:v>
                </c:pt>
                <c:pt idx="51">
                  <c:v>1943</c:v>
                </c:pt>
                <c:pt idx="52">
                  <c:v>1944</c:v>
                </c:pt>
                <c:pt idx="53">
                  <c:v>1945</c:v>
                </c:pt>
                <c:pt idx="54">
                  <c:v>1946</c:v>
                </c:pt>
                <c:pt idx="55">
                  <c:v>1947</c:v>
                </c:pt>
                <c:pt idx="56">
                  <c:v>1948</c:v>
                </c:pt>
                <c:pt idx="57">
                  <c:v>1949</c:v>
                </c:pt>
                <c:pt idx="58">
                  <c:v>1950</c:v>
                </c:pt>
                <c:pt idx="59">
                  <c:v>1951</c:v>
                </c:pt>
                <c:pt idx="60">
                  <c:v>1952</c:v>
                </c:pt>
                <c:pt idx="61">
                  <c:v>1953</c:v>
                </c:pt>
                <c:pt idx="62">
                  <c:v>1954</c:v>
                </c:pt>
                <c:pt idx="63">
                  <c:v>1955</c:v>
                </c:pt>
                <c:pt idx="64">
                  <c:v>1956</c:v>
                </c:pt>
                <c:pt idx="65">
                  <c:v>1957</c:v>
                </c:pt>
                <c:pt idx="66">
                  <c:v>1958</c:v>
                </c:pt>
                <c:pt idx="67">
                  <c:v>1959</c:v>
                </c:pt>
                <c:pt idx="68">
                  <c:v>1960</c:v>
                </c:pt>
                <c:pt idx="69">
                  <c:v>1961</c:v>
                </c:pt>
                <c:pt idx="70">
                  <c:v>1962</c:v>
                </c:pt>
                <c:pt idx="71">
                  <c:v>1963</c:v>
                </c:pt>
                <c:pt idx="72">
                  <c:v>1964</c:v>
                </c:pt>
                <c:pt idx="73">
                  <c:v>1965</c:v>
                </c:pt>
                <c:pt idx="74">
                  <c:v>1966</c:v>
                </c:pt>
                <c:pt idx="75">
                  <c:v>1967</c:v>
                </c:pt>
                <c:pt idx="76">
                  <c:v>1968</c:v>
                </c:pt>
                <c:pt idx="77">
                  <c:v>1969</c:v>
                </c:pt>
                <c:pt idx="78">
                  <c:v>1970</c:v>
                </c:pt>
                <c:pt idx="79">
                  <c:v>1971</c:v>
                </c:pt>
                <c:pt idx="80">
                  <c:v>1972</c:v>
                </c:pt>
                <c:pt idx="81">
                  <c:v>1973</c:v>
                </c:pt>
                <c:pt idx="82">
                  <c:v>1974</c:v>
                </c:pt>
                <c:pt idx="83">
                  <c:v>1975</c:v>
                </c:pt>
                <c:pt idx="84">
                  <c:v>1976</c:v>
                </c:pt>
                <c:pt idx="85">
                  <c:v>1977</c:v>
                </c:pt>
                <c:pt idx="86">
                  <c:v>1978</c:v>
                </c:pt>
                <c:pt idx="87">
                  <c:v>1979</c:v>
                </c:pt>
                <c:pt idx="88">
                  <c:v>1980</c:v>
                </c:pt>
                <c:pt idx="89">
                  <c:v>1981</c:v>
                </c:pt>
                <c:pt idx="90">
                  <c:v>1982</c:v>
                </c:pt>
                <c:pt idx="91">
                  <c:v>1983</c:v>
                </c:pt>
                <c:pt idx="92">
                  <c:v>1984</c:v>
                </c:pt>
                <c:pt idx="93">
                  <c:v>1985</c:v>
                </c:pt>
                <c:pt idx="94">
                  <c:v>1986</c:v>
                </c:pt>
                <c:pt idx="95">
                  <c:v>1987</c:v>
                </c:pt>
                <c:pt idx="96">
                  <c:v>1988</c:v>
                </c:pt>
                <c:pt idx="97">
                  <c:v>1989</c:v>
                </c:pt>
                <c:pt idx="98">
                  <c:v>1990</c:v>
                </c:pt>
                <c:pt idx="99">
                  <c:v>1991</c:v>
                </c:pt>
                <c:pt idx="100">
                  <c:v>1992</c:v>
                </c:pt>
                <c:pt idx="101">
                  <c:v>1993</c:v>
                </c:pt>
                <c:pt idx="102">
                  <c:v>1994</c:v>
                </c:pt>
                <c:pt idx="103">
                  <c:v>1995</c:v>
                </c:pt>
                <c:pt idx="104">
                  <c:v>1996</c:v>
                </c:pt>
                <c:pt idx="105">
                  <c:v>1997</c:v>
                </c:pt>
                <c:pt idx="106">
                  <c:v>1998</c:v>
                </c:pt>
                <c:pt idx="107">
                  <c:v>1999</c:v>
                </c:pt>
                <c:pt idx="108">
                  <c:v>2000</c:v>
                </c:pt>
                <c:pt idx="109">
                  <c:v>2001</c:v>
                </c:pt>
                <c:pt idx="110">
                  <c:v>2002</c:v>
                </c:pt>
                <c:pt idx="111">
                  <c:v>2003</c:v>
                </c:pt>
                <c:pt idx="112">
                  <c:v>2004</c:v>
                </c:pt>
                <c:pt idx="113">
                  <c:v>2005</c:v>
                </c:pt>
                <c:pt idx="114">
                  <c:v>2006</c:v>
                </c:pt>
                <c:pt idx="115">
                  <c:v>2007</c:v>
                </c:pt>
                <c:pt idx="116">
                  <c:v>2008</c:v>
                </c:pt>
                <c:pt idx="117">
                  <c:v>2009</c:v>
                </c:pt>
                <c:pt idx="118">
                  <c:v>2010</c:v>
                </c:pt>
                <c:pt idx="119">
                  <c:v>2011</c:v>
                </c:pt>
                <c:pt idx="120">
                  <c:v>2012</c:v>
                </c:pt>
                <c:pt idx="121">
                  <c:v>2013</c:v>
                </c:pt>
                <c:pt idx="122">
                  <c:v>2014</c:v>
                </c:pt>
                <c:pt idx="123">
                  <c:v>2015</c:v>
                </c:pt>
                <c:pt idx="124">
                  <c:v>2016</c:v>
                </c:pt>
                <c:pt idx="125">
                  <c:v>2017</c:v>
                </c:pt>
                <c:pt idx="126">
                  <c:v>2018</c:v>
                </c:pt>
                <c:pt idx="127">
                  <c:v>2019</c:v>
                </c:pt>
                <c:pt idx="128">
                  <c:v>2020</c:v>
                </c:pt>
                <c:pt idx="129">
                  <c:v>2021</c:v>
                </c:pt>
                <c:pt idx="130">
                  <c:v>2022</c:v>
                </c:pt>
                <c:pt idx="131">
                  <c:v>2023</c:v>
                </c:pt>
                <c:pt idx="132">
                  <c:v>2024</c:v>
                </c:pt>
                <c:pt idx="133">
                  <c:v>2025 YTD</c:v>
                </c:pt>
              </c:strCache>
            </c:strRef>
          </c:cat>
          <c:val>
            <c:numRef>
              <c:f>Chart1!$B$8:$B$141</c:f>
              <c:numCache>
                <c:formatCode>General</c:formatCode>
                <c:ptCount val="134"/>
                <c:pt idx="0">
                  <c:v>21.5</c:v>
                </c:pt>
                <c:pt idx="1">
                  <c:v>23.8</c:v>
                </c:pt>
                <c:pt idx="2">
                  <c:v>20.5</c:v>
                </c:pt>
                <c:pt idx="3">
                  <c:v>20.2</c:v>
                </c:pt>
                <c:pt idx="4">
                  <c:v>20.5</c:v>
                </c:pt>
                <c:pt idx="5">
                  <c:v>21.8</c:v>
                </c:pt>
                <c:pt idx="6">
                  <c:v>24.6</c:v>
                </c:pt>
                <c:pt idx="7">
                  <c:v>29.3</c:v>
                </c:pt>
                <c:pt idx="8">
                  <c:v>27.5</c:v>
                </c:pt>
                <c:pt idx="9">
                  <c:v>28.8</c:v>
                </c:pt>
                <c:pt idx="10">
                  <c:v>27.8</c:v>
                </c:pt>
                <c:pt idx="11">
                  <c:v>27.8</c:v>
                </c:pt>
                <c:pt idx="12">
                  <c:v>26.2</c:v>
                </c:pt>
                <c:pt idx="13">
                  <c:v>23.7</c:v>
                </c:pt>
                <c:pt idx="14">
                  <c:v>24.2</c:v>
                </c:pt>
                <c:pt idx="15">
                  <c:v>23.3</c:v>
                </c:pt>
                <c:pt idx="16">
                  <c:v>23.9</c:v>
                </c:pt>
                <c:pt idx="17">
                  <c:v>23</c:v>
                </c:pt>
                <c:pt idx="18">
                  <c:v>21.1</c:v>
                </c:pt>
                <c:pt idx="19">
                  <c:v>20.3</c:v>
                </c:pt>
                <c:pt idx="20">
                  <c:v>18.600000000000001</c:v>
                </c:pt>
                <c:pt idx="21">
                  <c:v>17.7</c:v>
                </c:pt>
                <c:pt idx="22">
                  <c:v>14.9</c:v>
                </c:pt>
                <c:pt idx="23">
                  <c:v>12.5</c:v>
                </c:pt>
                <c:pt idx="24">
                  <c:v>9.6</c:v>
                </c:pt>
                <c:pt idx="25">
                  <c:v>8.3000000000000007</c:v>
                </c:pt>
                <c:pt idx="26">
                  <c:v>5.7</c:v>
                </c:pt>
                <c:pt idx="27">
                  <c:v>6.2</c:v>
                </c:pt>
                <c:pt idx="28">
                  <c:v>6.4</c:v>
                </c:pt>
                <c:pt idx="29">
                  <c:v>11.4</c:v>
                </c:pt>
                <c:pt idx="30">
                  <c:v>14.7</c:v>
                </c:pt>
                <c:pt idx="31">
                  <c:v>15.2</c:v>
                </c:pt>
                <c:pt idx="32">
                  <c:v>14.9</c:v>
                </c:pt>
                <c:pt idx="33">
                  <c:v>13.2</c:v>
                </c:pt>
                <c:pt idx="34">
                  <c:v>13.4</c:v>
                </c:pt>
                <c:pt idx="35">
                  <c:v>13.8</c:v>
                </c:pt>
                <c:pt idx="36">
                  <c:v>13.3</c:v>
                </c:pt>
                <c:pt idx="37">
                  <c:v>13.5</c:v>
                </c:pt>
                <c:pt idx="38">
                  <c:v>15.8</c:v>
                </c:pt>
                <c:pt idx="39">
                  <c:v>17.8</c:v>
                </c:pt>
                <c:pt idx="40">
                  <c:v>19.600000000000001</c:v>
                </c:pt>
                <c:pt idx="41">
                  <c:v>19.8</c:v>
                </c:pt>
                <c:pt idx="42">
                  <c:v>18.399999999999999</c:v>
                </c:pt>
                <c:pt idx="43">
                  <c:v>17.5</c:v>
                </c:pt>
                <c:pt idx="44">
                  <c:v>16.8</c:v>
                </c:pt>
                <c:pt idx="45">
                  <c:v>15.6</c:v>
                </c:pt>
                <c:pt idx="46">
                  <c:v>15.5</c:v>
                </c:pt>
                <c:pt idx="47">
                  <c:v>14.4</c:v>
                </c:pt>
                <c:pt idx="48">
                  <c:v>12.5</c:v>
                </c:pt>
                <c:pt idx="49">
                  <c:v>13.6</c:v>
                </c:pt>
                <c:pt idx="50">
                  <c:v>11.6</c:v>
                </c:pt>
                <c:pt idx="51">
                  <c:v>11.6</c:v>
                </c:pt>
                <c:pt idx="52">
                  <c:v>9.9</c:v>
                </c:pt>
                <c:pt idx="53">
                  <c:v>9.6</c:v>
                </c:pt>
                <c:pt idx="54">
                  <c:v>10.3</c:v>
                </c:pt>
                <c:pt idx="55">
                  <c:v>7.9</c:v>
                </c:pt>
                <c:pt idx="56">
                  <c:v>5.9</c:v>
                </c:pt>
                <c:pt idx="57">
                  <c:v>5.7</c:v>
                </c:pt>
                <c:pt idx="58">
                  <c:v>6.1</c:v>
                </c:pt>
                <c:pt idx="59">
                  <c:v>5.6</c:v>
                </c:pt>
                <c:pt idx="60">
                  <c:v>5.3</c:v>
                </c:pt>
                <c:pt idx="61">
                  <c:v>5.5</c:v>
                </c:pt>
                <c:pt idx="62">
                  <c:v>5.4</c:v>
                </c:pt>
                <c:pt idx="63">
                  <c:v>5.9</c:v>
                </c:pt>
                <c:pt idx="64">
                  <c:v>5.9</c:v>
                </c:pt>
                <c:pt idx="65">
                  <c:v>6</c:v>
                </c:pt>
                <c:pt idx="66">
                  <c:v>6.5</c:v>
                </c:pt>
                <c:pt idx="67">
                  <c:v>7.1</c:v>
                </c:pt>
                <c:pt idx="68">
                  <c:v>7.2</c:v>
                </c:pt>
                <c:pt idx="69">
                  <c:v>7.2</c:v>
                </c:pt>
                <c:pt idx="70">
                  <c:v>7.6</c:v>
                </c:pt>
                <c:pt idx="71">
                  <c:v>7.4</c:v>
                </c:pt>
                <c:pt idx="72">
                  <c:v>7.4</c:v>
                </c:pt>
                <c:pt idx="73">
                  <c:v>7.6</c:v>
                </c:pt>
                <c:pt idx="74">
                  <c:v>7.6</c:v>
                </c:pt>
                <c:pt idx="75">
                  <c:v>7.5</c:v>
                </c:pt>
                <c:pt idx="76">
                  <c:v>7.1</c:v>
                </c:pt>
                <c:pt idx="77">
                  <c:v>7.1</c:v>
                </c:pt>
                <c:pt idx="78">
                  <c:v>6.5</c:v>
                </c:pt>
                <c:pt idx="79">
                  <c:v>6.1</c:v>
                </c:pt>
                <c:pt idx="80">
                  <c:v>5.7</c:v>
                </c:pt>
                <c:pt idx="81">
                  <c:v>5</c:v>
                </c:pt>
                <c:pt idx="82">
                  <c:v>3.8</c:v>
                </c:pt>
                <c:pt idx="83">
                  <c:v>3.9</c:v>
                </c:pt>
                <c:pt idx="84">
                  <c:v>3.9</c:v>
                </c:pt>
                <c:pt idx="85">
                  <c:v>3.7</c:v>
                </c:pt>
                <c:pt idx="86">
                  <c:v>4</c:v>
                </c:pt>
                <c:pt idx="87">
                  <c:v>3.5</c:v>
                </c:pt>
                <c:pt idx="88">
                  <c:v>3.1</c:v>
                </c:pt>
                <c:pt idx="89">
                  <c:v>3.4</c:v>
                </c:pt>
                <c:pt idx="90">
                  <c:v>3.6</c:v>
                </c:pt>
                <c:pt idx="91">
                  <c:v>3.7</c:v>
                </c:pt>
                <c:pt idx="92">
                  <c:v>3.7</c:v>
                </c:pt>
                <c:pt idx="93">
                  <c:v>3.8</c:v>
                </c:pt>
                <c:pt idx="94">
                  <c:v>3.6</c:v>
                </c:pt>
                <c:pt idx="95">
                  <c:v>3.5</c:v>
                </c:pt>
                <c:pt idx="96">
                  <c:v>3.4</c:v>
                </c:pt>
                <c:pt idx="97">
                  <c:v>3.4</c:v>
                </c:pt>
                <c:pt idx="98">
                  <c:v>3.3</c:v>
                </c:pt>
                <c:pt idx="99">
                  <c:v>3.4</c:v>
                </c:pt>
                <c:pt idx="100">
                  <c:v>3.3</c:v>
                </c:pt>
                <c:pt idx="101">
                  <c:v>3.2</c:v>
                </c:pt>
                <c:pt idx="102">
                  <c:v>3</c:v>
                </c:pt>
                <c:pt idx="103">
                  <c:v>2.5</c:v>
                </c:pt>
                <c:pt idx="104">
                  <c:v>2.2999999999999998</c:v>
                </c:pt>
                <c:pt idx="105">
                  <c:v>2.1</c:v>
                </c:pt>
                <c:pt idx="106">
                  <c:v>2</c:v>
                </c:pt>
                <c:pt idx="107">
                  <c:v>1.8</c:v>
                </c:pt>
                <c:pt idx="108">
                  <c:v>1.6</c:v>
                </c:pt>
                <c:pt idx="109">
                  <c:v>1.6</c:v>
                </c:pt>
                <c:pt idx="110">
                  <c:v>1.7</c:v>
                </c:pt>
                <c:pt idx="111">
                  <c:v>1.6</c:v>
                </c:pt>
                <c:pt idx="112">
                  <c:v>1.5</c:v>
                </c:pt>
                <c:pt idx="113">
                  <c:v>1.4</c:v>
                </c:pt>
                <c:pt idx="114">
                  <c:v>1.4</c:v>
                </c:pt>
                <c:pt idx="115">
                  <c:v>1.3</c:v>
                </c:pt>
                <c:pt idx="116">
                  <c:v>1.2</c:v>
                </c:pt>
                <c:pt idx="117">
                  <c:v>1.4</c:v>
                </c:pt>
                <c:pt idx="118">
                  <c:v>1.4</c:v>
                </c:pt>
                <c:pt idx="119">
                  <c:v>1.3</c:v>
                </c:pt>
                <c:pt idx="120">
                  <c:v>1.3</c:v>
                </c:pt>
                <c:pt idx="121">
                  <c:v>1.4</c:v>
                </c:pt>
                <c:pt idx="122">
                  <c:v>1.4</c:v>
                </c:pt>
                <c:pt idx="123">
                  <c:v>1.5</c:v>
                </c:pt>
                <c:pt idx="124">
                  <c:v>1.5</c:v>
                </c:pt>
                <c:pt idx="125">
                  <c:v>1.4</c:v>
                </c:pt>
                <c:pt idx="126">
                  <c:v>1.8</c:v>
                </c:pt>
                <c:pt idx="127">
                  <c:v>2.6</c:v>
                </c:pt>
                <c:pt idx="128">
                  <c:v>2.8</c:v>
                </c:pt>
                <c:pt idx="129">
                  <c:v>3</c:v>
                </c:pt>
                <c:pt idx="130">
                  <c:v>2.8</c:v>
                </c:pt>
                <c:pt idx="131" formatCode="0.0">
                  <c:v>2.3522013003007016</c:v>
                </c:pt>
                <c:pt idx="132" formatCode="0.0">
                  <c:v>2.3460678616777346</c:v>
                </c:pt>
                <c:pt idx="133" formatCode="0.0">
                  <c:v>24.430409753330245</c:v>
                </c:pt>
              </c:numCache>
            </c:numRef>
          </c:val>
          <c:smooth val="0"/>
          <c:extLst>
            <c:ext xmlns:c16="http://schemas.microsoft.com/office/drawing/2014/chart" uri="{C3380CC4-5D6E-409C-BE32-E72D297353CC}">
              <c16:uniqueId val="{00000003-00EF-4948-86D6-2D0D2EEDA66B}"/>
            </c:ext>
          </c:extLst>
        </c:ser>
        <c:dLbls>
          <c:showLegendKey val="0"/>
          <c:showVal val="0"/>
          <c:showCatName val="0"/>
          <c:showSerName val="0"/>
          <c:showPercent val="0"/>
          <c:showBubbleSize val="0"/>
        </c:dLbls>
        <c:smooth val="0"/>
        <c:axId val="1543310623"/>
        <c:axId val="1543313983"/>
      </c:lineChart>
      <c:dateAx>
        <c:axId val="1543310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Akkurat LL Light" panose="020B0404010101010104" pitchFamily="34" charset="0"/>
              </a:defRPr>
            </a:pPr>
            <a:endParaRPr lang="en-US"/>
          </a:p>
        </c:txPr>
        <c:crossAx val="1543313983"/>
        <c:crosses val="autoZero"/>
        <c:auto val="0"/>
        <c:lblOffset val="100"/>
        <c:baseTimeUnit val="days"/>
        <c:majorUnit val="7"/>
      </c:dateAx>
      <c:valAx>
        <c:axId val="1543313983"/>
        <c:scaling>
          <c:orientation val="minMax"/>
          <c:max val="40"/>
        </c:scaling>
        <c:delete val="0"/>
        <c:axPos val="l"/>
        <c:title>
          <c:tx>
            <c:rich>
              <a:bodyPr rot="-5400000" spcFirstLastPara="1" vertOverflow="ellipsis" vert="horz" wrap="square" anchor="ctr" anchorCtr="1"/>
              <a:lstStyle/>
              <a:p>
                <a:pPr>
                  <a:defRPr sz="1300" b="1" i="0" u="none" strike="noStrike" kern="1200" baseline="0">
                    <a:solidFill>
                      <a:schemeClr val="tx1"/>
                    </a:solidFill>
                    <a:latin typeface="+mn-lt"/>
                    <a:ea typeface="+mn-ea"/>
                    <a:cs typeface="Akkurat LL Light" panose="020B0404010101010104" pitchFamily="34" charset="0"/>
                  </a:defRPr>
                </a:pPr>
                <a:r>
                  <a:rPr lang="en-US" b="1"/>
                  <a:t>%</a:t>
                </a:r>
              </a:p>
            </c:rich>
          </c:tx>
          <c:overlay val="0"/>
          <c:spPr>
            <a:noFill/>
            <a:ln>
              <a:noFill/>
            </a:ln>
            <a:effectLst/>
          </c:spPr>
          <c:txPr>
            <a:bodyPr rot="-5400000" spcFirstLastPara="1" vertOverflow="ellipsis" vert="horz" wrap="square" anchor="ctr" anchorCtr="1"/>
            <a:lstStyle/>
            <a:p>
              <a:pPr>
                <a:defRPr sz="1300" b="1" i="0" u="none" strike="noStrike" kern="1200" baseline="0">
                  <a:solidFill>
                    <a:schemeClr val="tx1"/>
                  </a:solidFill>
                  <a:latin typeface="+mn-lt"/>
                  <a:ea typeface="+mn-ea"/>
                  <a:cs typeface="Akkurat LL Light" panose="020B0404010101010104" pitchFamily="34" charset="0"/>
                </a:defRPr>
              </a:pPr>
              <a:endParaRPr lang="en-US"/>
            </a:p>
          </c:txPr>
        </c:title>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Akkurat LL Light" panose="020B0404010101010104" pitchFamily="34" charset="0"/>
              </a:defRPr>
            </a:pPr>
            <a:endParaRPr lang="en-US"/>
          </a:p>
        </c:txPr>
        <c:crossAx val="1543310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300">
          <a:solidFill>
            <a:schemeClr val="tx1"/>
          </a:solidFill>
          <a:latin typeface="+mn-lt"/>
          <a:cs typeface="Akkurat LL Light" panose="020B04040101010101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4.7066322748969729E-3"/>
          <c:y val="0.14319756957187679"/>
          <c:w val="0.98470344510658481"/>
          <c:h val="0.77334175862192189"/>
        </c:manualLayout>
      </c:layout>
      <c:barChart>
        <c:barDir val="col"/>
        <c:grouping val="clustered"/>
        <c:varyColors val="0"/>
        <c:ser>
          <c:idx val="1"/>
          <c:order val="0"/>
          <c:tx>
            <c:strRef>
              <c:f>'Oil demand vs. GDP'!$A$6</c:f>
              <c:strCache>
                <c:ptCount val="1"/>
                <c:pt idx="0">
                  <c:v>Oil demand growth (MMb/d) right axis</c:v>
                </c:pt>
              </c:strCache>
            </c:strRef>
          </c:tx>
          <c:spPr>
            <a:solidFill>
              <a:srgbClr val="44546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'Oil demand vs. GDP'!$C$1:$AF$1</c:f>
              <c:numCache>
                <c:formatCode>General</c:formatCode>
                <c:ptCount val="3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numCache>
            </c:numRef>
          </c:cat>
          <c:val>
            <c:numRef>
              <c:f>'Oil demand vs. GDP'!$C$6:$AF$6</c:f>
              <c:numCache>
                <c:formatCode>_(* #,##0.0_);_(* \(#,##0.0\);_(* "-"??_);_(@_)</c:formatCode>
                <c:ptCount val="30"/>
                <c:pt idx="0">
                  <c:v>1.6631400000000285</c:v>
                </c:pt>
                <c:pt idx="1">
                  <c:v>1.6624200000000273</c:v>
                </c:pt>
                <c:pt idx="2">
                  <c:v>2.0258599999999425</c:v>
                </c:pt>
                <c:pt idx="3">
                  <c:v>0.6721700000000419</c:v>
                </c:pt>
                <c:pt idx="4">
                  <c:v>1.5476599999999308</c:v>
                </c:pt>
                <c:pt idx="5">
                  <c:v>1.2444500000000698</c:v>
                </c:pt>
                <c:pt idx="6">
                  <c:v>0.71802999999996975</c:v>
                </c:pt>
                <c:pt idx="7">
                  <c:v>1.0398200000000652</c:v>
                </c:pt>
                <c:pt idx="8">
                  <c:v>1.2057699999999167</c:v>
                </c:pt>
                <c:pt idx="9">
                  <c:v>3.0774300000000365</c:v>
                </c:pt>
                <c:pt idx="10">
                  <c:v>1.5447999999999884</c:v>
                </c:pt>
                <c:pt idx="11">
                  <c:v>0.9968599999999278</c:v>
                </c:pt>
                <c:pt idx="12">
                  <c:v>1.6289100000000618</c:v>
                </c:pt>
                <c:pt idx="13">
                  <c:v>-0.55285999999997149</c:v>
                </c:pt>
                <c:pt idx="14">
                  <c:v>-0.9560000000000437</c:v>
                </c:pt>
                <c:pt idx="15">
                  <c:v>3.3368400000000111</c:v>
                </c:pt>
                <c:pt idx="16">
                  <c:v>1.011850000000035</c:v>
                </c:pt>
                <c:pt idx="17">
                  <c:v>1.0069300000000221</c:v>
                </c:pt>
                <c:pt idx="18">
                  <c:v>1.6055399999999354</c:v>
                </c:pt>
                <c:pt idx="19">
                  <c:v>1.1596600000000472</c:v>
                </c:pt>
                <c:pt idx="20">
                  <c:v>2.23146000000005</c:v>
                </c:pt>
                <c:pt idx="21">
                  <c:v>1.8491299999999173</c:v>
                </c:pt>
                <c:pt idx="22">
                  <c:v>1.8670199999999604</c:v>
                </c:pt>
                <c:pt idx="23">
                  <c:v>1.5563800000000192</c:v>
                </c:pt>
                <c:pt idx="24">
                  <c:v>0.87356000000014322</c:v>
                </c:pt>
                <c:pt idx="25">
                  <c:v>-9.0997500000001317</c:v>
                </c:pt>
                <c:pt idx="26">
                  <c:v>6.0349399999999589</c:v>
                </c:pt>
                <c:pt idx="27">
                  <c:v>2.4306600000001053</c:v>
                </c:pt>
                <c:pt idx="28">
                  <c:v>2.3786499999999506</c:v>
                </c:pt>
                <c:pt idx="29">
                  <c:v>0.90477999999998426</c:v>
                </c:pt>
              </c:numCache>
            </c:numRef>
          </c:val>
          <c:extLst>
            <c:ext xmlns:c16="http://schemas.microsoft.com/office/drawing/2014/chart" uri="{C3380CC4-5D6E-409C-BE32-E72D297353CC}">
              <c16:uniqueId val="{00000000-68D3-4429-A233-988897BEA1EA}"/>
            </c:ext>
          </c:extLst>
        </c:ser>
        <c:dLbls>
          <c:showLegendKey val="0"/>
          <c:showVal val="0"/>
          <c:showCatName val="0"/>
          <c:showSerName val="0"/>
          <c:showPercent val="0"/>
          <c:showBubbleSize val="0"/>
        </c:dLbls>
        <c:gapWidth val="150"/>
        <c:axId val="1658518735"/>
        <c:axId val="1658507215"/>
      </c:barChart>
      <c:lineChart>
        <c:grouping val="standard"/>
        <c:varyColors val="0"/>
        <c:ser>
          <c:idx val="2"/>
          <c:order val="1"/>
          <c:tx>
            <c:strRef>
              <c:f>'Oil demand vs. GDP'!$A$3</c:f>
              <c:strCache>
                <c:ptCount val="1"/>
                <c:pt idx="0">
                  <c:v>Global GDP (%) left axis</c:v>
                </c:pt>
              </c:strCache>
            </c:strRef>
          </c:tx>
          <c:spPr>
            <a:ln w="28575" cap="rnd">
              <a:solidFill>
                <a:srgbClr val="DC7900"/>
              </a:solidFill>
              <a:round/>
            </a:ln>
            <a:effectLst/>
          </c:spPr>
          <c:marker>
            <c:symbol val="circle"/>
            <c:size val="5"/>
            <c:spPr>
              <a:solidFill>
                <a:srgbClr val="DC7900"/>
              </a:solidFill>
              <a:ln w="57150">
                <a:solidFill>
                  <a:srgbClr val="DC7900"/>
                </a:solidFill>
              </a:ln>
              <a:effectLst/>
            </c:spPr>
          </c:marker>
          <c:cat>
            <c:numRef>
              <c:f>'Oil demand vs. GDP'!$C$1:$AF$1</c:f>
              <c:numCache>
                <c:formatCode>General</c:formatCode>
                <c:ptCount val="3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numCache>
            </c:numRef>
          </c:cat>
          <c:val>
            <c:numRef>
              <c:f>'Oil demand vs. GDP'!$C$3:$AF$3</c:f>
              <c:numCache>
                <c:formatCode>0.0%</c:formatCode>
                <c:ptCount val="30"/>
                <c:pt idx="0">
                  <c:v>2.9542920709999997E-2</c:v>
                </c:pt>
                <c:pt idx="1">
                  <c:v>3.475608921E-2</c:v>
                </c:pt>
                <c:pt idx="2">
                  <c:v>3.6801637500000005E-2</c:v>
                </c:pt>
                <c:pt idx="3">
                  <c:v>2.4600306360000001E-2</c:v>
                </c:pt>
                <c:pt idx="4">
                  <c:v>3.2937082389999997E-2</c:v>
                </c:pt>
                <c:pt idx="5">
                  <c:v>4.2936624209999996E-2</c:v>
                </c:pt>
                <c:pt idx="6">
                  <c:v>1.6809466200000001E-2</c:v>
                </c:pt>
                <c:pt idx="7">
                  <c:v>1.9305837990000001E-2</c:v>
                </c:pt>
                <c:pt idx="8">
                  <c:v>2.816566979E-2</c:v>
                </c:pt>
                <c:pt idx="9">
                  <c:v>3.9002410610000003E-2</c:v>
                </c:pt>
                <c:pt idx="10">
                  <c:v>3.6507506599999996E-2</c:v>
                </c:pt>
                <c:pt idx="11">
                  <c:v>4.0648608919999996E-2</c:v>
                </c:pt>
                <c:pt idx="12">
                  <c:v>3.9799277760000001E-2</c:v>
                </c:pt>
                <c:pt idx="13">
                  <c:v>1.690145807E-2</c:v>
                </c:pt>
                <c:pt idx="14">
                  <c:v>-1.7449638999999999E-2</c:v>
                </c:pt>
                <c:pt idx="15">
                  <c:v>4.2937253199999997E-2</c:v>
                </c:pt>
                <c:pt idx="16">
                  <c:v>3.2143781420000003E-2</c:v>
                </c:pt>
                <c:pt idx="17">
                  <c:v>2.5902745170000002E-2</c:v>
                </c:pt>
                <c:pt idx="18">
                  <c:v>2.833456966E-2</c:v>
                </c:pt>
                <c:pt idx="19">
                  <c:v>3.0471196109999998E-2</c:v>
                </c:pt>
                <c:pt idx="20">
                  <c:v>3.0398083790000002E-2</c:v>
                </c:pt>
                <c:pt idx="21">
                  <c:v>2.8190920620000001E-2</c:v>
                </c:pt>
                <c:pt idx="22">
                  <c:v>3.5129414790000001E-2</c:v>
                </c:pt>
                <c:pt idx="23">
                  <c:v>3.2751488209999999E-2</c:v>
                </c:pt>
                <c:pt idx="24">
                  <c:v>2.7335025819999997E-2</c:v>
                </c:pt>
                <c:pt idx="25">
                  <c:v>-2.8832112099999998E-2</c:v>
                </c:pt>
                <c:pt idx="26">
                  <c:v>6.4600523719999997E-2</c:v>
                </c:pt>
                <c:pt idx="27">
                  <c:v>3.2789307829999996E-2</c:v>
                </c:pt>
                <c:pt idx="28">
                  <c:v>2.9138373460000002E-2</c:v>
                </c:pt>
                <c:pt idx="29">
                  <c:v>2.740475509E-2</c:v>
                </c:pt>
              </c:numCache>
            </c:numRef>
          </c:val>
          <c:smooth val="0"/>
          <c:extLst>
            <c:ext xmlns:c16="http://schemas.microsoft.com/office/drawing/2014/chart" uri="{C3380CC4-5D6E-409C-BE32-E72D297353CC}">
              <c16:uniqueId val="{00000001-68D3-4429-A233-988897BEA1EA}"/>
            </c:ext>
          </c:extLst>
        </c:ser>
        <c:dLbls>
          <c:showLegendKey val="0"/>
          <c:showVal val="0"/>
          <c:showCatName val="0"/>
          <c:showSerName val="0"/>
          <c:showPercent val="0"/>
          <c:showBubbleSize val="0"/>
        </c:dLbls>
        <c:marker val="1"/>
        <c:smooth val="0"/>
        <c:axId val="515012448"/>
        <c:axId val="515011200"/>
      </c:lineChart>
      <c:catAx>
        <c:axId val="515012448"/>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270000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15011200"/>
        <c:crosses val="autoZero"/>
        <c:auto val="1"/>
        <c:lblAlgn val="ctr"/>
        <c:lblOffset val="100"/>
        <c:tickLblSkip val="1"/>
        <c:noMultiLvlLbl val="0"/>
      </c:catAx>
      <c:valAx>
        <c:axId val="515011200"/>
        <c:scaling>
          <c:orientation val="minMax"/>
          <c:min val="-0.1"/>
        </c:scaling>
        <c:delete val="0"/>
        <c:axPos val="l"/>
        <c:majorGridlines>
          <c:spPr>
            <a:ln w="3175" cap="flat" cmpd="sng" algn="ctr">
              <a:solidFill>
                <a:srgbClr val="D9D9D9"/>
              </a:solidFill>
              <a:prstDash val="solid"/>
              <a:round/>
            </a:ln>
            <a:effectLst/>
          </c:spPr>
        </c:majorGridlines>
        <c:numFmt formatCode="0.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15012448"/>
        <c:crosses val="autoZero"/>
        <c:crossBetween val="between"/>
        <c:majorUnit val="2.0000000000000004E-2"/>
      </c:valAx>
      <c:valAx>
        <c:axId val="1658507215"/>
        <c:scaling>
          <c:orientation val="minMax"/>
        </c:scaling>
        <c:delete val="0"/>
        <c:axPos val="r"/>
        <c:numFmt formatCode="_(* #,##0.0_);_(* \(#,##0.0\);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8518735"/>
        <c:crosses val="max"/>
        <c:crossBetween val="between"/>
      </c:valAx>
      <c:catAx>
        <c:axId val="1658518735"/>
        <c:scaling>
          <c:orientation val="minMax"/>
        </c:scaling>
        <c:delete val="1"/>
        <c:axPos val="b"/>
        <c:numFmt formatCode="General" sourceLinked="1"/>
        <c:majorTickMark val="out"/>
        <c:minorTickMark val="none"/>
        <c:tickLblPos val="nextTo"/>
        <c:crossAx val="1658507215"/>
        <c:crosses val="autoZero"/>
        <c:auto val="1"/>
        <c:lblAlgn val="ctr"/>
        <c:lblOffset val="100"/>
        <c:noMultiLvlLbl val="0"/>
      </c:catAx>
      <c:spPr>
        <a:noFill/>
        <a:ln>
          <a:noFill/>
        </a:ln>
        <a:effectLst/>
        <a:extLst>
          <a:ext uri="{91240B29-F687-4F45-9708-019B960494DF}">
            <a14:hiddenLine xmlns:a14="http://schemas.microsoft.com/office/drawing/2010/main">
              <a:noFill/>
            </a14:hiddenLine>
          </a:ext>
        </a:extLst>
      </c:spPr>
    </c:plotArea>
    <c:legend>
      <c:legendPos val="t"/>
      <c:layout>
        <c:manualLayout>
          <c:xMode val="edge"/>
          <c:yMode val="edge"/>
          <c:x val="0"/>
          <c:y val="6.839286958163758E-2"/>
          <c:w val="1"/>
          <c:h val="7.480469999023921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400" b="0">
          <a:solidFill>
            <a:schemeClr val="tx1"/>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53093543314832"/>
          <c:y val="0.10340777450114373"/>
          <c:w val="0.84570585956721034"/>
          <c:h val="0.69431260328570044"/>
        </c:manualLayout>
      </c:layout>
      <c:lineChart>
        <c:grouping val="standard"/>
        <c:varyColors val="0"/>
        <c:ser>
          <c:idx val="3"/>
          <c:order val="0"/>
          <c:spPr>
            <a:ln w="28575" cap="rnd">
              <a:solidFill>
                <a:srgbClr val="006D89"/>
              </a:solidFill>
              <a:round/>
            </a:ln>
            <a:effectLst/>
          </c:spPr>
          <c:marker>
            <c:symbol val="none"/>
          </c:marker>
          <c:dPt>
            <c:idx val="9"/>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0-419D-4B46-9EBB-A715868A4D0A}"/>
              </c:ext>
            </c:extLst>
          </c:dPt>
          <c:dPt>
            <c:idx val="15"/>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1-419D-4B46-9EBB-A715868A4D0A}"/>
              </c:ext>
            </c:extLst>
          </c:dPt>
          <c:dPt>
            <c:idx val="17"/>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2-419D-4B46-9EBB-A715868A4D0A}"/>
              </c:ext>
            </c:extLst>
          </c:dPt>
          <c:dPt>
            <c:idx val="23"/>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3-419D-4B46-9EBB-A715868A4D0A}"/>
              </c:ext>
            </c:extLst>
          </c:dPt>
          <c:dPt>
            <c:idx val="29"/>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4-419D-4B46-9EBB-A715868A4D0A}"/>
              </c:ext>
            </c:extLst>
          </c:dPt>
          <c:dPt>
            <c:idx val="32"/>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5-419D-4B46-9EBB-A715868A4D0A}"/>
              </c:ext>
            </c:extLst>
          </c:dPt>
          <c:dPt>
            <c:idx val="34"/>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6-419D-4B46-9EBB-A715868A4D0A}"/>
              </c:ext>
            </c:extLst>
          </c:dPt>
          <c:dPt>
            <c:idx val="35"/>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7-419D-4B46-9EBB-A715868A4D0A}"/>
              </c:ext>
            </c:extLst>
          </c:dPt>
          <c:dPt>
            <c:idx val="38"/>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8-419D-4B46-9EBB-A715868A4D0A}"/>
              </c:ext>
            </c:extLst>
          </c:dPt>
          <c:dPt>
            <c:idx val="40"/>
            <c:marker>
              <c:symbol val="circle"/>
              <c:size val="7"/>
              <c:spPr>
                <a:solidFill>
                  <a:srgbClr val="006D89"/>
                </a:solidFill>
                <a:ln w="9525">
                  <a:solidFill>
                    <a:srgbClr val="006D89"/>
                  </a:solidFill>
                </a:ln>
                <a:effectLst/>
              </c:spPr>
            </c:marker>
            <c:bubble3D val="0"/>
            <c:extLst>
              <c:ext xmlns:c16="http://schemas.microsoft.com/office/drawing/2014/chart" uri="{C3380CC4-5D6E-409C-BE32-E72D297353CC}">
                <c16:uniqueId val="{00000009-419D-4B46-9EBB-A715868A4D0A}"/>
              </c:ext>
            </c:extLst>
          </c:dPt>
          <c:dLbls>
            <c:dLbl>
              <c:idx val="9"/>
              <c:layout>
                <c:manualLayout>
                  <c:x val="-1.6699318624596074E-2"/>
                  <c:y val="-2.3679451084220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19D-4B46-9EBB-A715868A4D0A}"/>
                </c:ext>
              </c:extLst>
            </c:dLbl>
            <c:dLbl>
              <c:idx val="15"/>
              <c:layout>
                <c:manualLayout>
                  <c:x val="-2.625368126077026E-2"/>
                  <c:y val="-3.01374766050371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9D-4B46-9EBB-A715868A4D0A}"/>
                </c:ext>
              </c:extLst>
            </c:dLbl>
            <c:dLbl>
              <c:idx val="17"/>
              <c:layout>
                <c:manualLayout>
                  <c:x val="-2.2713031623072488E-2"/>
                  <c:y val="1.9450859522080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9D-4B46-9EBB-A715868A4D0A}"/>
                </c:ext>
              </c:extLst>
            </c:dLbl>
            <c:dLbl>
              <c:idx val="23"/>
              <c:layout>
                <c:manualLayout>
                  <c:x val="-2.2673780341734645E-2"/>
                  <c:y val="2.045896881174648E-2"/>
                </c:manualLayout>
              </c:layout>
              <c:showLegendKey val="0"/>
              <c:showVal val="1"/>
              <c:showCatName val="0"/>
              <c:showSerName val="0"/>
              <c:showPercent val="0"/>
              <c:showBubbleSize val="0"/>
              <c:extLst>
                <c:ext xmlns:c15="http://schemas.microsoft.com/office/drawing/2012/chart" uri="{CE6537A1-D6FC-4f65-9D91-7224C49458BB}">
                  <c15:layout>
                    <c:manualLayout>
                      <c:w val="3.3828048299538817E-2"/>
                      <c:h val="7.4590270915294674E-2"/>
                    </c:manualLayout>
                  </c15:layout>
                </c:ext>
                <c:ext xmlns:c16="http://schemas.microsoft.com/office/drawing/2014/chart" uri="{C3380CC4-5D6E-409C-BE32-E72D297353CC}">
                  <c16:uniqueId val="{00000003-419D-4B46-9EBB-A715868A4D0A}"/>
                </c:ext>
              </c:extLst>
            </c:dLbl>
            <c:dLbl>
              <c:idx val="29"/>
              <c:layout>
                <c:manualLayout>
                  <c:x val="-2.0272486724924856E-2"/>
                  <c:y val="3.87994446209524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9D-4B46-9EBB-A715868A4D0A}"/>
                </c:ext>
              </c:extLst>
            </c:dLbl>
            <c:dLbl>
              <c:idx val="32"/>
              <c:layout>
                <c:manualLayout>
                  <c:x val="-2.3908454340076477E-2"/>
                  <c:y val="2.3773272749209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9D-4B46-9EBB-A715868A4D0A}"/>
                </c:ext>
              </c:extLst>
            </c:dLbl>
            <c:dLbl>
              <c:idx val="34"/>
              <c:layout>
                <c:manualLayout>
                  <c:x val="-2.6299299774083931E-2"/>
                  <c:y val="2.37732727492097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9D-4B46-9EBB-A715868A4D0A}"/>
                </c:ext>
              </c:extLst>
            </c:dLbl>
            <c:dLbl>
              <c:idx val="35"/>
              <c:layout>
                <c:manualLayout>
                  <c:x val="-1.673591803805341E-2"/>
                  <c:y val="2.16120661356450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19D-4B46-9EBB-A715868A4D0A}"/>
                </c:ext>
              </c:extLst>
            </c:dLbl>
            <c:dLbl>
              <c:idx val="38"/>
              <c:layout>
                <c:manualLayout>
                  <c:x val="-2.5103877057080119E-2"/>
                  <c:y val="2.3773272749209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9D-4B46-9EBB-A715868A4D0A}"/>
                </c:ext>
              </c:extLst>
            </c:dLbl>
            <c:dLbl>
              <c:idx val="40"/>
              <c:layout>
                <c:manualLayout>
                  <c:x val="-6.7123494619927782E-2"/>
                  <c:y val="3.4969333567618319E-2"/>
                </c:manualLayout>
              </c:layout>
              <c:showLegendKey val="0"/>
              <c:showVal val="1"/>
              <c:showCatName val="0"/>
              <c:showSerName val="0"/>
              <c:showPercent val="0"/>
              <c:showBubbleSize val="0"/>
              <c:extLst>
                <c:ext xmlns:c15="http://schemas.microsoft.com/office/drawing/2012/chart" uri="{CE6537A1-D6FC-4f65-9D91-7224C49458BB}">
                  <c15:layout>
                    <c:manualLayout>
                      <c:w val="5.7106778998583387E-2"/>
                      <c:h val="4.2869994839897681E-2"/>
                    </c:manualLayout>
                  </c15:layout>
                </c:ext>
                <c:ext xmlns:c16="http://schemas.microsoft.com/office/drawing/2014/chart" uri="{C3380CC4-5D6E-409C-BE32-E72D297353CC}">
                  <c16:uniqueId val="{00000009-419D-4B46-9EBB-A715868A4D0A}"/>
                </c:ext>
              </c:extLst>
            </c:dLbl>
            <c:numFmt formatCode="&quot;$&quot;#,##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'History with events'!$A$41:$A$81</c:f>
              <c:numCache>
                <c:formatCode>mmm\-yy</c:formatCode>
                <c:ptCount val="41"/>
                <c:pt idx="0">
                  <c:v>44582</c:v>
                </c:pt>
                <c:pt idx="1">
                  <c:v>44613</c:v>
                </c:pt>
                <c:pt idx="2">
                  <c:v>44644</c:v>
                </c:pt>
                <c:pt idx="3">
                  <c:v>44675</c:v>
                </c:pt>
                <c:pt idx="4">
                  <c:v>44706</c:v>
                </c:pt>
                <c:pt idx="5">
                  <c:v>44737</c:v>
                </c:pt>
                <c:pt idx="6">
                  <c:v>44768</c:v>
                </c:pt>
                <c:pt idx="7">
                  <c:v>44799</c:v>
                </c:pt>
                <c:pt idx="8">
                  <c:v>44830</c:v>
                </c:pt>
                <c:pt idx="9">
                  <c:v>44861</c:v>
                </c:pt>
                <c:pt idx="10">
                  <c:v>44892</c:v>
                </c:pt>
                <c:pt idx="11">
                  <c:v>44923</c:v>
                </c:pt>
                <c:pt idx="12">
                  <c:v>44954</c:v>
                </c:pt>
                <c:pt idx="13">
                  <c:v>44985</c:v>
                </c:pt>
                <c:pt idx="14">
                  <c:v>45016</c:v>
                </c:pt>
                <c:pt idx="15">
                  <c:v>45027</c:v>
                </c:pt>
                <c:pt idx="16">
                  <c:v>45058</c:v>
                </c:pt>
                <c:pt idx="17">
                  <c:v>45089</c:v>
                </c:pt>
                <c:pt idx="18">
                  <c:v>45120</c:v>
                </c:pt>
                <c:pt idx="19">
                  <c:v>45150</c:v>
                </c:pt>
                <c:pt idx="20">
                  <c:v>45180</c:v>
                </c:pt>
                <c:pt idx="21">
                  <c:v>45210</c:v>
                </c:pt>
                <c:pt idx="22">
                  <c:v>45240</c:v>
                </c:pt>
                <c:pt idx="23">
                  <c:v>45270</c:v>
                </c:pt>
                <c:pt idx="24">
                  <c:v>45300</c:v>
                </c:pt>
                <c:pt idx="25">
                  <c:v>45330</c:v>
                </c:pt>
                <c:pt idx="26">
                  <c:v>45360</c:v>
                </c:pt>
                <c:pt idx="27">
                  <c:v>45390</c:v>
                </c:pt>
                <c:pt idx="28">
                  <c:v>45420</c:v>
                </c:pt>
                <c:pt idx="29">
                  <c:v>45450</c:v>
                </c:pt>
                <c:pt idx="30">
                  <c:v>45480</c:v>
                </c:pt>
                <c:pt idx="31">
                  <c:v>45510</c:v>
                </c:pt>
                <c:pt idx="32">
                  <c:v>45540</c:v>
                </c:pt>
                <c:pt idx="33">
                  <c:v>45570</c:v>
                </c:pt>
                <c:pt idx="34">
                  <c:v>45600</c:v>
                </c:pt>
                <c:pt idx="35">
                  <c:v>45630</c:v>
                </c:pt>
                <c:pt idx="36">
                  <c:v>45682</c:v>
                </c:pt>
                <c:pt idx="37">
                  <c:v>45713</c:v>
                </c:pt>
                <c:pt idx="38">
                  <c:v>45744</c:v>
                </c:pt>
                <c:pt idx="39">
                  <c:v>45775</c:v>
                </c:pt>
                <c:pt idx="40">
                  <c:v>45806</c:v>
                </c:pt>
              </c:numCache>
            </c:numRef>
          </c:cat>
          <c:val>
            <c:numRef>
              <c:f>'History with events'!$B$41:$B$81</c:f>
              <c:numCache>
                <c:formatCode>"$"#,##0.00</c:formatCode>
                <c:ptCount val="41"/>
                <c:pt idx="0">
                  <c:v>87.219250000000017</c:v>
                </c:pt>
                <c:pt idx="1">
                  <c:v>98.185249999999996</c:v>
                </c:pt>
                <c:pt idx="2">
                  <c:v>118.80956521739128</c:v>
                </c:pt>
                <c:pt idx="3">
                  <c:v>104.38894736842109</c:v>
                </c:pt>
                <c:pt idx="4">
                  <c:v>113.25166666666668</c:v>
                </c:pt>
                <c:pt idx="5">
                  <c:v>123.70175000000002</c:v>
                </c:pt>
                <c:pt idx="6">
                  <c:v>112.69547619047621</c:v>
                </c:pt>
                <c:pt idx="7">
                  <c:v>99.993636363636384</c:v>
                </c:pt>
                <c:pt idx="8">
                  <c:v>89.867142857142881</c:v>
                </c:pt>
                <c:pt idx="9">
                  <c:v>93.331666666666663</c:v>
                </c:pt>
                <c:pt idx="10">
                  <c:v>91.672954545454544</c:v>
                </c:pt>
                <c:pt idx="11">
                  <c:v>81.115250000000017</c:v>
                </c:pt>
                <c:pt idx="12">
                  <c:v>82.776904761904774</c:v>
                </c:pt>
                <c:pt idx="13">
                  <c:v>82.48599999999999</c:v>
                </c:pt>
                <c:pt idx="14">
                  <c:v>78.559782608695656</c:v>
                </c:pt>
                <c:pt idx="15">
                  <c:v>84.935555555555538</c:v>
                </c:pt>
                <c:pt idx="16">
                  <c:v>75.55125000000001</c:v>
                </c:pt>
                <c:pt idx="17">
                  <c:v>74.7</c:v>
                </c:pt>
                <c:pt idx="18">
                  <c:v>80.05</c:v>
                </c:pt>
                <c:pt idx="19">
                  <c:v>86.22</c:v>
                </c:pt>
                <c:pt idx="20">
                  <c:v>94</c:v>
                </c:pt>
                <c:pt idx="21">
                  <c:v>91.05</c:v>
                </c:pt>
                <c:pt idx="22">
                  <c:v>83.18</c:v>
                </c:pt>
                <c:pt idx="23">
                  <c:v>77.91</c:v>
                </c:pt>
                <c:pt idx="24">
                  <c:v>80.319999999999993</c:v>
                </c:pt>
                <c:pt idx="25">
                  <c:v>83.93</c:v>
                </c:pt>
                <c:pt idx="26">
                  <c:v>85.48</c:v>
                </c:pt>
                <c:pt idx="27">
                  <c:v>90.15</c:v>
                </c:pt>
                <c:pt idx="28" formatCode="&quot;$&quot;#,##0.00_);[Red]\(&quot;$&quot;#,##0.00\)">
                  <c:v>82.05</c:v>
                </c:pt>
                <c:pt idx="29" formatCode="&quot;$&quot;#,##0.00_);[Red]\(&quot;$&quot;#,##0.00\)">
                  <c:v>82.067800000000005</c:v>
                </c:pt>
                <c:pt idx="30" formatCode="&quot;$&quot;#,##0.00_);[Red]\(&quot;$&quot;#,##0.00\)">
                  <c:v>85.31</c:v>
                </c:pt>
                <c:pt idx="31" formatCode="&quot;$&quot;#,##0.00_);[Red]\(&quot;$&quot;#,##0.00\)">
                  <c:v>80.91</c:v>
                </c:pt>
                <c:pt idx="32" formatCode="_(&quot;$&quot;* #,##0.00_);_(&quot;$&quot;* \(#,##0.00\);_(&quot;$&quot;* &quot;-&quot;??_);_(@_)">
                  <c:v>74.33</c:v>
                </c:pt>
                <c:pt idx="33" formatCode="_(&quot;$&quot;* #,##0.00_);_(&quot;$&quot;* \(#,##0.00\);_(&quot;$&quot;* &quot;-&quot;??_);_(@_)">
                  <c:v>75.658695652173918</c:v>
                </c:pt>
                <c:pt idx="34" formatCode="_(&quot;$&quot;* #,##0.00_);_(&quot;$&quot;* \(#,##0.00\);_(&quot;$&quot;* &quot;-&quot;??_);_(@_)">
                  <c:v>74.471666666666664</c:v>
                </c:pt>
                <c:pt idx="35" formatCode="_(&quot;$&quot;* #,##0.00_);_(&quot;$&quot;* \(#,##0.00\);_(&quot;$&quot;* &quot;-&quot;??_);_(@_)">
                  <c:v>73.94</c:v>
                </c:pt>
                <c:pt idx="36" formatCode="_(&quot;$&quot;* #,##0.00_);_(&quot;$&quot;* \(#,##0.00\);_(&quot;$&quot;* &quot;-&quot;??_);_(@_)">
                  <c:v>79.23</c:v>
                </c:pt>
                <c:pt idx="37" formatCode="_(&quot;$&quot;* #,##0.00_);_(&quot;$&quot;* \(#,##0.00\);_(&quot;$&quot;* &quot;-&quot;??_);_(@_)">
                  <c:v>75.155000000000001</c:v>
                </c:pt>
                <c:pt idx="38" formatCode="_(&quot;$&quot;* #,##0.00_);_(&quot;$&quot;* \(#,##0.00\);_(&quot;$&quot;* &quot;-&quot;??_);_(@_)">
                  <c:v>72.599999999999994</c:v>
                </c:pt>
                <c:pt idx="39" formatCode="_([$$-409]* #,##0.00_);_([$$-409]* \(#,##0.00\);_([$$-409]* &quot;-&quot;??_);_(@_)">
                  <c:v>67.785750000000007</c:v>
                </c:pt>
                <c:pt idx="40" formatCode="_(&quot;$&quot;* #,##0.00_);_(&quot;$&quot;* \(#,##0.00\);_(&quot;$&quot;* &quot;-&quot;??_);_(@_)">
                  <c:v>64</c:v>
                </c:pt>
              </c:numCache>
            </c:numRef>
          </c:val>
          <c:smooth val="0"/>
          <c:extLst>
            <c:ext xmlns:c16="http://schemas.microsoft.com/office/drawing/2014/chart" uri="{C3380CC4-5D6E-409C-BE32-E72D297353CC}">
              <c16:uniqueId val="{0000000A-419D-4B46-9EBB-A715868A4D0A}"/>
            </c:ext>
          </c:extLst>
        </c:ser>
        <c:dLbls>
          <c:showLegendKey val="0"/>
          <c:showVal val="0"/>
          <c:showCatName val="0"/>
          <c:showSerName val="0"/>
          <c:showPercent val="0"/>
          <c:showBubbleSize val="0"/>
        </c:dLbls>
        <c:marker val="1"/>
        <c:smooth val="0"/>
        <c:axId val="1238104495"/>
        <c:axId val="1238099087"/>
      </c:lineChart>
      <c:lineChart>
        <c:grouping val="standard"/>
        <c:varyColors val="0"/>
        <c:ser>
          <c:idx val="4"/>
          <c:order val="1"/>
          <c:spPr>
            <a:ln w="28575" cap="rnd">
              <a:solidFill>
                <a:srgbClr val="EC8200"/>
              </a:solidFill>
              <a:round/>
            </a:ln>
            <a:effectLst/>
          </c:spPr>
          <c:marker>
            <c:symbol val="none"/>
          </c:marker>
          <c:dPt>
            <c:idx val="9"/>
            <c:marker>
              <c:symbol val="circle"/>
              <c:size val="7"/>
              <c:spPr>
                <a:solidFill>
                  <a:srgbClr val="EC8200"/>
                </a:solidFill>
                <a:ln w="9525">
                  <a:solidFill>
                    <a:schemeClr val="tx1"/>
                  </a:solidFill>
                </a:ln>
                <a:effectLst/>
              </c:spPr>
            </c:marker>
            <c:bubble3D val="0"/>
            <c:extLst>
              <c:ext xmlns:c16="http://schemas.microsoft.com/office/drawing/2014/chart" uri="{C3380CC4-5D6E-409C-BE32-E72D297353CC}">
                <c16:uniqueId val="{0000000B-419D-4B46-9EBB-A715868A4D0A}"/>
              </c:ext>
            </c:extLst>
          </c:dPt>
          <c:dPt>
            <c:idx val="14"/>
            <c:marker>
              <c:symbol val="circle"/>
              <c:size val="7"/>
              <c:spPr>
                <a:solidFill>
                  <a:srgbClr val="EC8200"/>
                </a:solidFill>
                <a:ln w="9525">
                  <a:solidFill>
                    <a:schemeClr val="tx1"/>
                  </a:solidFill>
                </a:ln>
                <a:effectLst/>
              </c:spPr>
            </c:marker>
            <c:bubble3D val="0"/>
            <c:extLst>
              <c:ext xmlns:c16="http://schemas.microsoft.com/office/drawing/2014/chart" uri="{C3380CC4-5D6E-409C-BE32-E72D297353CC}">
                <c16:uniqueId val="{0000000C-419D-4B46-9EBB-A715868A4D0A}"/>
              </c:ext>
            </c:extLst>
          </c:dPt>
          <c:dPt>
            <c:idx val="17"/>
            <c:marker>
              <c:symbol val="circle"/>
              <c:size val="7"/>
              <c:spPr>
                <a:solidFill>
                  <a:srgbClr val="EC8200"/>
                </a:solidFill>
                <a:ln w="9525">
                  <a:solidFill>
                    <a:schemeClr val="tx1"/>
                  </a:solidFill>
                </a:ln>
                <a:effectLst/>
              </c:spPr>
            </c:marker>
            <c:bubble3D val="0"/>
            <c:extLst>
              <c:ext xmlns:c16="http://schemas.microsoft.com/office/drawing/2014/chart" uri="{C3380CC4-5D6E-409C-BE32-E72D297353CC}">
                <c16:uniqueId val="{0000000D-419D-4B46-9EBB-A715868A4D0A}"/>
              </c:ext>
            </c:extLst>
          </c:dPt>
          <c:dPt>
            <c:idx val="23"/>
            <c:marker>
              <c:symbol val="circle"/>
              <c:size val="7"/>
              <c:spPr>
                <a:solidFill>
                  <a:srgbClr val="EC8200"/>
                </a:solidFill>
                <a:ln w="9525">
                  <a:solidFill>
                    <a:schemeClr val="tx1"/>
                  </a:solidFill>
                </a:ln>
                <a:effectLst/>
              </c:spPr>
            </c:marker>
            <c:bubble3D val="0"/>
            <c:extLst>
              <c:ext xmlns:c16="http://schemas.microsoft.com/office/drawing/2014/chart" uri="{C3380CC4-5D6E-409C-BE32-E72D297353CC}">
                <c16:uniqueId val="{0000000E-419D-4B46-9EBB-A715868A4D0A}"/>
              </c:ext>
            </c:extLst>
          </c:dPt>
          <c:dPt>
            <c:idx val="29"/>
            <c:marker>
              <c:symbol val="circle"/>
              <c:size val="7"/>
              <c:spPr>
                <a:solidFill>
                  <a:srgbClr val="FF0000"/>
                </a:solidFill>
                <a:ln w="9525">
                  <a:solidFill>
                    <a:schemeClr val="tx1"/>
                  </a:solidFill>
                </a:ln>
                <a:effectLst/>
              </c:spPr>
            </c:marker>
            <c:bubble3D val="0"/>
            <c:extLst>
              <c:ext xmlns:c16="http://schemas.microsoft.com/office/drawing/2014/chart" uri="{C3380CC4-5D6E-409C-BE32-E72D297353CC}">
                <c16:uniqueId val="{0000000F-419D-4B46-9EBB-A715868A4D0A}"/>
              </c:ext>
            </c:extLst>
          </c:dPt>
          <c:dPt>
            <c:idx val="32"/>
            <c:marker>
              <c:symbol val="circle"/>
              <c:size val="7"/>
              <c:spPr>
                <a:solidFill>
                  <a:srgbClr val="FFC000"/>
                </a:solidFill>
                <a:ln w="9525">
                  <a:solidFill>
                    <a:schemeClr val="tx1"/>
                  </a:solidFill>
                </a:ln>
                <a:effectLst/>
              </c:spPr>
            </c:marker>
            <c:bubble3D val="0"/>
            <c:extLst>
              <c:ext xmlns:c16="http://schemas.microsoft.com/office/drawing/2014/chart" uri="{C3380CC4-5D6E-409C-BE32-E72D297353CC}">
                <c16:uniqueId val="{00000010-419D-4B46-9EBB-A715868A4D0A}"/>
              </c:ext>
            </c:extLst>
          </c:dPt>
          <c:dPt>
            <c:idx val="34"/>
            <c:marker>
              <c:symbol val="circle"/>
              <c:size val="7"/>
              <c:spPr>
                <a:solidFill>
                  <a:srgbClr val="FFC000"/>
                </a:solidFill>
                <a:ln w="9525">
                  <a:solidFill>
                    <a:schemeClr val="tx1"/>
                  </a:solidFill>
                </a:ln>
                <a:effectLst/>
              </c:spPr>
            </c:marker>
            <c:bubble3D val="0"/>
            <c:extLst>
              <c:ext xmlns:c16="http://schemas.microsoft.com/office/drawing/2014/chart" uri="{C3380CC4-5D6E-409C-BE32-E72D297353CC}">
                <c16:uniqueId val="{00000011-419D-4B46-9EBB-A715868A4D0A}"/>
              </c:ext>
            </c:extLst>
          </c:dPt>
          <c:dPt>
            <c:idx val="35"/>
            <c:marker>
              <c:symbol val="circle"/>
              <c:size val="7"/>
              <c:spPr>
                <a:solidFill>
                  <a:srgbClr val="FFC000"/>
                </a:solidFill>
                <a:ln w="9525">
                  <a:solidFill>
                    <a:schemeClr val="tx1"/>
                  </a:solidFill>
                </a:ln>
                <a:effectLst/>
              </c:spPr>
            </c:marker>
            <c:bubble3D val="0"/>
            <c:extLst>
              <c:ext xmlns:c16="http://schemas.microsoft.com/office/drawing/2014/chart" uri="{C3380CC4-5D6E-409C-BE32-E72D297353CC}">
                <c16:uniqueId val="{00000012-419D-4B46-9EBB-A715868A4D0A}"/>
              </c:ext>
            </c:extLst>
          </c:dPt>
          <c:dPt>
            <c:idx val="38"/>
            <c:marker>
              <c:symbol val="circle"/>
              <c:size val="7"/>
              <c:spPr>
                <a:solidFill>
                  <a:srgbClr val="FFC000"/>
                </a:solidFill>
                <a:ln w="9525">
                  <a:solidFill>
                    <a:schemeClr val="tx1"/>
                  </a:solidFill>
                </a:ln>
                <a:effectLst/>
              </c:spPr>
            </c:marker>
            <c:bubble3D val="0"/>
            <c:extLst>
              <c:ext xmlns:c16="http://schemas.microsoft.com/office/drawing/2014/chart" uri="{C3380CC4-5D6E-409C-BE32-E72D297353CC}">
                <c16:uniqueId val="{00000013-419D-4B46-9EBB-A715868A4D0A}"/>
              </c:ext>
            </c:extLst>
          </c:dPt>
          <c:dPt>
            <c:idx val="40"/>
            <c:marker>
              <c:symbol val="circle"/>
              <c:size val="7"/>
              <c:spPr>
                <a:solidFill>
                  <a:srgbClr val="EC8200"/>
                </a:solidFill>
                <a:ln w="9525">
                  <a:solidFill>
                    <a:schemeClr val="tx1"/>
                  </a:solidFill>
                </a:ln>
                <a:effectLst/>
              </c:spPr>
            </c:marker>
            <c:bubble3D val="0"/>
            <c:extLst>
              <c:ext xmlns:c16="http://schemas.microsoft.com/office/drawing/2014/chart" uri="{C3380CC4-5D6E-409C-BE32-E72D297353CC}">
                <c16:uniqueId val="{00000014-419D-4B46-9EBB-A715868A4D0A}"/>
              </c:ext>
            </c:extLst>
          </c:dPt>
          <c:cat>
            <c:numRef>
              <c:f>'History with events'!$A$41:$A$81</c:f>
              <c:numCache>
                <c:formatCode>mmm\-yy</c:formatCode>
                <c:ptCount val="41"/>
                <c:pt idx="0">
                  <c:v>44582</c:v>
                </c:pt>
                <c:pt idx="1">
                  <c:v>44613</c:v>
                </c:pt>
                <c:pt idx="2">
                  <c:v>44644</c:v>
                </c:pt>
                <c:pt idx="3">
                  <c:v>44675</c:v>
                </c:pt>
                <c:pt idx="4">
                  <c:v>44706</c:v>
                </c:pt>
                <c:pt idx="5">
                  <c:v>44737</c:v>
                </c:pt>
                <c:pt idx="6">
                  <c:v>44768</c:v>
                </c:pt>
                <c:pt idx="7">
                  <c:v>44799</c:v>
                </c:pt>
                <c:pt idx="8">
                  <c:v>44830</c:v>
                </c:pt>
                <c:pt idx="9">
                  <c:v>44861</c:v>
                </c:pt>
                <c:pt idx="10">
                  <c:v>44892</c:v>
                </c:pt>
                <c:pt idx="11">
                  <c:v>44923</c:v>
                </c:pt>
                <c:pt idx="12">
                  <c:v>44954</c:v>
                </c:pt>
                <c:pt idx="13">
                  <c:v>44985</c:v>
                </c:pt>
                <c:pt idx="14">
                  <c:v>45016</c:v>
                </c:pt>
                <c:pt idx="15">
                  <c:v>45027</c:v>
                </c:pt>
                <c:pt idx="16">
                  <c:v>45058</c:v>
                </c:pt>
                <c:pt idx="17">
                  <c:v>45089</c:v>
                </c:pt>
                <c:pt idx="18">
                  <c:v>45120</c:v>
                </c:pt>
                <c:pt idx="19">
                  <c:v>45150</c:v>
                </c:pt>
                <c:pt idx="20">
                  <c:v>45180</c:v>
                </c:pt>
                <c:pt idx="21">
                  <c:v>45210</c:v>
                </c:pt>
                <c:pt idx="22">
                  <c:v>45240</c:v>
                </c:pt>
                <c:pt idx="23">
                  <c:v>45270</c:v>
                </c:pt>
                <c:pt idx="24">
                  <c:v>45300</c:v>
                </c:pt>
                <c:pt idx="25">
                  <c:v>45330</c:v>
                </c:pt>
                <c:pt idx="26">
                  <c:v>45360</c:v>
                </c:pt>
                <c:pt idx="27">
                  <c:v>45390</c:v>
                </c:pt>
                <c:pt idx="28">
                  <c:v>45420</c:v>
                </c:pt>
                <c:pt idx="29">
                  <c:v>45450</c:v>
                </c:pt>
                <c:pt idx="30">
                  <c:v>45480</c:v>
                </c:pt>
                <c:pt idx="31">
                  <c:v>45510</c:v>
                </c:pt>
                <c:pt idx="32">
                  <c:v>45540</c:v>
                </c:pt>
                <c:pt idx="33">
                  <c:v>45570</c:v>
                </c:pt>
                <c:pt idx="34">
                  <c:v>45600</c:v>
                </c:pt>
                <c:pt idx="35">
                  <c:v>45630</c:v>
                </c:pt>
                <c:pt idx="36">
                  <c:v>45682</c:v>
                </c:pt>
                <c:pt idx="37">
                  <c:v>45713</c:v>
                </c:pt>
                <c:pt idx="38">
                  <c:v>45744</c:v>
                </c:pt>
                <c:pt idx="39">
                  <c:v>45775</c:v>
                </c:pt>
                <c:pt idx="40">
                  <c:v>45806</c:v>
                </c:pt>
              </c:numCache>
            </c:numRef>
          </c:cat>
          <c:val>
            <c:numRef>
              <c:f>'History with events'!$C$41:$C$81</c:f>
              <c:numCache>
                <c:formatCode>0.0</c:formatCode>
                <c:ptCount val="41"/>
                <c:pt idx="0">
                  <c:v>36.702929786451612</c:v>
                </c:pt>
                <c:pt idx="1">
                  <c:v>36.88367602382143</c:v>
                </c:pt>
                <c:pt idx="2">
                  <c:v>36.812236140967734</c:v>
                </c:pt>
                <c:pt idx="3">
                  <c:v>36.218571965999999</c:v>
                </c:pt>
                <c:pt idx="4">
                  <c:v>36.282961588709675</c:v>
                </c:pt>
                <c:pt idx="5">
                  <c:v>36.847906806333334</c:v>
                </c:pt>
                <c:pt idx="6">
                  <c:v>37.224245797741929</c:v>
                </c:pt>
                <c:pt idx="7">
                  <c:v>37.234956539032261</c:v>
                </c:pt>
                <c:pt idx="8">
                  <c:v>37.280249840000003</c:v>
                </c:pt>
                <c:pt idx="9">
                  <c:v>37.367403866774197</c:v>
                </c:pt>
                <c:pt idx="10">
                  <c:v>36.959161032666671</c:v>
                </c:pt>
                <c:pt idx="11">
                  <c:v>37.027671792580641</c:v>
                </c:pt>
                <c:pt idx="12">
                  <c:v>36.951557506128154</c:v>
                </c:pt>
                <c:pt idx="13">
                  <c:v>37.167595351492039</c:v>
                </c:pt>
                <c:pt idx="14">
                  <c:v>36.691791289670455</c:v>
                </c:pt>
                <c:pt idx="15">
                  <c:v>36.139542624999997</c:v>
                </c:pt>
                <c:pt idx="16">
                  <c:v>35.391095177140983</c:v>
                </c:pt>
                <c:pt idx="17">
                  <c:v>35.438565775963831</c:v>
                </c:pt>
                <c:pt idx="18">
                  <c:v>34.307857862258061</c:v>
                </c:pt>
                <c:pt idx="19">
                  <c:v>34.305695347741938</c:v>
                </c:pt>
                <c:pt idx="20">
                  <c:v>34.760080900000005</c:v>
                </c:pt>
                <c:pt idx="21">
                  <c:v>34.856339225806451</c:v>
                </c:pt>
                <c:pt idx="22">
                  <c:v>34.42567358923732</c:v>
                </c:pt>
                <c:pt idx="23">
                  <c:v>34.621292415161292</c:v>
                </c:pt>
                <c:pt idx="24">
                  <c:v>34.318968794935486</c:v>
                </c:pt>
                <c:pt idx="25">
                  <c:v>34.196330484137931</c:v>
                </c:pt>
                <c:pt idx="26">
                  <c:v>34.141906568064513</c:v>
                </c:pt>
                <c:pt idx="27">
                  <c:v>33.977076313977022</c:v>
                </c:pt>
                <c:pt idx="28">
                  <c:v>33.829908101503896</c:v>
                </c:pt>
                <c:pt idx="29">
                  <c:v>33.663831766666668</c:v>
                </c:pt>
                <c:pt idx="30">
                  <c:v>33.993449999999996</c:v>
                </c:pt>
                <c:pt idx="31" formatCode="_(* #,##0.0_);_(* \(#,##0.0\);_(* &quot;-&quot;??_);_(@_)">
                  <c:v>33.99009506451614</c:v>
                </c:pt>
                <c:pt idx="32" formatCode="_(* #,##0.0_);_(* \(#,##0.0\);_(* &quot;-&quot;??_);_(@_)">
                  <c:v>33.903941000000003</c:v>
                </c:pt>
                <c:pt idx="33" formatCode="_(* #,##0.0_);_(* \(#,##0.0\);_(* &quot;-&quot;??_);_(@_)">
                  <c:v>33.596999999999994</c:v>
                </c:pt>
                <c:pt idx="34" formatCode="_(* #,##0.00_);_(* \(#,##0.00\);_(* &quot;-&quot;??_);_(@_)">
                  <c:v>33.713000000000001</c:v>
                </c:pt>
                <c:pt idx="35" formatCode="_(* #,##0.00_);_(* \(#,##0.00\);_(* &quot;-&quot;??_);_(@_)">
                  <c:v>33.494999999999997</c:v>
                </c:pt>
                <c:pt idx="36" formatCode="_(* #,##0.00_);_(* \(#,##0.00\);_(* &quot;-&quot;??_);_(@_)">
                  <c:v>33.808000000000007</c:v>
                </c:pt>
                <c:pt idx="37" formatCode="_(* #,##0.00_);_(* \(#,##0.00\);_(* &quot;-&quot;??_);_(@_)">
                  <c:v>34.204000000000001</c:v>
                </c:pt>
                <c:pt idx="38" formatCode="_(* #,##0.00_);_(* \(#,##0.00\);_(* &quot;-&quot;??_);_(@_)">
                  <c:v>34.237000000000002</c:v>
                </c:pt>
                <c:pt idx="39" formatCode="_(* #,##0.00_);_(* \(#,##0.00\);_(* &quot;-&quot;??_);_(@_)">
                  <c:v>34.22</c:v>
                </c:pt>
                <c:pt idx="40" formatCode="_(* #,##0.00_);_(* \(#,##0.00\);_(* &quot;-&quot;??_);_(@_)">
                  <c:v>34.623121545689294</c:v>
                </c:pt>
              </c:numCache>
            </c:numRef>
          </c:val>
          <c:smooth val="0"/>
          <c:extLst>
            <c:ext xmlns:c16="http://schemas.microsoft.com/office/drawing/2014/chart" uri="{C3380CC4-5D6E-409C-BE32-E72D297353CC}">
              <c16:uniqueId val="{00000015-419D-4B46-9EBB-A715868A4D0A}"/>
            </c:ext>
          </c:extLst>
        </c:ser>
        <c:dLbls>
          <c:showLegendKey val="0"/>
          <c:showVal val="0"/>
          <c:showCatName val="0"/>
          <c:showSerName val="0"/>
          <c:showPercent val="0"/>
          <c:showBubbleSize val="0"/>
        </c:dLbls>
        <c:marker val="1"/>
        <c:smooth val="0"/>
        <c:axId val="1609030479"/>
        <c:axId val="1442468847"/>
      </c:lineChart>
      <c:dateAx>
        <c:axId val="1238104495"/>
        <c:scaling>
          <c:orientation val="minMax"/>
        </c:scaling>
        <c:delete val="0"/>
        <c:axPos val="b"/>
        <c:numFmt formatCode="[$-409]mmm\-yy;@" sourceLinked="0"/>
        <c:majorTickMark val="none"/>
        <c:minorTickMark val="none"/>
        <c:tickLblPos val="low"/>
        <c:spPr>
          <a:noFill/>
          <a:ln w="9525" cap="flat" cmpd="sng" algn="ctr">
            <a:solidFill>
              <a:srgbClr val="A6A6A6"/>
            </a:solidFill>
            <a:prstDash val="solid"/>
            <a:round/>
          </a:ln>
          <a:effectLst/>
        </c:spPr>
        <c:txPr>
          <a:bodyPr rot="-540000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crossAx val="1238099087"/>
        <c:crosses val="autoZero"/>
        <c:auto val="1"/>
        <c:lblOffset val="100"/>
        <c:baseTimeUnit val="days"/>
      </c:dateAx>
      <c:valAx>
        <c:axId val="1238099087"/>
        <c:scaling>
          <c:orientation val="minMax"/>
          <c:max val="130"/>
          <c:min val="50"/>
        </c:scaling>
        <c:delete val="0"/>
        <c:axPos val="l"/>
        <c:numFmt formatCode="&quot;$&quot;#,##0" sourceLinked="0"/>
        <c:majorTickMark val="cross"/>
        <c:minorTickMark val="none"/>
        <c:tickLblPos val="nextTo"/>
        <c:spPr>
          <a:noFill/>
          <a:ln>
            <a:solidFill>
              <a:schemeClr val="tx1"/>
            </a:solidFill>
            <a:prstDash val="soli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238104495"/>
        <c:crosses val="autoZero"/>
        <c:crossBetween val="between"/>
        <c:majorUnit val="10"/>
        <c:minorUnit val="5"/>
      </c:valAx>
      <c:valAx>
        <c:axId val="1442468847"/>
        <c:scaling>
          <c:orientation val="minMax"/>
        </c:scaling>
        <c:delete val="0"/>
        <c:axPos val="r"/>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09030479"/>
        <c:crosses val="max"/>
        <c:crossBetween val="between"/>
      </c:valAx>
      <c:dateAx>
        <c:axId val="1609030479"/>
        <c:scaling>
          <c:orientation val="minMax"/>
        </c:scaling>
        <c:delete val="1"/>
        <c:axPos val="b"/>
        <c:numFmt formatCode="mmm\-yy" sourceLinked="1"/>
        <c:majorTickMark val="out"/>
        <c:minorTickMark val="none"/>
        <c:tickLblPos val="nextTo"/>
        <c:crossAx val="1442468847"/>
        <c:crosses val="autoZero"/>
        <c:auto val="1"/>
        <c:lblOffset val="100"/>
        <c:baseTimeUnit val="days"/>
        <c:majorUnit val="1"/>
        <c:minorUnit val="1"/>
      </c:dateAx>
      <c:spPr>
        <a:noFill/>
        <a:ln>
          <a:noFill/>
        </a:ln>
        <a:effectLst/>
        <a:extLst>
          <a:ext uri="{91240B29-F687-4F45-9708-019B960494DF}">
            <a14:hiddenLine xmlns:a14="http://schemas.microsoft.com/office/drawing/2010/main">
              <a:noFill/>
            </a14:hiddenLine>
          </a:ext>
        </a:extLst>
      </c:spPr>
    </c:plotArea>
    <c:plotVisOnly val="1"/>
    <c:dispBlanksAs val="gap"/>
    <c:showDLblsOverMax val="0"/>
    <c:extLst/>
  </c:chart>
  <c:spPr>
    <a:solidFill>
      <a:srgbClr val="FFFFFF"/>
    </a:solidFill>
    <a:ln w="6350" cap="flat" cmpd="sng" algn="ctr">
      <a:noFill/>
      <a:round/>
    </a:ln>
    <a:effectLst/>
    <a:extLst>
      <a:ext uri="{91240B29-F687-4F45-9708-019B960494DF}">
        <a14:hiddenLine xmlns:a14="http://schemas.microsoft.com/office/drawing/2010/main" w="6350" cap="flat" cmpd="sng" algn="ctr">
          <a:solidFill>
            <a:srgbClr val="7F8080"/>
          </a:solidFill>
          <a:round/>
        </a14:hiddenLine>
      </a:ext>
    </a:extLst>
  </c:spPr>
  <c:txPr>
    <a:bodyPr/>
    <a:lstStyle/>
    <a:p>
      <a:pPr>
        <a:defRPr sz="1400">
          <a:solidFill>
            <a:schemeClr val="tx1"/>
          </a:solidFill>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558428203353731E-2"/>
          <c:y val="0.23791948593896564"/>
          <c:w val="0.9133910378563439"/>
          <c:h val="0.60837544818203104"/>
        </c:manualLayout>
      </c:layout>
      <c:barChart>
        <c:barDir val="col"/>
        <c:grouping val="stacked"/>
        <c:varyColors val="0"/>
        <c:ser>
          <c:idx val="0"/>
          <c:order val="0"/>
          <c:tx>
            <c:strRef>
              <c:f>updated!$BA$40</c:f>
              <c:strCache>
                <c:ptCount val="1"/>
                <c:pt idx="0">
                  <c:v>Algeria</c:v>
                </c:pt>
              </c:strCache>
            </c:strRef>
          </c:tx>
          <c:spPr>
            <a:solidFill>
              <a:srgbClr val="006D89"/>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updated!$BB$40:$BF$40</c:f>
              <c:numCache>
                <c:formatCode>0.0</c:formatCode>
                <c:ptCount val="5"/>
                <c:pt idx="0">
                  <c:v>5.0000000000000044E-3</c:v>
                </c:pt>
                <c:pt idx="1">
                  <c:v>1.0000000000000009E-3</c:v>
                </c:pt>
                <c:pt idx="2">
                  <c:v>4.0000000000000036E-3</c:v>
                </c:pt>
                <c:pt idx="3">
                  <c:v>7.0000000000000062E-3</c:v>
                </c:pt>
                <c:pt idx="4">
                  <c:v>1.0000000000000009E-2</c:v>
                </c:pt>
              </c:numCache>
            </c:numRef>
          </c:val>
          <c:extLst>
            <c:ext xmlns:c16="http://schemas.microsoft.com/office/drawing/2014/chart" uri="{C3380CC4-5D6E-409C-BE32-E72D297353CC}">
              <c16:uniqueId val="{00000000-5873-4750-B61B-0F980DC3DB18}"/>
            </c:ext>
          </c:extLst>
        </c:ser>
        <c:ser>
          <c:idx val="1"/>
          <c:order val="1"/>
          <c:tx>
            <c:strRef>
              <c:f>updated!$BA$41</c:f>
              <c:strCache>
                <c:ptCount val="1"/>
                <c:pt idx="0">
                  <c:v>Iraq</c:v>
                </c:pt>
              </c:strCache>
            </c:strRef>
          </c:tx>
          <c:spPr>
            <a:solidFill>
              <a:srgbClr val="DC7900"/>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updated!$BB$41:$BF$41</c:f>
              <c:numCache>
                <c:formatCode>0.0</c:formatCode>
                <c:ptCount val="5"/>
                <c:pt idx="0">
                  <c:v>3.0000000000000249E-2</c:v>
                </c:pt>
                <c:pt idx="1">
                  <c:v>8.5714285714286298E-2</c:v>
                </c:pt>
                <c:pt idx="2">
                  <c:v>0.10714285714285765</c:v>
                </c:pt>
                <c:pt idx="3">
                  <c:v>0.128571428571429</c:v>
                </c:pt>
                <c:pt idx="4">
                  <c:v>0.15000000000000124</c:v>
                </c:pt>
              </c:numCache>
            </c:numRef>
          </c:val>
          <c:extLst>
            <c:ext xmlns:c16="http://schemas.microsoft.com/office/drawing/2014/chart" uri="{C3380CC4-5D6E-409C-BE32-E72D297353CC}">
              <c16:uniqueId val="{00000001-5873-4750-B61B-0F980DC3DB18}"/>
            </c:ext>
          </c:extLst>
        </c:ser>
        <c:ser>
          <c:idx val="2"/>
          <c:order val="2"/>
          <c:tx>
            <c:strRef>
              <c:f>updated!$BA$42</c:f>
              <c:strCache>
                <c:ptCount val="1"/>
                <c:pt idx="0">
                  <c:v>Kuwait</c:v>
                </c:pt>
              </c:strCache>
            </c:strRef>
          </c:tx>
          <c:spPr>
            <a:solidFill>
              <a:srgbClr val="B92051"/>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updated!$BB$42:$BF$42</c:f>
              <c:numCache>
                <c:formatCode>0.0</c:formatCode>
                <c:ptCount val="5"/>
                <c:pt idx="0">
                  <c:v>6.0000000000002274E-3</c:v>
                </c:pt>
                <c:pt idx="1">
                  <c:v>1.2999999999999901E-2</c:v>
                </c:pt>
                <c:pt idx="2">
                  <c:v>2.0999999999999908E-2</c:v>
                </c:pt>
                <c:pt idx="3">
                  <c:v>4.3000000000000149E-2</c:v>
                </c:pt>
                <c:pt idx="4">
                  <c:v>6.6000000000000281E-2</c:v>
                </c:pt>
              </c:numCache>
            </c:numRef>
          </c:val>
          <c:extLst>
            <c:ext xmlns:c16="http://schemas.microsoft.com/office/drawing/2014/chart" uri="{C3380CC4-5D6E-409C-BE32-E72D297353CC}">
              <c16:uniqueId val="{00000002-5873-4750-B61B-0F980DC3DB18}"/>
            </c:ext>
          </c:extLst>
        </c:ser>
        <c:ser>
          <c:idx val="3"/>
          <c:order val="3"/>
          <c:tx>
            <c:strRef>
              <c:f>updated!$BA$43</c:f>
              <c:strCache>
                <c:ptCount val="1"/>
                <c:pt idx="0">
                  <c:v>Saudi Arabia</c:v>
                </c:pt>
              </c:strCache>
            </c:strRef>
          </c:tx>
          <c:spPr>
            <a:solidFill>
              <a:srgbClr val="501555"/>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updated!$BB$43:$BF$43</c:f>
              <c:numCache>
                <c:formatCode>0.0</c:formatCode>
                <c:ptCount val="5"/>
                <c:pt idx="0">
                  <c:v>2.7999999999998693E-2</c:v>
                </c:pt>
                <c:pt idx="1">
                  <c:v>3.8999999999999702E-2</c:v>
                </c:pt>
                <c:pt idx="2">
                  <c:v>0.11500000000000021</c:v>
                </c:pt>
                <c:pt idx="3">
                  <c:v>0.28099999999999881</c:v>
                </c:pt>
                <c:pt idx="4">
                  <c:v>0.4480000000000004</c:v>
                </c:pt>
              </c:numCache>
            </c:numRef>
          </c:val>
          <c:extLst>
            <c:ext xmlns:c16="http://schemas.microsoft.com/office/drawing/2014/chart" uri="{C3380CC4-5D6E-409C-BE32-E72D297353CC}">
              <c16:uniqueId val="{00000003-5873-4750-B61B-0F980DC3DB18}"/>
            </c:ext>
          </c:extLst>
        </c:ser>
        <c:ser>
          <c:idx val="4"/>
          <c:order val="4"/>
          <c:tx>
            <c:strRef>
              <c:f>updated!$BA$44</c:f>
              <c:strCache>
                <c:ptCount val="1"/>
                <c:pt idx="0">
                  <c:v>UAE</c:v>
                </c:pt>
              </c:strCache>
            </c:strRef>
          </c:tx>
          <c:spPr>
            <a:solidFill>
              <a:srgbClr val="0F9E7A"/>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updated!$BB$44:$BF$44</c:f>
              <c:numCache>
                <c:formatCode>0.0</c:formatCode>
                <c:ptCount val="5"/>
                <c:pt idx="0">
                  <c:v>2.9999999999996696E-3</c:v>
                </c:pt>
                <c:pt idx="1">
                  <c:v>-3.0000000000001137E-3</c:v>
                </c:pt>
                <c:pt idx="2">
                  <c:v>2.6999999999999691E-2</c:v>
                </c:pt>
                <c:pt idx="3">
                  <c:v>0.10899999999999999</c:v>
                </c:pt>
                <c:pt idx="4">
                  <c:v>0.18599999999999994</c:v>
                </c:pt>
              </c:numCache>
            </c:numRef>
          </c:val>
          <c:extLst>
            <c:ext xmlns:c16="http://schemas.microsoft.com/office/drawing/2014/chart" uri="{C3380CC4-5D6E-409C-BE32-E72D297353CC}">
              <c16:uniqueId val="{00000004-5873-4750-B61B-0F980DC3DB18}"/>
            </c:ext>
          </c:extLst>
        </c:ser>
        <c:ser>
          <c:idx val="5"/>
          <c:order val="5"/>
          <c:tx>
            <c:strRef>
              <c:f>updated!$BA$45</c:f>
              <c:strCache>
                <c:ptCount val="1"/>
                <c:pt idx="0">
                  <c:v>Kazakhstan</c:v>
                </c:pt>
              </c:strCache>
            </c:strRef>
          </c:tx>
          <c:spPr>
            <a:solidFill>
              <a:srgbClr val="00495B"/>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updated!$BB$45:$BF$45</c:f>
              <c:numCache>
                <c:formatCode>0.0</c:formatCode>
                <c:ptCount val="5"/>
                <c:pt idx="0">
                  <c:v>0.12200000000000011</c:v>
                </c:pt>
                <c:pt idx="1">
                  <c:v>2.708450745161306E-2</c:v>
                </c:pt>
                <c:pt idx="2">
                  <c:v>6.324005473333405E-2</c:v>
                </c:pt>
                <c:pt idx="3">
                  <c:v>0.13463454893548477</c:v>
                </c:pt>
                <c:pt idx="4">
                  <c:v>6.4807713999999184E-2</c:v>
                </c:pt>
              </c:numCache>
            </c:numRef>
          </c:val>
          <c:extLst>
            <c:ext xmlns:c16="http://schemas.microsoft.com/office/drawing/2014/chart" uri="{C3380CC4-5D6E-409C-BE32-E72D297353CC}">
              <c16:uniqueId val="{00000005-5873-4750-B61B-0F980DC3DB18}"/>
            </c:ext>
          </c:extLst>
        </c:ser>
        <c:ser>
          <c:idx val="6"/>
          <c:order val="6"/>
          <c:tx>
            <c:strRef>
              <c:f>updated!$BA$46</c:f>
              <c:strCache>
                <c:ptCount val="1"/>
                <c:pt idx="0">
                  <c:v>Russia</c:v>
                </c:pt>
              </c:strCache>
            </c:strRef>
          </c:tx>
          <c:spPr>
            <a:solidFill>
              <a:srgbClr val="C94100"/>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updated!$BB$46:$BF$46</c:f>
              <c:numCache>
                <c:formatCode>0.0</c:formatCode>
                <c:ptCount val="5"/>
                <c:pt idx="0">
                  <c:v>2.0000000000006679E-3</c:v>
                </c:pt>
                <c:pt idx="1">
                  <c:v>1.6000000000000014E-2</c:v>
                </c:pt>
                <c:pt idx="2">
                  <c:v>4.1999999999999815E-2</c:v>
                </c:pt>
                <c:pt idx="3">
                  <c:v>6.7999999999999616E-2</c:v>
                </c:pt>
                <c:pt idx="4">
                  <c:v>9.5000000000000639E-2</c:v>
                </c:pt>
              </c:numCache>
            </c:numRef>
          </c:val>
          <c:extLst>
            <c:ext xmlns:c16="http://schemas.microsoft.com/office/drawing/2014/chart" uri="{C3380CC4-5D6E-409C-BE32-E72D297353CC}">
              <c16:uniqueId val="{00000006-5873-4750-B61B-0F980DC3DB18}"/>
            </c:ext>
          </c:extLst>
        </c:ser>
        <c:ser>
          <c:idx val="7"/>
          <c:order val="7"/>
          <c:tx>
            <c:strRef>
              <c:f>updated!$BA$47</c:f>
              <c:strCache>
                <c:ptCount val="1"/>
                <c:pt idx="0">
                  <c:v>Oman</c:v>
                </c:pt>
              </c:strCache>
            </c:strRef>
          </c:tx>
          <c:spPr>
            <a:solidFill>
              <a:srgbClr val="1D3BAA"/>
            </a:solidFill>
            <a:ln>
              <a:noFill/>
            </a:ln>
            <a:effectLst/>
          </c:spPr>
          <c:invertIfNegative val="0"/>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updated!$BB$47:$BF$47</c:f>
              <c:numCache>
                <c:formatCode>0.0</c:formatCode>
                <c:ptCount val="5"/>
                <c:pt idx="0">
                  <c:v>-1.0000000000000009E-3</c:v>
                </c:pt>
                <c:pt idx="1">
                  <c:v>4.0000000000000036E-3</c:v>
                </c:pt>
                <c:pt idx="2">
                  <c:v>6.0000000000000053E-3</c:v>
                </c:pt>
                <c:pt idx="3">
                  <c:v>9.000000000000008E-3</c:v>
                </c:pt>
                <c:pt idx="4">
                  <c:v>1.100000000000001E-2</c:v>
                </c:pt>
              </c:numCache>
            </c:numRef>
          </c:val>
          <c:extLst>
            <c:ext xmlns:c16="http://schemas.microsoft.com/office/drawing/2014/chart" uri="{C3380CC4-5D6E-409C-BE32-E72D297353CC}">
              <c16:uniqueId val="{00000007-5873-4750-B61B-0F980DC3DB18}"/>
            </c:ext>
          </c:extLst>
        </c:ser>
        <c:dLbls>
          <c:showLegendKey val="0"/>
          <c:showVal val="0"/>
          <c:showCatName val="0"/>
          <c:showSerName val="0"/>
          <c:showPercent val="0"/>
          <c:showBubbleSize val="0"/>
        </c:dLbls>
        <c:gapWidth val="50"/>
        <c:overlap val="100"/>
        <c:axId val="1549345039"/>
        <c:axId val="1549352239"/>
      </c:barChart>
      <c:lineChart>
        <c:grouping val="standard"/>
        <c:varyColors val="0"/>
        <c:ser>
          <c:idx val="8"/>
          <c:order val="8"/>
          <c:tx>
            <c:strRef>
              <c:f>updated!$BA$48</c:f>
              <c:strCache>
                <c:ptCount val="1"/>
                <c:pt idx="0">
                  <c:v>Ongoing acceleration potential</c:v>
                </c:pt>
              </c:strCache>
            </c:strRef>
          </c:tx>
          <c:spPr>
            <a:ln w="28575" cap="rnd">
              <a:solidFill>
                <a:schemeClr val="accent3">
                  <a:lumMod val="60000"/>
                </a:schemeClr>
              </a:solidFill>
              <a:prstDash val="dash"/>
              <a:round/>
            </a:ln>
            <a:effectLst/>
          </c:spPr>
          <c:marker>
            <c:symbol val="none"/>
          </c:marker>
          <c:dPt>
            <c:idx val="10"/>
            <c:marker>
              <c:symbol val="none"/>
            </c:marker>
            <c:bubble3D val="0"/>
            <c:spPr>
              <a:ln w="28575" cap="rnd">
                <a:solidFill>
                  <a:sysClr val="window" lastClr="FFFFFF"/>
                </a:solidFill>
                <a:prstDash val="dash"/>
                <a:round/>
              </a:ln>
              <a:effectLst/>
            </c:spPr>
            <c:extLst>
              <c:ext xmlns:c16="http://schemas.microsoft.com/office/drawing/2014/chart" uri="{C3380CC4-5D6E-409C-BE32-E72D297353CC}">
                <c16:uniqueId val="{00000000-986D-4639-BE32-DBE78555D024}"/>
              </c:ext>
            </c:extLst>
          </c:dPt>
          <c:cat>
            <c:strRef>
              <c:f>updated!$BB$39:$BL$39</c:f>
              <c:strCache>
                <c:ptCount val="11"/>
                <c:pt idx="0">
                  <c:v>Feb </c:v>
                </c:pt>
                <c:pt idx="1">
                  <c:v>Mar </c:v>
                </c:pt>
                <c:pt idx="2">
                  <c:v>Apr</c:v>
                </c:pt>
                <c:pt idx="3">
                  <c:v>May </c:v>
                </c:pt>
                <c:pt idx="4">
                  <c:v>Jun </c:v>
                </c:pt>
                <c:pt idx="5">
                  <c:v>Jul</c:v>
                </c:pt>
                <c:pt idx="6">
                  <c:v>Aug </c:v>
                </c:pt>
                <c:pt idx="7">
                  <c:v>Sept </c:v>
                </c:pt>
                <c:pt idx="8">
                  <c:v>Oct </c:v>
                </c:pt>
                <c:pt idx="9">
                  <c:v>Nov </c:v>
                </c:pt>
                <c:pt idx="10">
                  <c:v>Dec</c:v>
                </c:pt>
              </c:strCache>
            </c:strRef>
          </c:cat>
          <c:val>
            <c:numRef>
              <c:f>updated!$BB$48:$BL$48</c:f>
              <c:numCache>
                <c:formatCode>0.0</c:formatCode>
                <c:ptCount val="11"/>
                <c:pt idx="0">
                  <c:v>#N/A</c:v>
                </c:pt>
                <c:pt idx="1">
                  <c:v>#N/A</c:v>
                </c:pt>
                <c:pt idx="2">
                  <c:v>#N/A</c:v>
                </c:pt>
                <c:pt idx="3">
                  <c:v>#N/A</c:v>
                </c:pt>
                <c:pt idx="4">
                  <c:v>#N/A</c:v>
                </c:pt>
                <c:pt idx="5">
                  <c:v>1.3150000000000004</c:v>
                </c:pt>
                <c:pt idx="6">
                  <c:v>1.5549999999999997</c:v>
                </c:pt>
                <c:pt idx="7">
                  <c:v>1.8189999999999986</c:v>
                </c:pt>
                <c:pt idx="8">
                  <c:v>1.8739999999999983</c:v>
                </c:pt>
                <c:pt idx="9">
                  <c:v>1.8519999999999985</c:v>
                </c:pt>
                <c:pt idx="10">
                  <c:v>2.0129999999999986</c:v>
                </c:pt>
              </c:numCache>
            </c:numRef>
          </c:val>
          <c:smooth val="0"/>
          <c:extLst>
            <c:ext xmlns:c16="http://schemas.microsoft.com/office/drawing/2014/chart" uri="{C3380CC4-5D6E-409C-BE32-E72D297353CC}">
              <c16:uniqueId val="{00000008-5873-4750-B61B-0F980DC3DB18}"/>
            </c:ext>
          </c:extLst>
        </c:ser>
        <c:dLbls>
          <c:showLegendKey val="0"/>
          <c:showVal val="0"/>
          <c:showCatName val="0"/>
          <c:showSerName val="0"/>
          <c:showPercent val="0"/>
          <c:showBubbleSize val="0"/>
        </c:dLbls>
        <c:marker val="1"/>
        <c:smooth val="0"/>
        <c:axId val="1549345039"/>
        <c:axId val="1549352239"/>
      </c:lineChart>
      <c:catAx>
        <c:axId val="1549345039"/>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549352239"/>
        <c:crosses val="autoZero"/>
        <c:auto val="1"/>
        <c:lblAlgn val="ctr"/>
        <c:lblOffset val="100"/>
        <c:noMultiLvlLbl val="0"/>
      </c:catAx>
      <c:valAx>
        <c:axId val="1549352239"/>
        <c:scaling>
          <c:orientation val="minMax"/>
        </c:scaling>
        <c:delete val="0"/>
        <c:axPos val="l"/>
        <c:numFmt formatCode="0.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549345039"/>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2.510346108172121E-2"/>
          <c:w val="1"/>
          <c:h val="0.2083333333333333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400">
          <a:solidFill>
            <a:schemeClr val="tx1"/>
          </a:solidFill>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47019283995525"/>
          <c:y val="0.15665838758674028"/>
          <c:w val="0.8274374541058982"/>
          <c:h val="0.67814388534066838"/>
        </c:manualLayout>
      </c:layout>
      <c:lineChart>
        <c:grouping val="standard"/>
        <c:varyColors val="0"/>
        <c:ser>
          <c:idx val="2"/>
          <c:order val="1"/>
          <c:tx>
            <c:strRef>
              <c:f>Production!$A$4</c:f>
              <c:strCache>
                <c:ptCount val="1"/>
                <c:pt idx="0">
                  <c:v>$50 </c:v>
                </c:pt>
              </c:strCache>
              <c:extLst xmlns:c15="http://schemas.microsoft.com/office/drawing/2012/chart"/>
            </c:strRef>
          </c:tx>
          <c:spPr>
            <a:ln w="38100" cap="rnd">
              <a:solidFill>
                <a:srgbClr val="FF0000"/>
              </a:solidFill>
              <a:prstDash val="solid"/>
              <a:round/>
            </a:ln>
            <a:effectLst/>
          </c:spPr>
          <c:marker>
            <c:symbol val="circle"/>
            <c:size val="5"/>
            <c:spPr>
              <a:solidFill>
                <a:srgbClr val="FF0000"/>
              </a:solidFill>
              <a:ln w="9525">
                <a:solidFill>
                  <a:srgbClr val="DC7900"/>
                </a:solidFill>
              </a:ln>
              <a:effectLst/>
            </c:spPr>
          </c:marker>
          <c:cat>
            <c:numRef>
              <c:f>Production!$D$1:$I$1</c:f>
              <c:numCache>
                <c:formatCode>0%</c:formatCode>
                <c:ptCount val="6"/>
                <c:pt idx="0">
                  <c:v>0.6</c:v>
                </c:pt>
                <c:pt idx="1">
                  <c:v>0.7</c:v>
                </c:pt>
                <c:pt idx="2">
                  <c:v>0.8</c:v>
                </c:pt>
                <c:pt idx="3">
                  <c:v>0.9</c:v>
                </c:pt>
                <c:pt idx="4">
                  <c:v>1</c:v>
                </c:pt>
                <c:pt idx="5">
                  <c:v>1.1000000000000001</c:v>
                </c:pt>
              </c:numCache>
              <c:extLst/>
            </c:numRef>
          </c:cat>
          <c:val>
            <c:numRef>
              <c:f>Production!$D$4:$I$4</c:f>
              <c:numCache>
                <c:formatCode>_(* #,##0_);_(* \(#,##0\);_(* "-"??_);_(@_)</c:formatCode>
                <c:ptCount val="6"/>
                <c:pt idx="0">
                  <c:v>-1365044.9989409558</c:v>
                </c:pt>
                <c:pt idx="1">
                  <c:v>-862230.86575331911</c:v>
                </c:pt>
                <c:pt idx="2">
                  <c:v>-336983.67112125829</c:v>
                </c:pt>
                <c:pt idx="3">
                  <c:v>213777.43644545227</c:v>
                </c:pt>
                <c:pt idx="4">
                  <c:v>793638.97683779523</c:v>
                </c:pt>
                <c:pt idx="5">
                  <c:v>1406740.3509894256</c:v>
                </c:pt>
              </c:numCache>
              <c:extLst/>
            </c:numRef>
          </c:val>
          <c:smooth val="0"/>
          <c:extLst xmlns:c15="http://schemas.microsoft.com/office/drawing/2012/chart">
            <c:ext xmlns:c16="http://schemas.microsoft.com/office/drawing/2014/chart" uri="{C3380CC4-5D6E-409C-BE32-E72D297353CC}">
              <c16:uniqueId val="{00000001-21CB-402B-9615-C25EC01228A5}"/>
            </c:ext>
          </c:extLst>
        </c:ser>
        <c:ser>
          <c:idx val="8"/>
          <c:order val="3"/>
          <c:tx>
            <c:strRef>
              <c:f>Production!$A$10</c:f>
              <c:strCache>
                <c:ptCount val="1"/>
                <c:pt idx="0">
                  <c:v>$65 </c:v>
                </c:pt>
              </c:strCache>
              <c:extLst xmlns:c15="http://schemas.microsoft.com/office/drawing/2012/chart"/>
            </c:strRef>
          </c:tx>
          <c:spPr>
            <a:ln w="28575" cap="rnd">
              <a:solidFill>
                <a:srgbClr val="0F9E7A"/>
              </a:solidFill>
              <a:round/>
            </a:ln>
            <a:effectLst/>
          </c:spPr>
          <c:marker>
            <c:symbol val="circle"/>
            <c:size val="5"/>
            <c:spPr>
              <a:solidFill>
                <a:srgbClr val="0F9E7A"/>
              </a:solidFill>
              <a:ln w="9525">
                <a:solidFill>
                  <a:srgbClr val="0F9E7A"/>
                </a:solidFill>
              </a:ln>
              <a:effectLst/>
            </c:spPr>
          </c:marker>
          <c:cat>
            <c:numRef>
              <c:f>Production!$D$1:$I$1</c:f>
              <c:numCache>
                <c:formatCode>0%</c:formatCode>
                <c:ptCount val="6"/>
                <c:pt idx="0">
                  <c:v>0.6</c:v>
                </c:pt>
                <c:pt idx="1">
                  <c:v>0.7</c:v>
                </c:pt>
                <c:pt idx="2">
                  <c:v>0.8</c:v>
                </c:pt>
                <c:pt idx="3">
                  <c:v>0.9</c:v>
                </c:pt>
                <c:pt idx="4">
                  <c:v>1</c:v>
                </c:pt>
                <c:pt idx="5">
                  <c:v>1.1000000000000001</c:v>
                </c:pt>
              </c:numCache>
              <c:extLst/>
            </c:numRef>
          </c:cat>
          <c:val>
            <c:numRef>
              <c:f>Production!$D$10:$I$10</c:f>
              <c:numCache>
                <c:formatCode>_(* #,##0_);_(* \(#,##0\);_(* "-"??_);_(@_)</c:formatCode>
                <c:ptCount val="6"/>
                <c:pt idx="0">
                  <c:v>229707.75118880346</c:v>
                </c:pt>
                <c:pt idx="1">
                  <c:v>1051389.4718656018</c:v>
                </c:pt>
                <c:pt idx="2">
                  <c:v>1907002.8410114478</c:v>
                </c:pt>
                <c:pt idx="3">
                  <c:v>2797013.6778934468</c:v>
                </c:pt>
                <c:pt idx="4">
                  <c:v>3721664.690907523</c:v>
                </c:pt>
                <c:pt idx="5">
                  <c:v>4680925.7473243624</c:v>
                </c:pt>
              </c:numCache>
              <c:extLst/>
            </c:numRef>
          </c:val>
          <c:smooth val="0"/>
          <c:extLst xmlns:c15="http://schemas.microsoft.com/office/drawing/2012/chart">
            <c:ext xmlns:c16="http://schemas.microsoft.com/office/drawing/2014/chart" uri="{C3380CC4-5D6E-409C-BE32-E72D297353CC}">
              <c16:uniqueId val="{00000004-21CB-402B-9615-C25EC01228A5}"/>
            </c:ext>
          </c:extLst>
        </c:ser>
        <c:dLbls>
          <c:showLegendKey val="0"/>
          <c:showVal val="0"/>
          <c:showCatName val="0"/>
          <c:showSerName val="0"/>
          <c:showPercent val="0"/>
          <c:showBubbleSize val="0"/>
        </c:dLbls>
        <c:marker val="1"/>
        <c:smooth val="0"/>
        <c:axId val="1702518112"/>
        <c:axId val="614542832"/>
        <c:extLst>
          <c:ext xmlns:c15="http://schemas.microsoft.com/office/drawing/2012/chart" uri="{02D57815-91ED-43cb-92C2-25804820EDAC}">
            <c15:filteredLineSeries>
              <c15:ser>
                <c:idx val="0"/>
                <c:order val="0"/>
                <c:tx>
                  <c:strRef>
                    <c:extLst>
                      <c:ext uri="{02D57815-91ED-43cb-92C2-25804820EDAC}">
                        <c15:formulaRef>
                          <c15:sqref>Production!$A$3</c15:sqref>
                        </c15:formulaRef>
                      </c:ext>
                    </c:extLst>
                    <c:strCache>
                      <c:ptCount val="1"/>
                      <c:pt idx="0">
                        <c:v>$47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tx>
                      <c:rich>
                        <a:bodyPr/>
                        <a:lstStyle/>
                        <a:p>
                          <a:fld id="{878FE305-C6AB-46AE-92AF-F307AC058DBF}"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{878FE305-C6AB-46AE-92AF-F307AC058DBF}</c15:txfldGUID>
                            <c15:f>'Figure 1'!$D$4</c15:f>
                            <c15:dlblFieldTableCache>
                              <c:ptCount val="1"/>
                              <c:pt idx="0">
                                <c:v>$24</c:v>
                              </c:pt>
                            </c15:dlblFieldTableCache>
                          </c15:dlblFTEntry>
                        </c15:dlblFieldTable>
                        <c15:showDataLabelsRange val="0"/>
                      </c:ext>
                      <c:ext xmlns:c16="http://schemas.microsoft.com/office/drawing/2014/chart" uri="{C3380CC4-5D6E-409C-BE32-E72D297353CC}">
                        <c16:uniqueId val="{00000005-21CB-402B-9615-C25EC01228A5}"/>
                      </c:ext>
                    </c:extLst>
                  </c:dLbl>
                  <c:dLbl>
                    <c:idx val="1"/>
                    <c:tx>
                      <c:rich>
                        <a:bodyPr/>
                        <a:lstStyle/>
                        <a:p>
                          <a:fld id="{4076F9AA-EC5D-408B-90C6-161CD50E82AC}"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{4076F9AA-EC5D-408B-90C6-161CD50E82AC}</c15:txfldGUID>
                            <c15:f>'Figure 1'!$E$4</c15:f>
                            <c15:dlblFieldTableCache>
                              <c:ptCount val="1"/>
                              <c:pt idx="0">
                                <c:v>$16</c:v>
                              </c:pt>
                            </c15:dlblFieldTableCache>
                          </c15:dlblFTEntry>
                        </c15:dlblFieldTable>
                        <c15:showDataLabelsRange val="0"/>
                      </c:ext>
                      <c:ext xmlns:c16="http://schemas.microsoft.com/office/drawing/2014/chart" uri="{C3380CC4-5D6E-409C-BE32-E72D297353CC}">
                        <c16:uniqueId val="{00000006-21CB-402B-9615-C25EC01228A5}"/>
                      </c:ext>
                    </c:extLst>
                  </c:dLbl>
                  <c:dLbl>
                    <c:idx val="2"/>
                    <c:tx>
                      <c:rich>
                        <a:bodyPr/>
                        <a:lstStyle/>
                        <a:p>
                          <a:fld id="{362BACE8-9371-4E93-B3AB-BADD8F991D7E}"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{362BACE8-9371-4E93-B3AB-BADD8F991D7E}</c15:txfldGUID>
                            <c15:f>'Figure 1'!$F$4</c15:f>
                            <c15:dlblFieldTableCache>
                              <c:ptCount val="1"/>
                              <c:pt idx="0">
                                <c:v>$8</c:v>
                              </c:pt>
                            </c15:dlblFieldTableCache>
                          </c15:dlblFTEntry>
                        </c15:dlblFieldTable>
                        <c15:showDataLabelsRange val="0"/>
                      </c:ext>
                      <c:ext xmlns:c16="http://schemas.microsoft.com/office/drawing/2014/chart" uri="{C3380CC4-5D6E-409C-BE32-E72D297353CC}">
                        <c16:uniqueId val="{00000007-21CB-402B-9615-C25EC01228A5}"/>
                      </c:ext>
                    </c:extLst>
                  </c:dLbl>
                  <c:dLbl>
                    <c:idx val="3"/>
                    <c:tx>
                      <c:rich>
                        <a:bodyPr/>
                        <a:lstStyle/>
                        <a:p>
                          <a:fld id="{E34624B9-0AB4-432F-B7F9-8DC36A327610}"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{E34624B9-0AB4-432F-B7F9-8DC36A327610}</c15:txfldGUID>
                            <c15:f>'Figure 1'!$G$4</c15:f>
                            <c15:dlblFieldTableCache>
                              <c:ptCount val="1"/>
                              <c:pt idx="0">
                                <c:v>$0</c:v>
                              </c:pt>
                            </c15:dlblFieldTableCache>
                          </c15:dlblFTEntry>
                        </c15:dlblFieldTable>
                        <c15:showDataLabelsRange val="0"/>
                      </c:ext>
                      <c:ext xmlns:c16="http://schemas.microsoft.com/office/drawing/2014/chart" uri="{C3380CC4-5D6E-409C-BE32-E72D297353CC}">
                        <c16:uniqueId val="{00000008-21CB-402B-9615-C25EC01228A5}"/>
                      </c:ext>
                    </c:extLst>
                  </c:dLbl>
                  <c:dLbl>
                    <c:idx val="4"/>
                    <c:tx>
                      <c:rich>
                        <a:bodyPr/>
                        <a:lstStyle/>
                        <a:p>
                          <a:fld id="{C2EAEB21-D19B-46BB-9B85-20DCF440FE1D}"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{C2EAEB21-D19B-46BB-9B85-20DCF440FE1D}</c15:txfldGUID>
                            <c15:f>'Figure 1'!$H$4</c15:f>
                            <c15:dlblFieldTableCache>
                              <c:ptCount val="1"/>
                              <c:pt idx="0">
                                <c:v>-$9</c:v>
                              </c:pt>
                            </c15:dlblFieldTableCache>
                          </c15:dlblFTEntry>
                        </c15:dlblFieldTable>
                        <c15:showDataLabelsRange val="0"/>
                      </c:ext>
                      <c:ext xmlns:c16="http://schemas.microsoft.com/office/drawing/2014/chart" uri="{C3380CC4-5D6E-409C-BE32-E72D297353CC}">
                        <c16:uniqueId val="{00000009-21CB-402B-9615-C25EC01228A5}"/>
                      </c:ext>
                    </c:extLst>
                  </c:dLbl>
                  <c:dLbl>
                    <c:idx val="5"/>
                    <c:tx>
                      <c:rich>
                        <a:bodyPr/>
                        <a:lstStyle/>
                        <a:p>
                          <a:fld id="{9C38FFF8-2146-460F-9FA8-576927A97E6F}" type="CELLREF">
                            <a:rPr lang="en-US"/>
                            <a:pPr/>
                            <a:t>[CELLREF]</a:t>
                          </a:fld>
                          <a:endParaRPr lang="en-US"/>
                        </a:p>
                      </c:rich>
                    </c:tx>
                    <c:showLegendKey val="0"/>
                    <c:showVal val="1"/>
                    <c:showCatName val="0"/>
                    <c:showSerName val="0"/>
                    <c:showPercent val="0"/>
                    <c:showBubbleSize val="0"/>
                    <c:extLst>
                      <c:ext uri="{CE6537A1-D6FC-4f65-9D91-7224C49458BB}">
                        <c15:dlblFieldTable>
                          <c15:dlblFTEntry>
                            <c15:txfldGUID>{9C38FFF8-2146-460F-9FA8-576927A97E6F}</c15:txfldGUID>
                            <c15:f>'Figure 1'!$I$4</c15:f>
                            <c15:dlblFieldTableCache>
                              <c:ptCount val="1"/>
                              <c:pt idx="0">
                                <c:v>-$18</c:v>
                              </c:pt>
                            </c15:dlblFieldTableCache>
                          </c15:dlblFTEntry>
                        </c15:dlblFieldTable>
                        <c15:showDataLabelsRange val="0"/>
                      </c:ext>
                      <c:ext xmlns:c16="http://schemas.microsoft.com/office/drawing/2014/chart" uri="{C3380CC4-5D6E-409C-BE32-E72D297353CC}">
                        <c16:uniqueId val="{0000000A-21CB-402B-9615-C25EC01228A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c:ext uri="{02D57815-91ED-43cb-92C2-25804820EDAC}">
                        <c15:formulaRef>
                          <c15:sqref>Production!$D$3:$I$3</c15:sqref>
                        </c15:formulaRef>
                      </c:ext>
                    </c:extLst>
                    <c:numCache>
                      <c:formatCode>_(* #,##0_);_(* \(#,##0\);_(* "-"??_);_(@_)</c:formatCode>
                      <c:ptCount val="6"/>
                      <c:pt idx="0">
                        <c:v>-1640177.8406837117</c:v>
                      </c:pt>
                      <c:pt idx="1">
                        <c:v>-1192235.3031100519</c:v>
                      </c:pt>
                      <c:pt idx="2">
                        <c:v>-724838.50541905686</c:v>
                      </c:pt>
                      <c:pt idx="3">
                        <c:v>-235122.83154303394</c:v>
                      </c:pt>
                      <c:pt idx="4">
                        <c:v>280250.63767728582</c:v>
                      </c:pt>
                      <c:pt idx="5">
                        <c:v>825146.60035522655</c:v>
                      </c:pt>
                    </c:numCache>
                  </c:numRef>
                </c:val>
                <c:smooth val="0"/>
                <c:extLst>
                  <c:ext xmlns:c16="http://schemas.microsoft.com/office/drawing/2014/chart" uri="{C3380CC4-5D6E-409C-BE32-E72D297353CC}">
                    <c16:uniqueId val="{0000000B-21CB-402B-9615-C25EC01228A5}"/>
                  </c:ext>
                </c:extLst>
              </c15:ser>
            </c15:filteredLineSeries>
            <c15:filteredLineSeries>
              <c15:ser>
                <c:idx val="5"/>
                <c:order val="2"/>
                <c:tx>
                  <c:strRef>
                    <c:extLst xmlns:c15="http://schemas.microsoft.com/office/drawing/2012/chart">
                      <c:ext xmlns:c15="http://schemas.microsoft.com/office/drawing/2012/chart" uri="{02D57815-91ED-43cb-92C2-25804820EDAC}">
                        <c15:formulaRef>
                          <c15:sqref>Production!$A$7</c15:sqref>
                        </c15:formulaRef>
                      </c:ext>
                    </c:extLst>
                    <c:strCache>
                      <c:ptCount val="1"/>
                      <c:pt idx="0">
                        <c:v>$57 </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dLbl>
                    <c:idx val="0"/>
                    <c:tx>
                      <c:rich>
                        <a:bodyPr/>
                        <a:lstStyle/>
                        <a:p>
                          <a:fld id="{6DE1C90A-2DBC-432F-BC66-AA9630326971}"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{6DE1C90A-2DBC-432F-BC66-AA9630326971}</c15:txfldGUID>
                            <c15:f>'Figure 1'!$D$8</c15:f>
                            <c15:dlblFieldTableCache>
                              <c:ptCount val="1"/>
                              <c:pt idx="0">
                                <c:v>$40</c:v>
                              </c:pt>
                            </c15:dlblFieldTableCache>
                          </c15:dlblFTEntry>
                        </c15:dlblFieldTable>
                        <c15:showDataLabelsRange val="0"/>
                      </c:ext>
                      <c:ext xmlns:c16="http://schemas.microsoft.com/office/drawing/2014/chart" uri="{C3380CC4-5D6E-409C-BE32-E72D297353CC}">
                        <c16:uniqueId val="{0000000C-21CB-402B-9615-C25EC01228A5}"/>
                      </c:ext>
                    </c:extLst>
                  </c:dLbl>
                  <c:dLbl>
                    <c:idx val="1"/>
                    <c:tx>
                      <c:rich>
                        <a:bodyPr/>
                        <a:lstStyle/>
                        <a:p>
                          <a:fld id="{152A66F3-C2FC-435F-B365-59B4EEC8C520}"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{152A66F3-C2FC-435F-B365-59B4EEC8C520}</c15:txfldGUID>
                            <c15:f>'Figure 1'!$E$8</c15:f>
                            <c15:dlblFieldTableCache>
                              <c:ptCount val="1"/>
                              <c:pt idx="0">
                                <c:v>$29</c:v>
                              </c:pt>
                            </c15:dlblFieldTableCache>
                          </c15:dlblFTEntry>
                        </c15:dlblFieldTable>
                        <c15:showDataLabelsRange val="0"/>
                      </c:ext>
                      <c:ext xmlns:c16="http://schemas.microsoft.com/office/drawing/2014/chart" uri="{C3380CC4-5D6E-409C-BE32-E72D297353CC}">
                        <c16:uniqueId val="{0000000D-21CB-402B-9615-C25EC01228A5}"/>
                      </c:ext>
                    </c:extLst>
                  </c:dLbl>
                  <c:dLbl>
                    <c:idx val="2"/>
                    <c:tx>
                      <c:rich>
                        <a:bodyPr/>
                        <a:lstStyle/>
                        <a:p>
                          <a:fld id="{A21E9945-471E-4982-9FA0-5313A83AC8EF}"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{A21E9945-471E-4982-9FA0-5313A83AC8EF}</c15:txfldGUID>
                            <c15:f>'Figure 1'!$F$8</c15:f>
                            <c15:dlblFieldTableCache>
                              <c:ptCount val="1"/>
                              <c:pt idx="0">
                                <c:v>$17</c:v>
                              </c:pt>
                            </c15:dlblFieldTableCache>
                          </c15:dlblFTEntry>
                        </c15:dlblFieldTable>
                        <c15:showDataLabelsRange val="0"/>
                      </c:ext>
                      <c:ext xmlns:c16="http://schemas.microsoft.com/office/drawing/2014/chart" uri="{C3380CC4-5D6E-409C-BE32-E72D297353CC}">
                        <c16:uniqueId val="{0000000E-21CB-402B-9615-C25EC01228A5}"/>
                      </c:ext>
                    </c:extLst>
                  </c:dLbl>
                  <c:dLbl>
                    <c:idx val="3"/>
                    <c:tx>
                      <c:rich>
                        <a:bodyPr/>
                        <a:lstStyle/>
                        <a:p>
                          <a:fld id="{867774D4-8B11-411E-BA66-B7E40B4F38D0}"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{867774D4-8B11-411E-BA66-B7E40B4F38D0}</c15:txfldGUID>
                            <c15:f>'Figure 1'!$G$8</c15:f>
                            <c15:dlblFieldTableCache>
                              <c:ptCount val="1"/>
                              <c:pt idx="0">
                                <c:v>$4</c:v>
                              </c:pt>
                            </c15:dlblFieldTableCache>
                          </c15:dlblFTEntry>
                        </c15:dlblFieldTable>
                        <c15:showDataLabelsRange val="0"/>
                      </c:ext>
                      <c:ext xmlns:c16="http://schemas.microsoft.com/office/drawing/2014/chart" uri="{C3380CC4-5D6E-409C-BE32-E72D297353CC}">
                        <c16:uniqueId val="{0000000F-21CB-402B-9615-C25EC01228A5}"/>
                      </c:ext>
                    </c:extLst>
                  </c:dLbl>
                  <c:dLbl>
                    <c:idx val="4"/>
                    <c:tx>
                      <c:rich>
                        <a:bodyPr/>
                        <a:lstStyle/>
                        <a:p>
                          <a:fld id="{D0239FD1-876C-446A-8B3F-9E7C5591638E}"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{D0239FD1-876C-446A-8B3F-9E7C5591638E}</c15:txfldGUID>
                            <c15:f>'Figure 1'!$H$8</c15:f>
                            <c15:dlblFieldTableCache>
                              <c:ptCount val="1"/>
                              <c:pt idx="0">
                                <c:v>-$9</c:v>
                              </c:pt>
                            </c15:dlblFieldTableCache>
                          </c15:dlblFTEntry>
                        </c15:dlblFieldTable>
                        <c15:showDataLabelsRange val="0"/>
                      </c:ext>
                      <c:ext xmlns:c16="http://schemas.microsoft.com/office/drawing/2014/chart" uri="{C3380CC4-5D6E-409C-BE32-E72D297353CC}">
                        <c16:uniqueId val="{00000010-21CB-402B-9615-C25EC01228A5}"/>
                      </c:ext>
                    </c:extLst>
                  </c:dLbl>
                  <c:dLbl>
                    <c:idx val="5"/>
                    <c:tx>
                      <c:rich>
                        <a:bodyPr/>
                        <a:lstStyle/>
                        <a:p>
                          <a:fld id="{E05C1531-141E-4990-AB26-6B11CC0589DC}" type="CELLREF">
                            <a:rPr lang="en-US"/>
                            <a:pPr/>
                            <a:t>[CELLREF]</a:t>
                          </a:fld>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dlblFieldTable>
                          <c15:dlblFTEntry>
                            <c15:txfldGUID>{E05C1531-141E-4990-AB26-6B11CC0589DC}</c15:txfldGUID>
                            <c15:f>'Figure 1'!$I$8</c15:f>
                            <c15:dlblFieldTableCache>
                              <c:ptCount val="1"/>
                              <c:pt idx="0">
                                <c:v>-$24</c:v>
                              </c:pt>
                            </c15:dlblFieldTableCache>
                          </c15:dlblFTEntry>
                        </c15:dlblFieldTable>
                        <c15:showDataLabelsRange val="0"/>
                      </c:ext>
                      <c:ext xmlns:c16="http://schemas.microsoft.com/office/drawing/2014/chart" uri="{C3380CC4-5D6E-409C-BE32-E72D297353CC}">
                        <c16:uniqueId val="{00000011-21CB-402B-9615-C25EC01228A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xmlns:c15="http://schemas.microsoft.com/office/drawing/2012/chart">
                      <c:ext xmlns:c15="http://schemas.microsoft.com/office/drawing/2012/chart" uri="{02D57815-91ED-43cb-92C2-25804820EDAC}">
                        <c15:formulaRef>
                          <c15:sqref>Production!$D$7:$I$7</c15:sqref>
                        </c15:formulaRef>
                      </c:ext>
                    </c:extLst>
                    <c:numCache>
                      <c:formatCode>_(* #,##0_);_(* \(#,##0\);_(* "-"??_);_(@_)</c:formatCode>
                      <c:ptCount val="6"/>
                      <c:pt idx="0">
                        <c:v>-553452.17824295163</c:v>
                      </c:pt>
                      <c:pt idx="1">
                        <c:v>112296.64877671003</c:v>
                      </c:pt>
                      <c:pt idx="2">
                        <c:v>808176.88548061997</c:v>
                      </c:pt>
                      <c:pt idx="3">
                        <c:v>1536995.3976393677</c:v>
                      </c:pt>
                      <c:pt idx="4">
                        <c:v>2301912.90073267</c:v>
                      </c:pt>
                      <c:pt idx="5">
                        <c:v>3106429.9635709003</c:v>
                      </c:pt>
                    </c:numCache>
                  </c:numRef>
                </c:val>
                <c:smooth val="0"/>
                <c:extLst xmlns:c15="http://schemas.microsoft.com/office/drawing/2012/chart">
                  <c:ext xmlns:c16="http://schemas.microsoft.com/office/drawing/2014/chart" uri="{C3380CC4-5D6E-409C-BE32-E72D297353CC}">
                    <c16:uniqueId val="{00000012-21CB-402B-9615-C25EC01228A5}"/>
                  </c:ext>
                </c:extLst>
              </c15:ser>
            </c15:filteredLineSeries>
            <c15:filteredLineSeries>
              <c15:ser>
                <c:idx val="9"/>
                <c:order val="4"/>
                <c:tx>
                  <c:strRef>
                    <c:extLst xmlns:c15="http://schemas.microsoft.com/office/drawing/2012/chart">
                      <c:ext xmlns:c15="http://schemas.microsoft.com/office/drawing/2012/chart" uri="{02D57815-91ED-43cb-92C2-25804820EDAC}">
                        <c15:formulaRef>
                          <c15:sqref>Production!$A$11</c15:sqref>
                        </c15:formulaRef>
                      </c:ext>
                    </c:extLst>
                    <c:strCache>
                      <c:ptCount val="1"/>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dLbls>
                  <c:dLbl>
                    <c:idx val="0"/>
                    <c:tx>
                      <c:rich>
                        <a:bodyPr/>
                        <a:lstStyle/>
                        <a:p>
                          <a:fld id="{4875F74B-547F-4540-BB79-7836A47DA6D4}"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{4875F74B-547F-4540-BB79-7836A47DA6D4}</c15:txfldGUID>
                            <c15:f>'Figure 1'!$Q$12</c15:f>
                            <c15:dlblFieldTableCache>
                              <c:ptCount val="1"/>
                            </c15:dlblFieldTableCache>
                          </c15:dlblFTEntry>
                        </c15:dlblFieldTable>
                        <c15:showDataLabelsRange val="0"/>
                      </c:ext>
                      <c:ext xmlns:c16="http://schemas.microsoft.com/office/drawing/2014/chart" uri="{C3380CC4-5D6E-409C-BE32-E72D297353CC}">
                        <c16:uniqueId val="{00000013-21CB-402B-9615-C25EC01228A5}"/>
                      </c:ext>
                    </c:extLst>
                  </c:dLbl>
                  <c:dLbl>
                    <c:idx val="1"/>
                    <c:tx>
                      <c:rich>
                        <a:bodyPr/>
                        <a:lstStyle/>
                        <a:p>
                          <a:fld id="{02E69F32-BA92-412C-86C8-042AB54C8FE8}"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{02E69F32-BA92-412C-86C8-042AB54C8FE8}</c15:txfldGUID>
                            <c15:f>'Figure 1'!$R$12</c15:f>
                            <c15:dlblFieldTableCache>
                              <c:ptCount val="1"/>
                            </c15:dlblFieldTableCache>
                          </c15:dlblFTEntry>
                        </c15:dlblFieldTable>
                        <c15:showDataLabelsRange val="0"/>
                      </c:ext>
                      <c:ext xmlns:c16="http://schemas.microsoft.com/office/drawing/2014/chart" uri="{C3380CC4-5D6E-409C-BE32-E72D297353CC}">
                        <c16:uniqueId val="{00000014-21CB-402B-9615-C25EC01228A5}"/>
                      </c:ext>
                    </c:extLst>
                  </c:dLbl>
                  <c:dLbl>
                    <c:idx val="2"/>
                    <c:tx>
                      <c:rich>
                        <a:bodyPr/>
                        <a:lstStyle/>
                        <a:p>
                          <a:fld id="{26F62CD6-6AF9-4787-A423-C0F5E1FA113A}"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{26F62CD6-6AF9-4787-A423-C0F5E1FA113A}</c15:txfldGUID>
                            <c15:f>'Figure 1'!$S$12</c15:f>
                            <c15:dlblFieldTableCache>
                              <c:ptCount val="1"/>
                            </c15:dlblFieldTableCache>
                          </c15:dlblFTEntry>
                        </c15:dlblFieldTable>
                        <c15:showDataLabelsRange val="0"/>
                      </c:ext>
                      <c:ext xmlns:c16="http://schemas.microsoft.com/office/drawing/2014/chart" uri="{C3380CC4-5D6E-409C-BE32-E72D297353CC}">
                        <c16:uniqueId val="{00000015-21CB-402B-9615-C25EC01228A5}"/>
                      </c:ext>
                    </c:extLst>
                  </c:dLbl>
                  <c:dLbl>
                    <c:idx val="3"/>
                    <c:tx>
                      <c:rich>
                        <a:bodyPr/>
                        <a:lstStyle/>
                        <a:p>
                          <a:fld id="{152EB481-3C06-4D96-9407-9F0080BDBAFB}"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{152EB481-3C06-4D96-9407-9F0080BDBAFB}</c15:txfldGUID>
                            <c15:f>'Figure 1'!$T$12</c15:f>
                            <c15:dlblFieldTableCache>
                              <c:ptCount val="1"/>
                            </c15:dlblFieldTableCache>
                          </c15:dlblFTEntry>
                        </c15:dlblFieldTable>
                        <c15:showDataLabelsRange val="0"/>
                      </c:ext>
                      <c:ext xmlns:c16="http://schemas.microsoft.com/office/drawing/2014/chart" uri="{C3380CC4-5D6E-409C-BE32-E72D297353CC}">
                        <c16:uniqueId val="{00000016-21CB-402B-9615-C25EC01228A5}"/>
                      </c:ext>
                    </c:extLst>
                  </c:dLbl>
                  <c:dLbl>
                    <c:idx val="4"/>
                    <c:tx>
                      <c:rich>
                        <a:bodyPr/>
                        <a:lstStyle/>
                        <a:p>
                          <a:fld id="{43A11306-1C06-47EB-94BD-0330F0CC0F10}"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{43A11306-1C06-47EB-94BD-0330F0CC0F10}</c15:txfldGUID>
                            <c15:f>'Figure 1'!$U$12</c15:f>
                            <c15:dlblFieldTableCache>
                              <c:ptCount val="1"/>
                            </c15:dlblFieldTableCache>
                          </c15:dlblFTEntry>
                        </c15:dlblFieldTable>
                        <c15:showDataLabelsRange val="0"/>
                      </c:ext>
                      <c:ext xmlns:c16="http://schemas.microsoft.com/office/drawing/2014/chart" uri="{C3380CC4-5D6E-409C-BE32-E72D297353CC}">
                        <c16:uniqueId val="{00000017-21CB-402B-9615-C25EC01228A5}"/>
                      </c:ext>
                    </c:extLst>
                  </c:dLbl>
                  <c:dLbl>
                    <c:idx val="5"/>
                    <c:tx>
                      <c:rich>
                        <a:bodyPr/>
                        <a:lstStyle/>
                        <a:p>
                          <a:fld id="{E08010CC-1605-4EB9-BBA7-617508F86091}"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{E08010CC-1605-4EB9-BBA7-617508F86091}</c15:txfldGUID>
                            <c15:f>'Figure 1'!$V$12</c15:f>
                            <c15:dlblFieldTableCache>
                              <c:ptCount val="1"/>
                            </c15:dlblFieldTableCache>
                          </c15:dlblFTEntry>
                        </c15:dlblFieldTable>
                        <c15:showDataLabelsRange val="0"/>
                      </c:ext>
                      <c:ext xmlns:c16="http://schemas.microsoft.com/office/drawing/2014/chart" uri="{C3380CC4-5D6E-409C-BE32-E72D297353CC}">
                        <c16:uniqueId val="{00000018-21CB-402B-9615-C25EC01228A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xmlns:c15="http://schemas.microsoft.com/office/drawing/2012/chart">
                      <c:ext xmlns:c15="http://schemas.microsoft.com/office/drawing/2012/chart" uri="{02D57815-91ED-43cb-92C2-25804820EDAC}">
                        <c15:formulaRef>
                          <c15:sqref>Production!$D$11:$I$11</c15:sqref>
                        </c15:formulaRef>
                      </c:ext>
                    </c:extLst>
                    <c:numCache>
                      <c:formatCode>General</c:formatCode>
                      <c:ptCount val="6"/>
                    </c:numCache>
                  </c:numRef>
                </c:val>
                <c:smooth val="0"/>
                <c:extLst xmlns:c15="http://schemas.microsoft.com/office/drawing/2012/chart">
                  <c:ext xmlns:c16="http://schemas.microsoft.com/office/drawing/2014/chart" uri="{C3380CC4-5D6E-409C-BE32-E72D297353CC}">
                    <c16:uniqueId val="{00000019-21CB-402B-9615-C25EC01228A5}"/>
                  </c:ext>
                </c:extLst>
              </c15:ser>
            </c15:filteredLineSeries>
            <c15:filteredLineSeries>
              <c15:ser>
                <c:idx val="10"/>
                <c:order val="5"/>
                <c:tx>
                  <c:strRef>
                    <c:extLst xmlns:c15="http://schemas.microsoft.com/office/drawing/2012/chart">
                      <c:ext xmlns:c15="http://schemas.microsoft.com/office/drawing/2012/chart" uri="{02D57815-91ED-43cb-92C2-25804820EDAC}">
                        <c15:formulaRef>
                          <c15:sqref>Production!$A$12</c15:sqref>
                        </c15:formulaRef>
                      </c:ext>
                    </c:extLst>
                    <c:strCache>
                      <c:ptCount val="1"/>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A-21CB-402B-9615-C25EC01228A5}"/>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21CB-402B-9615-C25EC01228A5}"/>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C-21CB-402B-9615-C25EC01228A5}"/>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D-21CB-402B-9615-C25EC01228A5}"/>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E-21CB-402B-9615-C25EC01228A5}"/>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F-21CB-402B-9615-C25EC01228A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xmlns:c15="http://schemas.microsoft.com/office/drawing/2012/chart">
                      <c:ext xmlns:c15="http://schemas.microsoft.com/office/drawing/2012/chart" uri="{02D57815-91ED-43cb-92C2-25804820EDAC}">
                        <c15:formulaRef>
                          <c15:sqref>Production!$D$12:$I$12</c15:sqref>
                        </c15:formulaRef>
                      </c:ext>
                    </c:extLst>
                    <c:numCache>
                      <c:formatCode>General</c:formatCode>
                      <c:ptCount val="6"/>
                    </c:numCache>
                  </c:numRef>
                </c:val>
                <c:smooth val="0"/>
                <c:extLst xmlns:c15="http://schemas.microsoft.com/office/drawing/2012/chart">
                  <c:ext xmlns:c15="http://schemas.microsoft.com/office/drawing/2012/chart" uri="{02D57815-91ED-43cb-92C2-25804820EDAC}">
                    <c15:datalabelsRange>
                      <c15:f>'Figure 1'!$Q$13:$W$13</c15:f>
                      <c15:dlblRangeCache>
                        <c:ptCount val="7"/>
                      </c15:dlblRangeCache>
                    </c15:datalabelsRange>
                  </c:ext>
                  <c:ext xmlns:c16="http://schemas.microsoft.com/office/drawing/2014/chart" uri="{C3380CC4-5D6E-409C-BE32-E72D297353CC}">
                    <c16:uniqueId val="{00000020-21CB-402B-9615-C25EC01228A5}"/>
                  </c:ext>
                </c:extLst>
              </c15:ser>
            </c15:filteredLineSeries>
            <c15:filteredLineSeries>
              <c15:ser>
                <c:idx val="12"/>
                <c:order val="6"/>
                <c:tx>
                  <c:strRef>
                    <c:extLst xmlns:c15="http://schemas.microsoft.com/office/drawing/2012/chart">
                      <c:ext xmlns:c15="http://schemas.microsoft.com/office/drawing/2012/chart" uri="{02D57815-91ED-43cb-92C2-25804820EDAC}">
                        <c15:formulaRef>
                          <c15:sqref>Production!$A$14</c15:sqref>
                        </c15:formulaRef>
                      </c:ext>
                    </c:extLst>
                    <c:strCache>
                      <c:ptCount val="1"/>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numRef>
                    <c:extLst xmlns:c15="http://schemas.microsoft.com/office/drawing/2012/chart">
                      <c:ext xmlns:c15="http://schemas.microsoft.com/office/drawing/2012/char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xmlns:c15="http://schemas.microsoft.com/office/drawing/2012/chart">
                      <c:ext xmlns:c15="http://schemas.microsoft.com/office/drawing/2012/chart" uri="{02D57815-91ED-43cb-92C2-25804820EDAC}">
                        <c15:formulaRef>
                          <c15:sqref>Production!$D$14:$I$14</c15:sqref>
                        </c15:formulaRef>
                      </c:ext>
                    </c:extLst>
                    <c:numCache>
                      <c:formatCode>General</c:formatCode>
                      <c:ptCount val="6"/>
                    </c:numCache>
                  </c:numRef>
                </c:val>
                <c:smooth val="0"/>
                <c:extLst xmlns:c15="http://schemas.microsoft.com/office/drawing/2012/chart">
                  <c:ext xmlns:c16="http://schemas.microsoft.com/office/drawing/2014/chart" uri="{C3380CC4-5D6E-409C-BE32-E72D297353CC}">
                    <c16:uniqueId val="{00000021-21CB-402B-9615-C25EC01228A5}"/>
                  </c:ext>
                </c:extLst>
              </c15:ser>
            </c15:filteredLineSeries>
            <c15:filteredLineSeries>
              <c15:ser>
                <c:idx val="13"/>
                <c:order val="7"/>
                <c:tx>
                  <c:strRef>
                    <c:extLst xmlns:c15="http://schemas.microsoft.com/office/drawing/2012/chart">
                      <c:ext xmlns:c15="http://schemas.microsoft.com/office/drawing/2012/chart" uri="{02D57815-91ED-43cb-92C2-25804820EDAC}">
                        <c15:formulaRef>
                          <c15:sqref>Production!$A$15</c15:sqref>
                        </c15:formulaRef>
                      </c:ext>
                    </c:extLst>
                    <c:strCache>
                      <c:ptCount val="1"/>
                    </c:strCache>
                  </c:strRef>
                </c:tx>
                <c:spPr>
                  <a:ln w="28575" cap="rnd">
                    <a:solidFill>
                      <a:schemeClr val="accent2">
                        <a:lumMod val="80000"/>
                        <a:lumOff val="20000"/>
                      </a:schemeClr>
                    </a:solid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dLbls>
                  <c:dLbl>
                    <c:idx val="0"/>
                    <c:tx>
                      <c:rich>
                        <a:bodyPr/>
                        <a:lstStyle/>
                        <a:p>
                          <a:fld id="{E7479655-6729-4877-BDBE-FD6B678F8400}"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{E7479655-6729-4877-BDBE-FD6B678F8400}</c15:txfldGUID>
                            <c15:f>'Figure 1'!$Q$16</c15:f>
                            <c15:dlblFieldTableCache>
                              <c:ptCount val="1"/>
                            </c15:dlblFieldTableCache>
                          </c15:dlblFTEntry>
                        </c15:dlblFieldTable>
                        <c15:showDataLabelsRange val="0"/>
                      </c:ext>
                      <c:ext xmlns:c16="http://schemas.microsoft.com/office/drawing/2014/chart" uri="{C3380CC4-5D6E-409C-BE32-E72D297353CC}">
                        <c16:uniqueId val="{00000022-21CB-402B-9615-C25EC01228A5}"/>
                      </c:ext>
                    </c:extLst>
                  </c:dLbl>
                  <c:dLbl>
                    <c:idx val="1"/>
                    <c:tx>
                      <c:rich>
                        <a:bodyPr/>
                        <a:lstStyle/>
                        <a:p>
                          <a:fld id="{88507C1C-F070-40E5-8B36-5C4E382213B6}"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{88507C1C-F070-40E5-8B36-5C4E382213B6}</c15:txfldGUID>
                            <c15:f>'Figure 1'!$R$16</c15:f>
                            <c15:dlblFieldTableCache>
                              <c:ptCount val="1"/>
                            </c15:dlblFieldTableCache>
                          </c15:dlblFTEntry>
                        </c15:dlblFieldTable>
                        <c15:showDataLabelsRange val="0"/>
                      </c:ext>
                      <c:ext xmlns:c16="http://schemas.microsoft.com/office/drawing/2014/chart" uri="{C3380CC4-5D6E-409C-BE32-E72D297353CC}">
                        <c16:uniqueId val="{00000023-21CB-402B-9615-C25EC01228A5}"/>
                      </c:ext>
                    </c:extLst>
                  </c:dLbl>
                  <c:dLbl>
                    <c:idx val="2"/>
                    <c:tx>
                      <c:rich>
                        <a:bodyPr/>
                        <a:lstStyle/>
                        <a:p>
                          <a:fld id="{F72B5581-1323-425C-B38A-591505947C17}"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{F72B5581-1323-425C-B38A-591505947C17}</c15:txfldGUID>
                            <c15:f>'Figure 1'!$S$16</c15:f>
                            <c15:dlblFieldTableCache>
                              <c:ptCount val="1"/>
                            </c15:dlblFieldTableCache>
                          </c15:dlblFTEntry>
                        </c15:dlblFieldTable>
                        <c15:showDataLabelsRange val="0"/>
                      </c:ext>
                      <c:ext xmlns:c16="http://schemas.microsoft.com/office/drawing/2014/chart" uri="{C3380CC4-5D6E-409C-BE32-E72D297353CC}">
                        <c16:uniqueId val="{00000024-21CB-402B-9615-C25EC01228A5}"/>
                      </c:ext>
                    </c:extLst>
                  </c:dLbl>
                  <c:dLbl>
                    <c:idx val="3"/>
                    <c:tx>
                      <c:rich>
                        <a:bodyPr/>
                        <a:lstStyle/>
                        <a:p>
                          <a:fld id="{054A5181-80DC-479D-91E2-8FC85383EB42}"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{054A5181-80DC-479D-91E2-8FC85383EB42}</c15:txfldGUID>
                            <c15:f>'Figure 1'!$T$16</c15:f>
                            <c15:dlblFieldTableCache>
                              <c:ptCount val="1"/>
                            </c15:dlblFieldTableCache>
                          </c15:dlblFTEntry>
                        </c15:dlblFieldTable>
                        <c15:showDataLabelsRange val="0"/>
                      </c:ext>
                      <c:ext xmlns:c16="http://schemas.microsoft.com/office/drawing/2014/chart" uri="{C3380CC4-5D6E-409C-BE32-E72D297353CC}">
                        <c16:uniqueId val="{00000025-21CB-402B-9615-C25EC01228A5}"/>
                      </c:ext>
                    </c:extLst>
                  </c:dLbl>
                  <c:dLbl>
                    <c:idx val="4"/>
                    <c:tx>
                      <c:rich>
                        <a:bodyPr/>
                        <a:lstStyle/>
                        <a:p>
                          <a:fld id="{25FEF8D6-E2BB-43C2-AA4C-95A2E15E16F1}"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{25FEF8D6-E2BB-43C2-AA4C-95A2E15E16F1}</c15:txfldGUID>
                            <c15:f>'Figure 1'!$U$16</c15:f>
                            <c15:dlblFieldTableCache>
                              <c:ptCount val="1"/>
                            </c15:dlblFieldTableCache>
                          </c15:dlblFTEntry>
                        </c15:dlblFieldTable>
                        <c15:showDataLabelsRange val="0"/>
                      </c:ext>
                      <c:ext xmlns:c16="http://schemas.microsoft.com/office/drawing/2014/chart" uri="{C3380CC4-5D6E-409C-BE32-E72D297353CC}">
                        <c16:uniqueId val="{00000026-21CB-402B-9615-C25EC01228A5}"/>
                      </c:ext>
                    </c:extLst>
                  </c:dLbl>
                  <c:dLbl>
                    <c:idx val="5"/>
                    <c:tx>
                      <c:rich>
                        <a:bodyPr/>
                        <a:lstStyle/>
                        <a:p>
                          <a:fld id="{BDC4E443-2AD1-43AD-8138-23C021B249D8}" type="CELLREF">
                            <a:rPr lang="en-US"/>
                            <a:pPr/>
                            <a:t>[CELLREF]</a:t>
                          </a:fld>
                          <a:endParaRPr lang="en-US"/>
                        </a:p>
                      </c:rich>
                    </c:tx>
                    <c:showLegendKey val="0"/>
                    <c:showVal val="1"/>
                    <c:showCatName val="0"/>
                    <c:showSerName val="0"/>
                    <c:showPercent val="0"/>
                    <c:showBubbleSize val="0"/>
                    <c:extLst xmlns:c15="http://schemas.microsoft.com/office/drawing/2012/chart">
                      <c:ext xmlns:c15="http://schemas.microsoft.com/office/drawing/2012/chart" uri="{CE6537A1-D6FC-4f65-9D91-7224C49458BB}">
                        <c15:dlblFieldTable>
                          <c15:dlblFTEntry>
                            <c15:txfldGUID>{BDC4E443-2AD1-43AD-8138-23C021B249D8}</c15:txfldGUID>
                            <c15:f>'Figure 1'!$V$16</c15:f>
                            <c15:dlblFieldTableCache>
                              <c:ptCount val="1"/>
                            </c15:dlblFieldTableCache>
                          </c15:dlblFTEntry>
                        </c15:dlblFieldTable>
                        <c15:showDataLabelsRange val="0"/>
                      </c:ext>
                      <c:ext xmlns:c16="http://schemas.microsoft.com/office/drawing/2014/chart" uri="{C3380CC4-5D6E-409C-BE32-E72D297353CC}">
                        <c16:uniqueId val="{00000027-21CB-402B-9615-C25EC01228A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Production!$D$1:$I$1</c15:sqref>
                        </c15:formulaRef>
                      </c:ext>
                    </c:extLst>
                    <c:numCache>
                      <c:formatCode>0%</c:formatCode>
                      <c:ptCount val="6"/>
                      <c:pt idx="0">
                        <c:v>0.6</c:v>
                      </c:pt>
                      <c:pt idx="1">
                        <c:v>0.7</c:v>
                      </c:pt>
                      <c:pt idx="2">
                        <c:v>0.8</c:v>
                      </c:pt>
                      <c:pt idx="3">
                        <c:v>0.9</c:v>
                      </c:pt>
                      <c:pt idx="4">
                        <c:v>1</c:v>
                      </c:pt>
                      <c:pt idx="5">
                        <c:v>1.1000000000000001</c:v>
                      </c:pt>
                    </c:numCache>
                  </c:numRef>
                </c:cat>
                <c:val>
                  <c:numRef>
                    <c:extLst xmlns:c15="http://schemas.microsoft.com/office/drawing/2012/chart">
                      <c:ext xmlns:c15="http://schemas.microsoft.com/office/drawing/2012/chart" uri="{02D57815-91ED-43cb-92C2-25804820EDAC}">
                        <c15:formulaRef>
                          <c15:sqref>Production!$D$15:$I$15</c15:sqref>
                        </c15:formulaRef>
                      </c:ext>
                    </c:extLst>
                    <c:numCache>
                      <c:formatCode>General</c:formatCode>
                      <c:ptCount val="6"/>
                    </c:numCache>
                  </c:numRef>
                </c:val>
                <c:smooth val="0"/>
                <c:extLst xmlns:c15="http://schemas.microsoft.com/office/drawing/2012/chart">
                  <c:ext xmlns:c16="http://schemas.microsoft.com/office/drawing/2014/chart" uri="{C3380CC4-5D6E-409C-BE32-E72D297353CC}">
                    <c16:uniqueId val="{00000028-21CB-402B-9615-C25EC01228A5}"/>
                  </c:ext>
                </c:extLst>
              </c15:ser>
            </c15:filteredLineSeries>
          </c:ext>
        </c:extLst>
      </c:lineChart>
      <c:catAx>
        <c:axId val="1702518112"/>
        <c:scaling>
          <c:orientation val="minMax"/>
        </c:scaling>
        <c:delete val="0"/>
        <c:axPos val="b"/>
        <c:numFmt formatCode="0%"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4542832"/>
        <c:crosses val="autoZero"/>
        <c:auto val="1"/>
        <c:lblAlgn val="ctr"/>
        <c:lblOffset val="100"/>
        <c:noMultiLvlLbl val="0"/>
      </c:catAx>
      <c:valAx>
        <c:axId val="614542832"/>
        <c:scaling>
          <c:orientation val="minMax"/>
          <c:max val="5000000"/>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02518112"/>
        <c:crosses val="autoZero"/>
        <c:crossBetween val="between"/>
        <c:majorUnit val="500000"/>
        <c:minorUnit val="500000"/>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sz="1400" b="0">
          <a:solidFill>
            <a:schemeClr val="tx1"/>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424835346083888E-2"/>
          <c:y val="0.1880335681723995"/>
          <c:w val="0.95125051118968806"/>
          <c:h val="0.75685453791960211"/>
        </c:manualLayout>
      </c:layout>
      <c:areaChart>
        <c:grouping val="stacked"/>
        <c:varyColors val="0"/>
        <c:ser>
          <c:idx val="8"/>
          <c:order val="8"/>
          <c:tx>
            <c:strRef>
              <c:f>'Commercial Inventory'!$K$6</c:f>
              <c:strCache>
                <c:ptCount val="1"/>
                <c:pt idx="0">
                  <c:v>Min</c:v>
                </c:pt>
              </c:strCache>
            </c:strRef>
          </c:tx>
          <c:spPr>
            <a:solidFill>
              <a:schemeClr val="bg1"/>
            </a:solidFill>
            <a:ln>
              <a:noFill/>
            </a:ln>
            <a:effectLst/>
          </c:spP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Inventory'!$K$7:$K$18</c:f>
              <c:numCache>
                <c:formatCode>0</c:formatCode>
                <c:ptCount val="12"/>
                <c:pt idx="0">
                  <c:v>2015878.8907625626</c:v>
                </c:pt>
                <c:pt idx="1">
                  <c:v>2042331.6865599381</c:v>
                </c:pt>
                <c:pt idx="2">
                  <c:v>2055474.0190548855</c:v>
                </c:pt>
                <c:pt idx="3">
                  <c:v>2069735.8558871974</c:v>
                </c:pt>
                <c:pt idx="4">
                  <c:v>2073206.8470071489</c:v>
                </c:pt>
                <c:pt idx="5">
                  <c:v>2052086.1823797706</c:v>
                </c:pt>
                <c:pt idx="6">
                  <c:v>2074444.2169631976</c:v>
                </c:pt>
                <c:pt idx="7">
                  <c:v>2026687.270615167</c:v>
                </c:pt>
                <c:pt idx="8">
                  <c:v>2027211.7832321147</c:v>
                </c:pt>
                <c:pt idx="9">
                  <c:v>2047006.5587858753</c:v>
                </c:pt>
                <c:pt idx="10">
                  <c:v>2069993.6254576012</c:v>
                </c:pt>
                <c:pt idx="11">
                  <c:v>2030798.21753259</c:v>
                </c:pt>
              </c:numCache>
            </c:numRef>
          </c:val>
          <c:extLst>
            <c:ext xmlns:c16="http://schemas.microsoft.com/office/drawing/2014/chart" uri="{C3380CC4-5D6E-409C-BE32-E72D297353CC}">
              <c16:uniqueId val="{00000000-482D-4D7D-B006-7E1C99ACDC4F}"/>
            </c:ext>
          </c:extLst>
        </c:ser>
        <c:ser>
          <c:idx val="9"/>
          <c:order val="9"/>
          <c:tx>
            <c:strRef>
              <c:f>'Commercial Inventory'!$L$6</c:f>
              <c:strCache>
                <c:ptCount val="1"/>
                <c:pt idx="0">
                  <c:v>Historical range</c:v>
                </c:pt>
              </c:strCache>
            </c:strRef>
          </c:tx>
          <c:spPr>
            <a:solidFill>
              <a:schemeClr val="bg1">
                <a:lumMod val="75000"/>
              </a:schemeClr>
            </a:solidFill>
            <a:ln>
              <a:noFill/>
            </a:ln>
            <a:effectLst/>
          </c:spP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Inventory'!$L$7:$L$18</c:f>
              <c:numCache>
                <c:formatCode>0</c:formatCode>
                <c:ptCount val="12"/>
                <c:pt idx="0">
                  <c:v>264605.08009531745</c:v>
                </c:pt>
                <c:pt idx="1">
                  <c:v>236334.60908673913</c:v>
                </c:pt>
                <c:pt idx="2">
                  <c:v>208127.43813613337</c:v>
                </c:pt>
                <c:pt idx="3">
                  <c:v>198022.87961150473</c:v>
                </c:pt>
                <c:pt idx="4">
                  <c:v>220263.31457835902</c:v>
                </c:pt>
                <c:pt idx="5">
                  <c:v>210290.66699156351</c:v>
                </c:pt>
                <c:pt idx="6">
                  <c:v>164562.9987145951</c:v>
                </c:pt>
                <c:pt idx="7">
                  <c:v>214837.70410514763</c:v>
                </c:pt>
                <c:pt idx="8">
                  <c:v>172794.9127027425</c:v>
                </c:pt>
                <c:pt idx="9">
                  <c:v>205254.20838315878</c:v>
                </c:pt>
                <c:pt idx="10">
                  <c:v>182278.08736711694</c:v>
                </c:pt>
                <c:pt idx="11">
                  <c:v>189930.9016982168</c:v>
                </c:pt>
              </c:numCache>
            </c:numRef>
          </c:val>
          <c:extLst>
            <c:ext xmlns:c16="http://schemas.microsoft.com/office/drawing/2014/chart" uri="{C3380CC4-5D6E-409C-BE32-E72D297353CC}">
              <c16:uniqueId val="{00000001-482D-4D7D-B006-7E1C99ACDC4F}"/>
            </c:ext>
          </c:extLst>
        </c:ser>
        <c:dLbls>
          <c:showLegendKey val="0"/>
          <c:showVal val="0"/>
          <c:showCatName val="0"/>
          <c:showSerName val="0"/>
          <c:showPercent val="0"/>
          <c:showBubbleSize val="0"/>
        </c:dLbls>
        <c:axId val="769628208"/>
        <c:axId val="1740640640"/>
      </c:areaChart>
      <c:lineChart>
        <c:grouping val="standard"/>
        <c:varyColors val="0"/>
        <c:ser>
          <c:idx val="2"/>
          <c:order val="1"/>
          <c:tx>
            <c:strRef>
              <c:f>'Commercial Inventory'!$D$6</c:f>
              <c:strCache>
                <c:ptCount val="1"/>
                <c:pt idx="0">
                  <c:v>2020</c:v>
                </c:pt>
              </c:strCache>
            </c:strRef>
          </c:tx>
          <c:spPr>
            <a:ln w="12700" cap="rnd">
              <a:solidFill>
                <a:srgbClr val="006D89"/>
              </a:solidFill>
              <a:prstDash val="sysDash"/>
              <a:round/>
            </a:ln>
            <a:effectLst/>
          </c:spPr>
          <c:marker>
            <c:symbol val="none"/>
          </c:marke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Inventory'!$D$7:$D$18</c:f>
              <c:numCache>
                <c:formatCode>0</c:formatCode>
                <c:ptCount val="12"/>
                <c:pt idx="0">
                  <c:v>2194167.7610633159</c:v>
                </c:pt>
                <c:pt idx="1">
                  <c:v>2211483.1205887939</c:v>
                </c:pt>
                <c:pt idx="2">
                  <c:v>2290367.359295866</c:v>
                </c:pt>
                <c:pt idx="3">
                  <c:v>2385280.3951952634</c:v>
                </c:pt>
                <c:pt idx="4">
                  <c:v>2389619.2011213065</c:v>
                </c:pt>
                <c:pt idx="5">
                  <c:v>2374636.1970975432</c:v>
                </c:pt>
                <c:pt idx="6">
                  <c:v>2335937.8985449588</c:v>
                </c:pt>
                <c:pt idx="7">
                  <c:v>2316019.9419686403</c:v>
                </c:pt>
                <c:pt idx="8">
                  <c:v>2293101.121227229</c:v>
                </c:pt>
                <c:pt idx="9">
                  <c:v>2284192.4345615925</c:v>
                </c:pt>
                <c:pt idx="10">
                  <c:v>2252696.6411380563</c:v>
                </c:pt>
                <c:pt idx="11">
                  <c:v>2234540.7443046486</c:v>
                </c:pt>
              </c:numCache>
            </c:numRef>
          </c:val>
          <c:smooth val="0"/>
          <c:extLst>
            <c:ext xmlns:c16="http://schemas.microsoft.com/office/drawing/2014/chart" uri="{C3380CC4-5D6E-409C-BE32-E72D297353CC}">
              <c16:uniqueId val="{00000002-482D-4D7D-B006-7E1C99ACDC4F}"/>
            </c:ext>
          </c:extLst>
        </c:ser>
        <c:ser>
          <c:idx val="0"/>
          <c:order val="5"/>
          <c:tx>
            <c:strRef>
              <c:f>'Commercial Inventory'!$H$6</c:f>
              <c:strCache>
                <c:ptCount val="1"/>
                <c:pt idx="0">
                  <c:v>2024</c:v>
                </c:pt>
              </c:strCache>
            </c:strRef>
          </c:tx>
          <c:spPr>
            <a:ln w="28575" cap="rnd">
              <a:solidFill>
                <a:srgbClr val="DC7900"/>
              </a:solidFill>
              <a:round/>
            </a:ln>
            <a:effectLst/>
          </c:spPr>
          <c:marker>
            <c:symbol val="none"/>
          </c:marke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Inventory'!$H$7:$H$18</c:f>
              <c:numCache>
                <c:formatCode>0</c:formatCode>
                <c:ptCount val="12"/>
                <c:pt idx="0">
                  <c:v>2042816.0947567406</c:v>
                </c:pt>
                <c:pt idx="1">
                  <c:v>2051680.7273070612</c:v>
                </c:pt>
                <c:pt idx="2">
                  <c:v>2034872.0271988632</c:v>
                </c:pt>
                <c:pt idx="3">
                  <c:v>2098708.7411458371</c:v>
                </c:pt>
                <c:pt idx="4">
                  <c:v>2080015.118852627</c:v>
                </c:pt>
                <c:pt idx="5">
                  <c:v>2052186.2418894744</c:v>
                </c:pt>
                <c:pt idx="6">
                  <c:v>2039057.8039457623</c:v>
                </c:pt>
                <c:pt idx="7">
                  <c:v>2016424.0320612702</c:v>
                </c:pt>
                <c:pt idx="8">
                  <c:v>2010087.4548552046</c:v>
                </c:pt>
                <c:pt idx="9">
                  <c:v>2015660.5428481689</c:v>
                </c:pt>
                <c:pt idx="10">
                  <c:v>2001737.9834506656</c:v>
                </c:pt>
                <c:pt idx="11">
                  <c:v>1984195.1069281572</c:v>
                </c:pt>
              </c:numCache>
            </c:numRef>
          </c:val>
          <c:smooth val="0"/>
          <c:extLst>
            <c:ext xmlns:c16="http://schemas.microsoft.com/office/drawing/2014/chart" uri="{C3380CC4-5D6E-409C-BE32-E72D297353CC}">
              <c16:uniqueId val="{00000003-482D-4D7D-B006-7E1C99ACDC4F}"/>
            </c:ext>
          </c:extLst>
        </c:ser>
        <c:ser>
          <c:idx val="3"/>
          <c:order val="6"/>
          <c:tx>
            <c:strRef>
              <c:f>'Commercial Inventory'!$I$6</c:f>
              <c:strCache>
                <c:ptCount val="1"/>
                <c:pt idx="0">
                  <c:v>2025</c:v>
                </c:pt>
              </c:strCache>
            </c:strRef>
          </c:tx>
          <c:spPr>
            <a:ln w="28575" cap="rnd">
              <a:solidFill>
                <a:srgbClr val="B92051"/>
              </a:solidFill>
              <a:round/>
            </a:ln>
            <a:effectLst/>
          </c:spPr>
          <c:marker>
            <c:symbol val="none"/>
          </c:marke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Inventory'!$I$7:$I$18</c:f>
              <c:numCache>
                <c:formatCode>0</c:formatCode>
                <c:ptCount val="12"/>
                <c:pt idx="0">
                  <c:v>1969542.867915842</c:v>
                </c:pt>
                <c:pt idx="1">
                  <c:v>1992959.3287557815</c:v>
                </c:pt>
                <c:pt idx="2">
                  <c:v>2016200.1446765098</c:v>
                </c:pt>
                <c:pt idx="3">
                  <c:v>2036431.0339641117</c:v>
                </c:pt>
                <c:pt idx="4">
                  <c:v>2063183.2250037896</c:v>
                </c:pt>
                <c:pt idx="5">
                  <c:v>2032786.1292509343</c:v>
                </c:pt>
                <c:pt idx="6">
                  <c:v>2030890.2771094602</c:v>
                </c:pt>
                <c:pt idx="7">
                  <c:v>2049771.2943233817</c:v>
                </c:pt>
                <c:pt idx="8">
                  <c:v>2077731.3595422264</c:v>
                </c:pt>
                <c:pt idx="9">
                  <c:v>2142445.4370353967</c:v>
                </c:pt>
                <c:pt idx="10">
                  <c:v>2169196.1484918837</c:v>
                </c:pt>
                <c:pt idx="11">
                  <c:v>2179464.4666271508</c:v>
                </c:pt>
              </c:numCache>
            </c:numRef>
          </c:val>
          <c:smooth val="0"/>
          <c:extLst>
            <c:ext xmlns:c16="http://schemas.microsoft.com/office/drawing/2014/chart" uri="{C3380CC4-5D6E-409C-BE32-E72D297353CC}">
              <c16:uniqueId val="{00000004-482D-4D7D-B006-7E1C99ACDC4F}"/>
            </c:ext>
          </c:extLst>
        </c:ser>
        <c:ser>
          <c:idx val="4"/>
          <c:order val="7"/>
          <c:tx>
            <c:strRef>
              <c:f>'Commercial Inventory'!$J$6</c:f>
              <c:strCache>
                <c:ptCount val="1"/>
                <c:pt idx="0">
                  <c:v>2026</c:v>
                </c:pt>
              </c:strCache>
            </c:strRef>
          </c:tx>
          <c:spPr>
            <a:ln w="28575" cap="rnd">
              <a:solidFill>
                <a:srgbClr val="501555"/>
              </a:solidFill>
              <a:round/>
            </a:ln>
            <a:effectLst/>
          </c:spPr>
          <c:marker>
            <c:symbol val="none"/>
          </c:marker>
          <c:cat>
            <c:numRef>
              <c:f>'Commercial Inventory'!$A$7:$A$18</c:f>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'Commercial Inventory'!$J$7:$J$18</c:f>
              <c:numCache>
                <c:formatCode>0</c:formatCode>
                <c:ptCount val="12"/>
                <c:pt idx="0">
                  <c:v>2198708.3135715243</c:v>
                </c:pt>
                <c:pt idx="1">
                  <c:v>2219173.7301633712</c:v>
                </c:pt>
                <c:pt idx="2">
                  <c:v>2241001.2340488415</c:v>
                </c:pt>
                <c:pt idx="3">
                  <c:v>2272463.6573838592</c:v>
                </c:pt>
                <c:pt idx="4">
                  <c:v>2292054.4159029899</c:v>
                </c:pt>
                <c:pt idx="5">
                  <c:v>2290175.5526581807</c:v>
                </c:pt>
              </c:numCache>
            </c:numRef>
          </c:val>
          <c:smooth val="0"/>
          <c:extLst>
            <c:ext xmlns:c16="http://schemas.microsoft.com/office/drawing/2014/chart" uri="{C3380CC4-5D6E-409C-BE32-E72D297353CC}">
              <c16:uniqueId val="{00000005-482D-4D7D-B006-7E1C99ACDC4F}"/>
            </c:ext>
          </c:extLst>
        </c:ser>
        <c:dLbls>
          <c:showLegendKey val="0"/>
          <c:showVal val="0"/>
          <c:showCatName val="0"/>
          <c:showSerName val="0"/>
          <c:showPercent val="0"/>
          <c:showBubbleSize val="0"/>
        </c:dLbls>
        <c:marker val="1"/>
        <c:smooth val="0"/>
        <c:axId val="769628208"/>
        <c:axId val="1740640640"/>
        <c:extLst>
          <c:ext xmlns:c15="http://schemas.microsoft.com/office/drawing/2012/chart" uri="{02D57815-91ED-43cb-92C2-25804820EDAC}">
            <c15:filteredLineSeries>
              <c15:ser>
                <c:idx val="1"/>
                <c:order val="0"/>
                <c:tx>
                  <c:strRef>
                    <c:extLst>
                      <c:ext uri="{02D57815-91ED-43cb-92C2-25804820EDAC}">
                        <c15:formulaRef>
                          <c15:sqref>'Commercial Inventory'!$C$6</c15:sqref>
                        </c15:formulaRef>
                      </c:ext>
                    </c:extLst>
                    <c:strCache>
                      <c:ptCount val="1"/>
                      <c:pt idx="0">
                        <c:v>2019</c:v>
                      </c:pt>
                    </c:strCache>
                  </c:strRef>
                </c:tx>
                <c:spPr>
                  <a:ln w="15875" cap="rnd">
                    <a:solidFill>
                      <a:schemeClr val="accent2"/>
                    </a:solidFill>
                    <a:round/>
                  </a:ln>
                  <a:effectLst/>
                </c:spPr>
                <c:marker>
                  <c:symbol val="none"/>
                </c:marker>
                <c:cat>
                  <c:numRef>
                    <c:extLst>
                      <c:ext uri="{02D57815-91ED-43cb-92C2-25804820EDAC}">
                        <c15:formulaRef>
                          <c15:sqref>'Commercial Inventory'!$A$7:$A$18</c15:sqref>
                        </c15:formulaRef>
                      </c:ext>
                    </c:extLst>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extLst>
                      <c:ext uri="{02D57815-91ED-43cb-92C2-25804820EDAC}">
                        <c15:formulaRef>
                          <c15:sqref>'Commercial Inventory'!$C$7:$C$18</c15:sqref>
                        </c15:formulaRef>
                      </c:ext>
                    </c:extLst>
                    <c:numCache>
                      <c:formatCode>0</c:formatCode>
                      <c:ptCount val="12"/>
                      <c:pt idx="0">
                        <c:v>2229480.5190388463</c:v>
                      </c:pt>
                      <c:pt idx="1">
                        <c:v>2224498.7618128853</c:v>
                      </c:pt>
                      <c:pt idx="2">
                        <c:v>2241599.9266156433</c:v>
                      </c:pt>
                      <c:pt idx="3">
                        <c:v>2238584.2377478797</c:v>
                      </c:pt>
                      <c:pt idx="4">
                        <c:v>2263968.203807306</c:v>
                      </c:pt>
                      <c:pt idx="5">
                        <c:v>2236489.3626873991</c:v>
                      </c:pt>
                      <c:pt idx="6">
                        <c:v>2208274.4367394568</c:v>
                      </c:pt>
                      <c:pt idx="7">
                        <c:v>2177390.5627652574</c:v>
                      </c:pt>
                      <c:pt idx="8">
                        <c:v>2146653.5584010677</c:v>
                      </c:pt>
                      <c:pt idx="9">
                        <c:v>2190597.5527091543</c:v>
                      </c:pt>
                      <c:pt idx="10">
                        <c:v>2186876.8731881669</c:v>
                      </c:pt>
                      <c:pt idx="11">
                        <c:v>2188728.3400574862</c:v>
                      </c:pt>
                    </c:numCache>
                  </c:numRef>
                </c:val>
                <c:smooth val="0"/>
                <c:extLst>
                  <c:ext xmlns:c16="http://schemas.microsoft.com/office/drawing/2014/chart" uri="{C3380CC4-5D6E-409C-BE32-E72D297353CC}">
                    <c16:uniqueId val="{00000006-482D-4D7D-B006-7E1C99ACDC4F}"/>
                  </c:ext>
                </c:extLst>
              </c15:ser>
            </c15:filteredLineSeries>
            <c15:filteredLineSeries>
              <c15:ser>
                <c:idx val="5"/>
                <c:order val="2"/>
                <c:tx>
                  <c:strRef>
                    <c:extLst xmlns:c15="http://schemas.microsoft.com/office/drawing/2012/chart">
                      <c:ext xmlns:c15="http://schemas.microsoft.com/office/drawing/2012/chart" uri="{02D57815-91ED-43cb-92C2-25804820EDAC}">
                        <c15:formulaRef>
                          <c15:sqref>'Commercial Inventory'!$E$6</c15:sqref>
                        </c15:formulaRef>
                      </c:ext>
                    </c:extLst>
                    <c:strCache>
                      <c:ptCount val="1"/>
                      <c:pt idx="0">
                        <c:v>2021</c:v>
                      </c:pt>
                    </c:strCache>
                  </c:strRef>
                </c:tx>
                <c:spPr>
                  <a:ln w="15875" cap="rnd">
                    <a:solidFill>
                      <a:schemeClr val="accent6">
                        <a:lumMod val="60000"/>
                        <a:lumOff val="40000"/>
                      </a:schemeClr>
                    </a:solidFill>
                    <a:round/>
                  </a:ln>
                  <a:effectLst/>
                </c:spPr>
                <c:marker>
                  <c:symbol val="none"/>
                </c:marker>
                <c:cat>
                  <c:numRef>
                    <c:extLst xmlns:c15="http://schemas.microsoft.com/office/drawing/2012/chart">
                      <c:ext xmlns:c15="http://schemas.microsoft.com/office/drawing/2012/chart" uri="{02D57815-91ED-43cb-92C2-25804820EDAC}">
                        <c15:formulaRef>
                          <c15:sqref>'Commercial Inventory'!$A$7:$A$18</c15:sqref>
                        </c15:formulaRef>
                      </c:ext>
                    </c:extLst>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extLst xmlns:c15="http://schemas.microsoft.com/office/drawing/2012/chart">
                      <c:ext xmlns:c15="http://schemas.microsoft.com/office/drawing/2012/chart" uri="{02D57815-91ED-43cb-92C2-25804820EDAC}">
                        <c15:formulaRef>
                          <c15:sqref>'Commercial Inventory'!$E$7:$E$18</c15:sqref>
                        </c15:formulaRef>
                      </c:ext>
                    </c:extLst>
                    <c:numCache>
                      <c:formatCode>0</c:formatCode>
                      <c:ptCount val="12"/>
                      <c:pt idx="0">
                        <c:v>2222685.0431985082</c:v>
                      </c:pt>
                      <c:pt idx="1">
                        <c:v>2219591.7428903291</c:v>
                      </c:pt>
                      <c:pt idx="2">
                        <c:v>2225922.5257614153</c:v>
                      </c:pt>
                      <c:pt idx="3">
                        <c:v>2211911.820701397</c:v>
                      </c:pt>
                      <c:pt idx="4">
                        <c:v>2206995.3285364602</c:v>
                      </c:pt>
                      <c:pt idx="5">
                        <c:v>2163086.8918969082</c:v>
                      </c:pt>
                      <c:pt idx="6">
                        <c:v>2115487.2100748997</c:v>
                      </c:pt>
                      <c:pt idx="7">
                        <c:v>2090302.4028649977</c:v>
                      </c:pt>
                      <c:pt idx="8">
                        <c:v>2057691.0169315755</c:v>
                      </c:pt>
                      <c:pt idx="9">
                        <c:v>2078854.6207238254</c:v>
                      </c:pt>
                      <c:pt idx="10">
                        <c:v>2069885.6504525174</c:v>
                      </c:pt>
                      <c:pt idx="11">
                        <c:v>2025801.9524427187</c:v>
                      </c:pt>
                    </c:numCache>
                  </c:numRef>
                </c:val>
                <c:smooth val="0"/>
                <c:extLst xmlns:c15="http://schemas.microsoft.com/office/drawing/2012/chart">
                  <c:ext xmlns:c16="http://schemas.microsoft.com/office/drawing/2014/chart" uri="{C3380CC4-5D6E-409C-BE32-E72D297353CC}">
                    <c16:uniqueId val="{00000007-482D-4D7D-B006-7E1C99ACDC4F}"/>
                  </c:ext>
                </c:extLst>
              </c15:ser>
            </c15:filteredLineSeries>
            <c15:filteredLineSeries>
              <c15:ser>
                <c:idx val="6"/>
                <c:order val="3"/>
                <c:tx>
                  <c:strRef>
                    <c:extLst xmlns:c15="http://schemas.microsoft.com/office/drawing/2012/chart">
                      <c:ext xmlns:c15="http://schemas.microsoft.com/office/drawing/2012/chart" uri="{02D57815-91ED-43cb-92C2-25804820EDAC}">
                        <c15:formulaRef>
                          <c15:sqref>'Commercial Inventory'!$F$6</c15:sqref>
                        </c15:formulaRef>
                      </c:ext>
                    </c:extLst>
                    <c:strCache>
                      <c:ptCount val="1"/>
                      <c:pt idx="0">
                        <c:v>2022</c:v>
                      </c:pt>
                    </c:strCache>
                  </c:strRef>
                </c:tx>
                <c:spPr>
                  <a:ln w="15875" cap="rnd">
                    <a:solidFill>
                      <a:srgbClr val="0000FF"/>
                    </a:solidFill>
                    <a:round/>
                  </a:ln>
                  <a:effectLst/>
                </c:spPr>
                <c:marker>
                  <c:symbol val="none"/>
                </c:marker>
                <c:cat>
                  <c:numRef>
                    <c:extLst xmlns:c15="http://schemas.microsoft.com/office/drawing/2012/chart">
                      <c:ext xmlns:c15="http://schemas.microsoft.com/office/drawing/2012/chart" uri="{02D57815-91ED-43cb-92C2-25804820EDAC}">
                        <c15:formulaRef>
                          <c15:sqref>'Commercial Inventory'!$A$7:$A$18</c15:sqref>
                        </c15:formulaRef>
                      </c:ext>
                    </c:extLst>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extLst xmlns:c15="http://schemas.microsoft.com/office/drawing/2012/chart">
                      <c:ext xmlns:c15="http://schemas.microsoft.com/office/drawing/2012/chart" uri="{02D57815-91ED-43cb-92C2-25804820EDAC}">
                        <c15:formulaRef>
                          <c15:sqref>'Commercial Inventory'!$F$7:$F$18</c15:sqref>
                        </c15:formulaRef>
                      </c:ext>
                    </c:extLst>
                    <c:numCache>
                      <c:formatCode>0</c:formatCode>
                      <c:ptCount val="12"/>
                      <c:pt idx="0">
                        <c:v>2015878.8907625626</c:v>
                      </c:pt>
                      <c:pt idx="1">
                        <c:v>2042331.6865599381</c:v>
                      </c:pt>
                      <c:pt idx="2">
                        <c:v>2055474.0190548855</c:v>
                      </c:pt>
                      <c:pt idx="3">
                        <c:v>2069735.8558871974</c:v>
                      </c:pt>
                      <c:pt idx="4">
                        <c:v>2073206.8470071489</c:v>
                      </c:pt>
                      <c:pt idx="5">
                        <c:v>2052086.1823797706</c:v>
                      </c:pt>
                      <c:pt idx="6">
                        <c:v>2074444.2169631976</c:v>
                      </c:pt>
                      <c:pt idx="7">
                        <c:v>2074096.1423489726</c:v>
                      </c:pt>
                      <c:pt idx="8">
                        <c:v>2116026.1410785611</c:v>
                      </c:pt>
                      <c:pt idx="9">
                        <c:v>2119930.7230650233</c:v>
                      </c:pt>
                      <c:pt idx="10">
                        <c:v>2127397.119972405</c:v>
                      </c:pt>
                      <c:pt idx="11">
                        <c:v>2110864.7805130193</c:v>
                      </c:pt>
                    </c:numCache>
                  </c:numRef>
                </c:val>
                <c:smooth val="0"/>
                <c:extLst xmlns:c15="http://schemas.microsoft.com/office/drawing/2012/chart">
                  <c:ext xmlns:c16="http://schemas.microsoft.com/office/drawing/2014/chart" uri="{C3380CC4-5D6E-409C-BE32-E72D297353CC}">
                    <c16:uniqueId val="{00000008-482D-4D7D-B006-7E1C99ACDC4F}"/>
                  </c:ext>
                </c:extLst>
              </c15:ser>
            </c15:filteredLineSeries>
            <c15:filteredLineSeries>
              <c15:ser>
                <c:idx val="7"/>
                <c:order val="4"/>
                <c:tx>
                  <c:strRef>
                    <c:extLst xmlns:c15="http://schemas.microsoft.com/office/drawing/2012/chart">
                      <c:ext xmlns:c15="http://schemas.microsoft.com/office/drawing/2012/chart" uri="{02D57815-91ED-43cb-92C2-25804820EDAC}">
                        <c15:formulaRef>
                          <c15:sqref>'Commercial Inventory'!$G$6</c15:sqref>
                        </c15:formulaRef>
                      </c:ext>
                    </c:extLst>
                    <c:strCache>
                      <c:ptCount val="1"/>
                      <c:pt idx="0">
                        <c:v>2023</c:v>
                      </c:pt>
                    </c:strCache>
                  </c:strRef>
                </c:tx>
                <c:spPr>
                  <a:ln w="15875" cap="rnd">
                    <a:solidFill>
                      <a:srgbClr val="FF0000"/>
                    </a:solidFill>
                    <a:prstDash val="solid"/>
                    <a:round/>
                  </a:ln>
                  <a:effectLst/>
                </c:spPr>
                <c:marker>
                  <c:symbol val="none"/>
                </c:marker>
                <c:cat>
                  <c:numRef>
                    <c:extLst xmlns:c15="http://schemas.microsoft.com/office/drawing/2012/chart">
                      <c:ext xmlns:c15="http://schemas.microsoft.com/office/drawing/2012/chart" uri="{02D57815-91ED-43cb-92C2-25804820EDAC}">
                        <c15:formulaRef>
                          <c15:sqref>'Commercial Inventory'!$A$7:$A$18</c15:sqref>
                        </c15:formulaRef>
                      </c:ext>
                    </c:extLst>
                    <c:numCache>
                      <c:formatCode>mmm</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extLst xmlns:c15="http://schemas.microsoft.com/office/drawing/2012/chart">
                      <c:ext xmlns:c15="http://schemas.microsoft.com/office/drawing/2012/chart" uri="{02D57815-91ED-43cb-92C2-25804820EDAC}">
                        <c15:formulaRef>
                          <c15:sqref>'Commercial Inventory'!$G$7:$G$18</c15:sqref>
                        </c15:formulaRef>
                      </c:ext>
                    </c:extLst>
                    <c:numCache>
                      <c:formatCode>0</c:formatCode>
                      <c:ptCount val="12"/>
                      <c:pt idx="0">
                        <c:v>2156908.0687701167</c:v>
                      </c:pt>
                      <c:pt idx="1">
                        <c:v>2148941.5122830863</c:v>
                      </c:pt>
                      <c:pt idx="2">
                        <c:v>2135756.3727608076</c:v>
                      </c:pt>
                      <c:pt idx="3">
                        <c:v>2137399.3900866578</c:v>
                      </c:pt>
                      <c:pt idx="4">
                        <c:v>2127848.1301821652</c:v>
                      </c:pt>
                      <c:pt idx="5">
                        <c:v>2114258.8206614833</c:v>
                      </c:pt>
                      <c:pt idx="6">
                        <c:v>2078217.4240757413</c:v>
                      </c:pt>
                      <c:pt idx="7">
                        <c:v>2026687.270615167</c:v>
                      </c:pt>
                      <c:pt idx="8">
                        <c:v>2027211.7832321147</c:v>
                      </c:pt>
                      <c:pt idx="9">
                        <c:v>2047006.5587858753</c:v>
                      </c:pt>
                      <c:pt idx="10">
                        <c:v>2069993.6254576012</c:v>
                      </c:pt>
                      <c:pt idx="11">
                        <c:v>2030798.21753259</c:v>
                      </c:pt>
                    </c:numCache>
                  </c:numRef>
                </c:val>
                <c:smooth val="0"/>
                <c:extLst xmlns:c15="http://schemas.microsoft.com/office/drawing/2012/chart">
                  <c:ext xmlns:c16="http://schemas.microsoft.com/office/drawing/2014/chart" uri="{C3380CC4-5D6E-409C-BE32-E72D297353CC}">
                    <c16:uniqueId val="{00000009-482D-4D7D-B006-7E1C99ACDC4F}"/>
                  </c:ext>
                </c:extLst>
              </c15:ser>
            </c15:filteredLineSeries>
          </c:ext>
        </c:extLst>
      </c:lineChart>
      <c:dateAx>
        <c:axId val="769628208"/>
        <c:scaling>
          <c:orientation val="minMax"/>
        </c:scaling>
        <c:delete val="0"/>
        <c:axPos val="b"/>
        <c:numFmt formatCode="mmm"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740640640"/>
        <c:crosses val="autoZero"/>
        <c:auto val="1"/>
        <c:lblOffset val="100"/>
        <c:baseTimeUnit val="months"/>
      </c:dateAx>
      <c:valAx>
        <c:axId val="1740640640"/>
        <c:scaling>
          <c:orientation val="minMax"/>
          <c:max val="2400000"/>
          <c:min val="1900000"/>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769628208"/>
        <c:crosses val="autoZero"/>
        <c:crossBetween val="between"/>
        <c:dispUnits>
          <c:builtInUnit val="thousands"/>
        </c:dispUnits>
      </c:valAx>
      <c:spPr>
        <a:noFill/>
        <a:ln>
          <a:noFill/>
        </a:ln>
        <a:effectLst/>
        <a:extLst>
          <a:ext uri="{91240B29-F687-4F45-9708-019B960494DF}">
            <a14:hiddenLine xmlns:a14="http://schemas.microsoft.com/office/drawing/2010/main">
              <a:noFill/>
            </a14:hiddenLine>
          </a:ext>
        </a:extLst>
      </c:spPr>
    </c:plotArea>
    <c:legend>
      <c:legendPos val="b"/>
      <c:legendEntry>
        <c:idx val="0"/>
        <c:delete val="1"/>
      </c:legendEntry>
      <c:layout>
        <c:manualLayout>
          <c:xMode val="edge"/>
          <c:yMode val="edge"/>
          <c:x val="0"/>
          <c:y val="0.11695906432748537"/>
          <c:w val="1"/>
          <c:h val="5.5555555555555552E-2"/>
        </c:manualLayout>
      </c:layout>
      <c:overlay val="0"/>
      <c:spPr>
        <a:noFill/>
        <a:ln>
          <a:noFill/>
        </a:ln>
        <a:effectLst/>
      </c:spPr>
      <c:txPr>
        <a:bodyPr rot="0" spcFirstLastPara="1" vertOverflow="ellipsis" vert="horz" wrap="square" anchor="ctr" anchorCtr="1"/>
        <a:lstStyle/>
        <a:p>
          <a:pPr>
            <a:defRPr sz="950" b="0" i="0" u="none" strike="noStrike" kern="1200" baseline="0">
              <a:solidFill>
                <a:srgbClr val="01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c:spPr>
  <c:txPr>
    <a:bodyPr/>
    <a:lstStyle/>
    <a:p>
      <a:pPr>
        <a:defRPr b="1">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913682277318639E-3"/>
          <c:y val="7.4919521163212544E-2"/>
          <c:w val="0.98507805325987141"/>
          <c:h val="0.80415569190431968"/>
        </c:manualLayout>
      </c:layout>
      <c:lineChart>
        <c:grouping val="standard"/>
        <c:varyColors val="0"/>
        <c:ser>
          <c:idx val="0"/>
          <c:order val="0"/>
          <c:spPr>
            <a:ln w="28575" cap="rnd">
              <a:solidFill>
                <a:srgbClr val="006D89"/>
              </a:solidFill>
              <a:round/>
            </a:ln>
            <a:effectLst/>
          </c:spPr>
          <c:marker>
            <c:symbol val="none"/>
          </c:marker>
          <c:cat>
            <c:numRef>
              <c:f>'ST price outlook JUL 25 STO'!$MP$5:$QG$5</c:f>
              <c:numCache>
                <c:formatCode>mm/yy</c:formatCode>
                <c:ptCount val="9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numCache>
            </c:numRef>
          </c:cat>
          <c:val>
            <c:numRef>
              <c:f>'ST price outlook JUL 25 STO'!$MP$6:$QG$6</c:f>
              <c:numCache>
                <c:formatCode>#,##0.0</c:formatCode>
                <c:ptCount val="96"/>
                <c:pt idx="0">
                  <c:v>59.46</c:v>
                </c:pt>
                <c:pt idx="1">
                  <c:v>64.03</c:v>
                </c:pt>
                <c:pt idx="2">
                  <c:v>66.12</c:v>
                </c:pt>
                <c:pt idx="3">
                  <c:v>71.260000000000005</c:v>
                </c:pt>
                <c:pt idx="4">
                  <c:v>71.12</c:v>
                </c:pt>
                <c:pt idx="5">
                  <c:v>64.099999999999994</c:v>
                </c:pt>
                <c:pt idx="6">
                  <c:v>64.040000000000006</c:v>
                </c:pt>
                <c:pt idx="7">
                  <c:v>59</c:v>
                </c:pt>
                <c:pt idx="8">
                  <c:v>62.77</c:v>
                </c:pt>
                <c:pt idx="9">
                  <c:v>59.72</c:v>
                </c:pt>
                <c:pt idx="10">
                  <c:v>63.02</c:v>
                </c:pt>
                <c:pt idx="11">
                  <c:v>67.02</c:v>
                </c:pt>
                <c:pt idx="12">
                  <c:v>63.5</c:v>
                </c:pt>
                <c:pt idx="13">
                  <c:v>55.44</c:v>
                </c:pt>
                <c:pt idx="14">
                  <c:v>31.83</c:v>
                </c:pt>
                <c:pt idx="15">
                  <c:v>18.55</c:v>
                </c:pt>
                <c:pt idx="16">
                  <c:v>28.98</c:v>
                </c:pt>
                <c:pt idx="17">
                  <c:v>40.07</c:v>
                </c:pt>
                <c:pt idx="18">
                  <c:v>43.35</c:v>
                </c:pt>
                <c:pt idx="19">
                  <c:v>44.82</c:v>
                </c:pt>
                <c:pt idx="20">
                  <c:v>40.81</c:v>
                </c:pt>
                <c:pt idx="21">
                  <c:v>40.15</c:v>
                </c:pt>
                <c:pt idx="22">
                  <c:v>42.66</c:v>
                </c:pt>
                <c:pt idx="23">
                  <c:v>49.86</c:v>
                </c:pt>
                <c:pt idx="24">
                  <c:v>54.84</c:v>
                </c:pt>
                <c:pt idx="25">
                  <c:v>62.22</c:v>
                </c:pt>
                <c:pt idx="26">
                  <c:v>65.63</c:v>
                </c:pt>
                <c:pt idx="27">
                  <c:v>64.7</c:v>
                </c:pt>
                <c:pt idx="28">
                  <c:v>68.75</c:v>
                </c:pt>
                <c:pt idx="29">
                  <c:v>73.040000000000006</c:v>
                </c:pt>
                <c:pt idx="30">
                  <c:v>75.03</c:v>
                </c:pt>
                <c:pt idx="31">
                  <c:v>70.81</c:v>
                </c:pt>
                <c:pt idx="32">
                  <c:v>74.58</c:v>
                </c:pt>
                <c:pt idx="33">
                  <c:v>83.66</c:v>
                </c:pt>
                <c:pt idx="34">
                  <c:v>81.44</c:v>
                </c:pt>
                <c:pt idx="35">
                  <c:v>74.099999999999994</c:v>
                </c:pt>
                <c:pt idx="36">
                  <c:v>87.22</c:v>
                </c:pt>
                <c:pt idx="37">
                  <c:v>98.19</c:v>
                </c:pt>
                <c:pt idx="38">
                  <c:v>118.81</c:v>
                </c:pt>
                <c:pt idx="39">
                  <c:v>104.39</c:v>
                </c:pt>
                <c:pt idx="40">
                  <c:v>113.25</c:v>
                </c:pt>
                <c:pt idx="41">
                  <c:v>123.7</c:v>
                </c:pt>
                <c:pt idx="42">
                  <c:v>112.7</c:v>
                </c:pt>
                <c:pt idx="43">
                  <c:v>99.99</c:v>
                </c:pt>
                <c:pt idx="44">
                  <c:v>89.87</c:v>
                </c:pt>
                <c:pt idx="45">
                  <c:v>93.33</c:v>
                </c:pt>
                <c:pt idx="46">
                  <c:v>91.67</c:v>
                </c:pt>
                <c:pt idx="47">
                  <c:v>81.12</c:v>
                </c:pt>
                <c:pt idx="48">
                  <c:v>82.78</c:v>
                </c:pt>
                <c:pt idx="49">
                  <c:v>82.49</c:v>
                </c:pt>
                <c:pt idx="50">
                  <c:v>78.56</c:v>
                </c:pt>
                <c:pt idx="51">
                  <c:v>84.94</c:v>
                </c:pt>
                <c:pt idx="52">
                  <c:v>75.55</c:v>
                </c:pt>
                <c:pt idx="53">
                  <c:v>74.7</c:v>
                </c:pt>
                <c:pt idx="54">
                  <c:v>80.05</c:v>
                </c:pt>
                <c:pt idx="55">
                  <c:v>86.22</c:v>
                </c:pt>
                <c:pt idx="56">
                  <c:v>94</c:v>
                </c:pt>
                <c:pt idx="57">
                  <c:v>91.05</c:v>
                </c:pt>
                <c:pt idx="58">
                  <c:v>83.18</c:v>
                </c:pt>
                <c:pt idx="59">
                  <c:v>77.91</c:v>
                </c:pt>
                <c:pt idx="60">
                  <c:v>80.319999999999993</c:v>
                </c:pt>
                <c:pt idx="61">
                  <c:v>83.93</c:v>
                </c:pt>
                <c:pt idx="62">
                  <c:v>85.48</c:v>
                </c:pt>
                <c:pt idx="63">
                  <c:v>90.15</c:v>
                </c:pt>
                <c:pt idx="64">
                  <c:v>82.05</c:v>
                </c:pt>
                <c:pt idx="65">
                  <c:v>82.61</c:v>
                </c:pt>
                <c:pt idx="66">
                  <c:v>85.31</c:v>
                </c:pt>
                <c:pt idx="67">
                  <c:v>80.91</c:v>
                </c:pt>
                <c:pt idx="68">
                  <c:v>74.33</c:v>
                </c:pt>
                <c:pt idx="69">
                  <c:v>75.66</c:v>
                </c:pt>
                <c:pt idx="70">
                  <c:v>74.47</c:v>
                </c:pt>
                <c:pt idx="71">
                  <c:v>73.94</c:v>
                </c:pt>
                <c:pt idx="72">
                  <c:v>79.23</c:v>
                </c:pt>
                <c:pt idx="73">
                  <c:v>75.16</c:v>
                </c:pt>
                <c:pt idx="74">
                  <c:v>72.599999999999994</c:v>
                </c:pt>
                <c:pt idx="75">
                  <c:v>67.790000000000006</c:v>
                </c:pt>
                <c:pt idx="76">
                  <c:v>64.22</c:v>
                </c:pt>
                <c:pt idx="77">
                  <c:v>73.25</c:v>
                </c:pt>
                <c:pt idx="78">
                  <c:v>71</c:v>
                </c:pt>
                <c:pt idx="79">
                  <c:v>68</c:v>
                </c:pt>
                <c:pt idx="80">
                  <c:v>65</c:v>
                </c:pt>
                <c:pt idx="81">
                  <c:v>61</c:v>
                </c:pt>
                <c:pt idx="82">
                  <c:v>60</c:v>
                </c:pt>
                <c:pt idx="83">
                  <c:v>58</c:v>
                </c:pt>
                <c:pt idx="84">
                  <c:v>56</c:v>
                </c:pt>
                <c:pt idx="85">
                  <c:v>55</c:v>
                </c:pt>
                <c:pt idx="86">
                  <c:v>55.5</c:v>
                </c:pt>
                <c:pt idx="87">
                  <c:v>56</c:v>
                </c:pt>
                <c:pt idx="88">
                  <c:v>57</c:v>
                </c:pt>
                <c:pt idx="89">
                  <c:v>57.5</c:v>
                </c:pt>
                <c:pt idx="90">
                  <c:v>58</c:v>
                </c:pt>
                <c:pt idx="91">
                  <c:v>58</c:v>
                </c:pt>
                <c:pt idx="92">
                  <c:v>59</c:v>
                </c:pt>
                <c:pt idx="93">
                  <c:v>60</c:v>
                </c:pt>
                <c:pt idx="94">
                  <c:v>61</c:v>
                </c:pt>
                <c:pt idx="95">
                  <c:v>62</c:v>
                </c:pt>
              </c:numCache>
            </c:numRef>
          </c:val>
          <c:smooth val="0"/>
          <c:extLst>
            <c:ext xmlns:c16="http://schemas.microsoft.com/office/drawing/2014/chart" uri="{C3380CC4-5D6E-409C-BE32-E72D297353CC}">
              <c16:uniqueId val="{00000000-CC2A-4FEB-BC30-FD1F28FDF134}"/>
            </c:ext>
          </c:extLst>
        </c:ser>
        <c:dLbls>
          <c:showLegendKey val="0"/>
          <c:showVal val="0"/>
          <c:showCatName val="0"/>
          <c:showSerName val="0"/>
          <c:showPercent val="0"/>
          <c:showBubbleSize val="0"/>
        </c:dLbls>
        <c:smooth val="0"/>
        <c:axId val="1364376911"/>
        <c:axId val="1364378351"/>
      </c:lineChart>
      <c:dateAx>
        <c:axId val="1364376911"/>
        <c:scaling>
          <c:orientation val="minMax"/>
        </c:scaling>
        <c:delete val="0"/>
        <c:axPos val="b"/>
        <c:numFmt formatCode="mmm\ yy" sourceLinked="0"/>
        <c:majorTickMark val="none"/>
        <c:minorTickMark val="none"/>
        <c:tickLblPos val="nextTo"/>
        <c:spPr>
          <a:noFill/>
          <a:ln w="9525" cap="flat" cmpd="sng" algn="ctr">
            <a:solidFill>
              <a:srgbClr val="A6A6A6"/>
            </a:solidFill>
            <a:prstDash val="solid"/>
            <a:round/>
          </a:ln>
          <a:effectLst/>
        </c:spPr>
        <c:txPr>
          <a:bodyPr rot="-5400000" spcFirstLastPara="1" vertOverflow="ellipsis" wrap="square" anchor="ctr" anchorCtr="1"/>
          <a:lstStyle/>
          <a:p>
            <a:pPr>
              <a:defRPr sz="1300" b="0" i="0" u="none" strike="noStrike" kern="1200" baseline="0">
                <a:solidFill>
                  <a:srgbClr val="010000"/>
                </a:solidFill>
                <a:latin typeface="Arial"/>
                <a:ea typeface="Arial"/>
                <a:cs typeface="Arial"/>
              </a:defRPr>
            </a:pPr>
            <a:endParaRPr lang="en-US"/>
          </a:p>
        </c:txPr>
        <c:crossAx val="1364378351"/>
        <c:crosses val="autoZero"/>
        <c:auto val="1"/>
        <c:lblOffset val="100"/>
        <c:baseTimeUnit val="months"/>
      </c:dateAx>
      <c:valAx>
        <c:axId val="1364378351"/>
        <c:scaling>
          <c:orientation val="minMax"/>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364376911"/>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913682277318639E-3"/>
          <c:y val="7.4853802284999202E-2"/>
          <c:w val="0.98507805325987141"/>
          <c:h val="0.83380116914447988"/>
        </c:manualLayout>
      </c:layout>
      <c:lineChart>
        <c:grouping val="standard"/>
        <c:varyColors val="0"/>
        <c:ser>
          <c:idx val="0"/>
          <c:order val="0"/>
          <c:tx>
            <c:strRef>
              <c:f>'Refining SD'!$D$13</c:f>
              <c:strCache>
                <c:ptCount val="1"/>
                <c:pt idx="0">
                  <c:v>Refining capacity</c:v>
                </c:pt>
              </c:strCache>
            </c:strRef>
          </c:tx>
          <c:spPr>
            <a:ln w="28575" cap="rnd">
              <a:solidFill>
                <a:srgbClr val="006D89"/>
              </a:solidFill>
              <a:round/>
            </a:ln>
            <a:effectLst/>
          </c:spPr>
          <c:marker>
            <c:symbol val="none"/>
          </c:marker>
          <c:dPt>
            <c:idx val="12"/>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3-859B-44A0-8B7B-14DBDBF672CF}"/>
              </c:ext>
            </c:extLst>
          </c:dPt>
          <c:dPt>
            <c:idx val="13"/>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4-859B-44A0-8B7B-14DBDBF672CF}"/>
              </c:ext>
            </c:extLst>
          </c:dPt>
          <c:dPt>
            <c:idx val="14"/>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5-859B-44A0-8B7B-14DBDBF672CF}"/>
              </c:ext>
            </c:extLst>
          </c:dPt>
          <c:dPt>
            <c:idx val="15"/>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6-859B-44A0-8B7B-14DBDBF672CF}"/>
              </c:ext>
            </c:extLst>
          </c:dPt>
          <c:dPt>
            <c:idx val="16"/>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7-859B-44A0-8B7B-14DBDBF672CF}"/>
              </c:ext>
            </c:extLst>
          </c:dPt>
          <c:dPt>
            <c:idx val="17"/>
            <c:marker>
              <c:symbol val="none"/>
            </c:marker>
            <c:bubble3D val="0"/>
            <c:spPr>
              <a:ln w="28575" cap="rnd">
                <a:solidFill>
                  <a:srgbClr val="006D89"/>
                </a:solidFill>
                <a:prstDash val="dash"/>
                <a:round/>
              </a:ln>
              <a:effectLst/>
            </c:spPr>
            <c:extLst>
              <c:ext xmlns:c16="http://schemas.microsoft.com/office/drawing/2014/chart" uri="{C3380CC4-5D6E-409C-BE32-E72D297353CC}">
                <c16:uniqueId val="{00000008-859B-44A0-8B7B-14DBDBF672CF}"/>
              </c:ext>
            </c:extLst>
          </c:dPt>
          <c:cat>
            <c:numRef>
              <c:f>'Refining SD'!$E$12:$V$12</c:f>
              <c:numCache>
                <c:formatCode>General</c:formatCode>
                <c:ptCount val="18"/>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numCache>
            </c:numRef>
          </c:cat>
          <c:val>
            <c:numRef>
              <c:f>'Refining SD'!$E$13:$V$13</c:f>
              <c:numCache>
                <c:formatCode>_-* #,##0_-;\-* #,##0_-;_-* "-"??_-;_-@_-</c:formatCode>
                <c:ptCount val="18"/>
                <c:pt idx="0">
                  <c:v>0</c:v>
                </c:pt>
                <c:pt idx="1">
                  <c:v>198.62526026999694</c:v>
                </c:pt>
                <c:pt idx="2">
                  <c:v>1537.3058081700001</c:v>
                </c:pt>
                <c:pt idx="3">
                  <c:v>1829.7878081699891</c:v>
                </c:pt>
                <c:pt idx="4">
                  <c:v>2091.3328081699874</c:v>
                </c:pt>
                <c:pt idx="5">
                  <c:v>2656.0828081699874</c:v>
                </c:pt>
                <c:pt idx="6">
                  <c:v>3992.4328081699787</c:v>
                </c:pt>
                <c:pt idx="7">
                  <c:v>3339.4728081699868</c:v>
                </c:pt>
                <c:pt idx="8">
                  <c:v>2782.8458081699791</c:v>
                </c:pt>
                <c:pt idx="9">
                  <c:v>3239.8708081699879</c:v>
                </c:pt>
                <c:pt idx="10">
                  <c:v>4305.5838081699912</c:v>
                </c:pt>
                <c:pt idx="11">
                  <c:v>5152.6295436847868</c:v>
                </c:pt>
                <c:pt idx="12">
                  <c:v>5749.0165436847892</c:v>
                </c:pt>
                <c:pt idx="13">
                  <c:v>6649.0165436847892</c:v>
                </c:pt>
                <c:pt idx="14">
                  <c:v>7006.2665436847892</c:v>
                </c:pt>
                <c:pt idx="15">
                  <c:v>7814.2665436847892</c:v>
                </c:pt>
                <c:pt idx="16">
                  <c:v>8409.2665436847892</c:v>
                </c:pt>
                <c:pt idx="17">
                  <c:v>8409.2665436847892</c:v>
                </c:pt>
              </c:numCache>
            </c:numRef>
          </c:val>
          <c:smooth val="0"/>
          <c:extLst>
            <c:ext xmlns:c16="http://schemas.microsoft.com/office/drawing/2014/chart" uri="{C3380CC4-5D6E-409C-BE32-E72D297353CC}">
              <c16:uniqueId val="{00000000-859B-44A0-8B7B-14DBDBF672CF}"/>
            </c:ext>
          </c:extLst>
        </c:ser>
        <c:ser>
          <c:idx val="1"/>
          <c:order val="1"/>
          <c:tx>
            <c:strRef>
              <c:f>'Refining SD'!$D$14</c:f>
              <c:strCache>
                <c:ptCount val="1"/>
                <c:pt idx="0">
                  <c:v>Demand</c:v>
                </c:pt>
              </c:strCache>
            </c:strRef>
          </c:tx>
          <c:spPr>
            <a:ln w="28575" cap="rnd">
              <a:solidFill>
                <a:srgbClr val="DC7900"/>
              </a:solidFill>
              <a:round/>
            </a:ln>
            <a:effectLst/>
          </c:spPr>
          <c:marker>
            <c:symbol val="none"/>
          </c:marker>
          <c:cat>
            <c:numRef>
              <c:f>'Refining SD'!$E$12:$V$12</c:f>
              <c:numCache>
                <c:formatCode>General</c:formatCode>
                <c:ptCount val="18"/>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numCache>
            </c:numRef>
          </c:cat>
          <c:val>
            <c:numRef>
              <c:f>'Refining SD'!$E$14:$V$14</c:f>
              <c:numCache>
                <c:formatCode>_-* #,##0_-;\-* #,##0_-;_-* "-"??_-;_-@_-</c:formatCode>
                <c:ptCount val="18"/>
                <c:pt idx="0">
                  <c:v>0</c:v>
                </c:pt>
                <c:pt idx="1">
                  <c:v>1092.3718269307574</c:v>
                </c:pt>
                <c:pt idx="2">
                  <c:v>3093.4322295121965</c:v>
                </c:pt>
                <c:pt idx="3">
                  <c:v>3579.8040004596114</c:v>
                </c:pt>
                <c:pt idx="4">
                  <c:v>5279.1246691980341</c:v>
                </c:pt>
                <c:pt idx="5">
                  <c:v>6001.7213345183118</c:v>
                </c:pt>
                <c:pt idx="6">
                  <c:v>5845.8274707246019</c:v>
                </c:pt>
                <c:pt idx="7">
                  <c:v>-1558.6749337850924</c:v>
                </c:pt>
                <c:pt idx="8">
                  <c:v>1735.0193284497655</c:v>
                </c:pt>
                <c:pt idx="9">
                  <c:v>4124.7682556144282</c:v>
                </c:pt>
                <c:pt idx="10">
                  <c:v>5311.7481078659039</c:v>
                </c:pt>
                <c:pt idx="11">
                  <c:v>5727.6045851783711</c:v>
                </c:pt>
                <c:pt idx="12">
                  <c:v>6748.4218837953376</c:v>
                </c:pt>
                <c:pt idx="13">
                  <c:v>7460.7600178087596</c:v>
                </c:pt>
                <c:pt idx="14">
                  <c:v>7589.0272889270564</c:v>
                </c:pt>
                <c:pt idx="15">
                  <c:v>7412.6759971550782</c:v>
                </c:pt>
                <c:pt idx="16">
                  <c:v>7270.4119163311843</c:v>
                </c:pt>
                <c:pt idx="17">
                  <c:v>6938.6389369943063</c:v>
                </c:pt>
              </c:numCache>
            </c:numRef>
          </c:val>
          <c:smooth val="0"/>
          <c:extLst>
            <c:ext xmlns:c16="http://schemas.microsoft.com/office/drawing/2014/chart" uri="{C3380CC4-5D6E-409C-BE32-E72D297353CC}">
              <c16:uniqueId val="{00000001-859B-44A0-8B7B-14DBDBF672CF}"/>
            </c:ext>
          </c:extLst>
        </c:ser>
        <c:ser>
          <c:idx val="2"/>
          <c:order val="2"/>
          <c:tx>
            <c:v>Capacity excluding 2025 2026 closures</c:v>
          </c:tx>
          <c:spPr>
            <a:ln w="28575" cap="rnd">
              <a:solidFill>
                <a:srgbClr val="006D89"/>
              </a:solidFill>
              <a:round/>
            </a:ln>
            <a:effectLst/>
          </c:spPr>
          <c:marker>
            <c:symbol val="none"/>
          </c:marker>
          <c:val>
            <c:numRef>
              <c:f>'Refining SD'!$E$46:$V$46</c:f>
              <c:numCache>
                <c:formatCode>_-* #,##0_-;\-* #,##0_-;_-* "-"??_-;_-@_-</c:formatCode>
                <c:ptCount val="18"/>
                <c:pt idx="1">
                  <c:v>198.62526026999694</c:v>
                </c:pt>
                <c:pt idx="2">
                  <c:v>1537.3058081700001</c:v>
                </c:pt>
                <c:pt idx="3">
                  <c:v>1829.7878081699891</c:v>
                </c:pt>
                <c:pt idx="4">
                  <c:v>2091.3328081699874</c:v>
                </c:pt>
                <c:pt idx="5">
                  <c:v>2656.0828081699874</c:v>
                </c:pt>
                <c:pt idx="6">
                  <c:v>3992.4328081699787</c:v>
                </c:pt>
                <c:pt idx="7">
                  <c:v>3339.4728081699868</c:v>
                </c:pt>
                <c:pt idx="8">
                  <c:v>2782.8458081699791</c:v>
                </c:pt>
                <c:pt idx="9">
                  <c:v>3239.8708081699879</c:v>
                </c:pt>
                <c:pt idx="10">
                  <c:v>4305.5838081699912</c:v>
                </c:pt>
                <c:pt idx="11">
                  <c:v>5152.6295436847868</c:v>
                </c:pt>
                <c:pt idx="12">
                  <c:v>6534.0165436847892</c:v>
                </c:pt>
                <c:pt idx="13">
                  <c:v>7579.0165436847892</c:v>
                </c:pt>
                <c:pt idx="14">
                  <c:v>7936.2665436847892</c:v>
                </c:pt>
                <c:pt idx="15">
                  <c:v>8744.2665436847892</c:v>
                </c:pt>
                <c:pt idx="16">
                  <c:v>9339.2665436847892</c:v>
                </c:pt>
                <c:pt idx="17">
                  <c:v>9339.2665436847892</c:v>
                </c:pt>
              </c:numCache>
            </c:numRef>
          </c:val>
          <c:smooth val="0"/>
          <c:extLst>
            <c:ext xmlns:c16="http://schemas.microsoft.com/office/drawing/2014/chart" uri="{C3380CC4-5D6E-409C-BE32-E72D297353CC}">
              <c16:uniqueId val="{00000002-859B-44A0-8B7B-14DBDBF672CF}"/>
            </c:ext>
          </c:extLst>
        </c:ser>
        <c:dLbls>
          <c:showLegendKey val="0"/>
          <c:showVal val="0"/>
          <c:showCatName val="0"/>
          <c:showSerName val="0"/>
          <c:showPercent val="0"/>
          <c:showBubbleSize val="0"/>
        </c:dLbls>
        <c:smooth val="0"/>
        <c:axId val="541871248"/>
        <c:axId val="541891888"/>
      </c:lineChart>
      <c:catAx>
        <c:axId val="541871248"/>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41891888"/>
        <c:crosses val="autoZero"/>
        <c:auto val="1"/>
        <c:lblAlgn val="ctr"/>
        <c:lblOffset val="100"/>
        <c:noMultiLvlLbl val="0"/>
      </c:catAx>
      <c:valAx>
        <c:axId val="541891888"/>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41871248"/>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6698132604299641E-2"/>
          <c:y val="0.13077681079338768"/>
          <c:w val="0.94990065409686053"/>
          <c:h val="0.78863240779113153"/>
        </c:manualLayout>
      </c:layout>
      <c:barChart>
        <c:barDir val="col"/>
        <c:grouping val="stacked"/>
        <c:varyColors val="0"/>
        <c:ser>
          <c:idx val="0"/>
          <c:order val="0"/>
          <c:tx>
            <c:strRef>
              <c:f>'Refinery Capacity Additions'!$V$268</c:f>
              <c:strCache>
                <c:ptCount val="1"/>
                <c:pt idx="0">
                  <c:v>Africa</c:v>
                </c:pt>
              </c:strCache>
            </c:strRef>
          </c:tx>
          <c:spPr>
            <a:solidFill>
              <a:srgbClr val="006D89"/>
            </a:solidFill>
            <a:ln w="28575">
              <a:noFill/>
            </a:ln>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Additions'!$W$268:$AC$268</c:f>
              <c:numCache>
                <c:formatCode>General</c:formatCode>
                <c:ptCount val="7"/>
                <c:pt idx="2" formatCode="0">
                  <c:v>0</c:v>
                </c:pt>
                <c:pt idx="3" formatCode="0">
                  <c:v>6</c:v>
                </c:pt>
                <c:pt idx="4" formatCode="0">
                  <c:v>784</c:v>
                </c:pt>
                <c:pt idx="5" formatCode="0">
                  <c:v>161</c:v>
                </c:pt>
                <c:pt idx="6" formatCode="0">
                  <c:v>0</c:v>
                </c:pt>
              </c:numCache>
            </c:numRef>
          </c:val>
          <c:extLst>
            <c:ext xmlns:c16="http://schemas.microsoft.com/office/drawing/2014/chart" uri="{C3380CC4-5D6E-409C-BE32-E72D297353CC}">
              <c16:uniqueId val="{00000000-D3E8-489D-83C9-A68A81A5CB5F}"/>
            </c:ext>
          </c:extLst>
        </c:ser>
        <c:ser>
          <c:idx val="1"/>
          <c:order val="1"/>
          <c:tx>
            <c:strRef>
              <c:f>'Refinery Capacity Additions'!$V$269</c:f>
              <c:strCache>
                <c:ptCount val="1"/>
                <c:pt idx="0">
                  <c:v>Asia</c:v>
                </c:pt>
              </c:strCache>
            </c:strRef>
          </c:tx>
          <c:spPr>
            <a:solidFill>
              <a:srgbClr val="DC7900"/>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Additions'!$W$269:$AC$269</c:f>
              <c:numCache>
                <c:formatCode>General</c:formatCode>
                <c:ptCount val="7"/>
                <c:pt idx="2" formatCode="0">
                  <c:v>814</c:v>
                </c:pt>
                <c:pt idx="3" formatCode="0">
                  <c:v>368</c:v>
                </c:pt>
                <c:pt idx="4" formatCode="0">
                  <c:v>470</c:v>
                </c:pt>
                <c:pt idx="5" formatCode="0">
                  <c:v>526</c:v>
                </c:pt>
                <c:pt idx="6" formatCode="0">
                  <c:v>960</c:v>
                </c:pt>
              </c:numCache>
            </c:numRef>
          </c:val>
          <c:extLst>
            <c:ext xmlns:c16="http://schemas.microsoft.com/office/drawing/2014/chart" uri="{C3380CC4-5D6E-409C-BE32-E72D297353CC}">
              <c16:uniqueId val="{00000001-D3E8-489D-83C9-A68A81A5CB5F}"/>
            </c:ext>
          </c:extLst>
        </c:ser>
        <c:ser>
          <c:idx val="2"/>
          <c:order val="2"/>
          <c:tx>
            <c:strRef>
              <c:f>'Refinery Capacity Additions'!$V$270</c:f>
              <c:strCache>
                <c:ptCount val="1"/>
                <c:pt idx="0">
                  <c:v>Middle East</c:v>
                </c:pt>
              </c:strCache>
            </c:strRef>
          </c:tx>
          <c:spPr>
            <a:solidFill>
              <a:srgbClr val="B92051"/>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Additions'!$W$270:$AC$270</c:f>
              <c:numCache>
                <c:formatCode>General</c:formatCode>
                <c:ptCount val="7"/>
                <c:pt idx="2" formatCode="0">
                  <c:v>619</c:v>
                </c:pt>
                <c:pt idx="3" formatCode="0">
                  <c:v>352</c:v>
                </c:pt>
                <c:pt idx="4" formatCode="0">
                  <c:v>199.5</c:v>
                </c:pt>
                <c:pt idx="5" formatCode="0">
                  <c:v>117</c:v>
                </c:pt>
                <c:pt idx="6" formatCode="0">
                  <c:v>0</c:v>
                </c:pt>
              </c:numCache>
            </c:numRef>
          </c:val>
          <c:extLst>
            <c:ext xmlns:c16="http://schemas.microsoft.com/office/drawing/2014/chart" uri="{C3380CC4-5D6E-409C-BE32-E72D297353CC}">
              <c16:uniqueId val="{00000002-D3E8-489D-83C9-A68A81A5CB5F}"/>
            </c:ext>
          </c:extLst>
        </c:ser>
        <c:ser>
          <c:idx val="3"/>
          <c:order val="3"/>
          <c:tx>
            <c:strRef>
              <c:f>'Refinery Capacity Additions'!$V$271</c:f>
              <c:strCache>
                <c:ptCount val="1"/>
                <c:pt idx="0">
                  <c:v>North America</c:v>
                </c:pt>
              </c:strCache>
            </c:strRef>
          </c:tx>
          <c:spPr>
            <a:solidFill>
              <a:srgbClr val="501555"/>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Additions'!$W$271:$AC$271</c:f>
              <c:numCache>
                <c:formatCode>General</c:formatCode>
                <c:ptCount val="7"/>
                <c:pt idx="2" formatCode="0">
                  <c:v>45</c:v>
                </c:pt>
                <c:pt idx="3" formatCode="0">
                  <c:v>328</c:v>
                </c:pt>
                <c:pt idx="4" formatCode="0">
                  <c:v>15</c:v>
                </c:pt>
                <c:pt idx="5" formatCode="0">
                  <c:v>0</c:v>
                </c:pt>
                <c:pt idx="6" formatCode="0">
                  <c:v>0</c:v>
                </c:pt>
              </c:numCache>
            </c:numRef>
          </c:val>
          <c:extLst>
            <c:ext xmlns:c16="http://schemas.microsoft.com/office/drawing/2014/chart" uri="{C3380CC4-5D6E-409C-BE32-E72D297353CC}">
              <c16:uniqueId val="{00000003-D3E8-489D-83C9-A68A81A5CB5F}"/>
            </c:ext>
          </c:extLst>
        </c:ser>
        <c:ser>
          <c:idx val="4"/>
          <c:order val="4"/>
          <c:tx>
            <c:strRef>
              <c:f>'Refinery Capacity Additions'!$V$272</c:f>
              <c:strCache>
                <c:ptCount val="1"/>
                <c:pt idx="0">
                  <c:v>Latin America</c:v>
                </c:pt>
              </c:strCache>
            </c:strRef>
          </c:tx>
          <c:spPr>
            <a:solidFill>
              <a:srgbClr val="0F9E7A"/>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Additions'!$W$272:$AC$272</c:f>
              <c:numCache>
                <c:formatCode>General</c:formatCode>
                <c:ptCount val="7"/>
                <c:pt idx="2" formatCode="0">
                  <c:v>83</c:v>
                </c:pt>
                <c:pt idx="3" formatCode="0">
                  <c:v>0</c:v>
                </c:pt>
                <c:pt idx="4" formatCode="0">
                  <c:v>14</c:v>
                </c:pt>
                <c:pt idx="5" formatCode="0">
                  <c:v>368</c:v>
                </c:pt>
                <c:pt idx="6" formatCode="0">
                  <c:v>11</c:v>
                </c:pt>
              </c:numCache>
            </c:numRef>
          </c:val>
          <c:extLst>
            <c:ext xmlns:c16="http://schemas.microsoft.com/office/drawing/2014/chart" uri="{C3380CC4-5D6E-409C-BE32-E72D297353CC}">
              <c16:uniqueId val="{00000004-D3E8-489D-83C9-A68A81A5CB5F}"/>
            </c:ext>
          </c:extLst>
        </c:ser>
        <c:ser>
          <c:idx val="5"/>
          <c:order val="5"/>
          <c:tx>
            <c:strRef>
              <c:f>'Refinery Capacity Additions'!$V$273</c:f>
              <c:strCache>
                <c:ptCount val="1"/>
                <c:pt idx="0">
                  <c:v>Europe</c:v>
                </c:pt>
              </c:strCache>
            </c:strRef>
          </c:tx>
          <c:spPr>
            <a:solidFill>
              <a:srgbClr val="00495B"/>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Additions'!$W$273:$AC$273</c:f>
              <c:numCache>
                <c:formatCode>General</c:formatCode>
                <c:ptCount val="7"/>
                <c:pt idx="2" formatCode="0">
                  <c:v>0</c:v>
                </c:pt>
                <c:pt idx="3" formatCode="0">
                  <c:v>0</c:v>
                </c:pt>
                <c:pt idx="4" formatCode="0">
                  <c:v>0</c:v>
                </c:pt>
                <c:pt idx="5" formatCode="0">
                  <c:v>0</c:v>
                </c:pt>
                <c:pt idx="6" formatCode="0">
                  <c:v>0</c:v>
                </c:pt>
              </c:numCache>
            </c:numRef>
          </c:val>
          <c:extLst>
            <c:ext xmlns:c16="http://schemas.microsoft.com/office/drawing/2014/chart" uri="{C3380CC4-5D6E-409C-BE32-E72D297353CC}">
              <c16:uniqueId val="{00000005-D3E8-489D-83C9-A68A81A5CB5F}"/>
            </c:ext>
          </c:extLst>
        </c:ser>
        <c:ser>
          <c:idx val="6"/>
          <c:order val="6"/>
          <c:tx>
            <c:strRef>
              <c:f>'Refinery Capacity Additions'!$V$274</c:f>
              <c:strCache>
                <c:ptCount val="1"/>
                <c:pt idx="0">
                  <c:v>CIS</c:v>
                </c:pt>
              </c:strCache>
            </c:strRef>
          </c:tx>
          <c:spPr>
            <a:solidFill>
              <a:srgbClr val="C94100"/>
            </a:solidFill>
            <a:ln>
              <a:noFill/>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Additions'!$W$274:$AC$274</c:f>
              <c:numCache>
                <c:formatCode>General</c:formatCode>
                <c:ptCount val="7"/>
                <c:pt idx="2" formatCode="0">
                  <c:v>13</c:v>
                </c:pt>
                <c:pt idx="3" formatCode="0">
                  <c:v>0</c:v>
                </c:pt>
                <c:pt idx="4" formatCode="0">
                  <c:v>82</c:v>
                </c:pt>
                <c:pt idx="5" formatCode="0">
                  <c:v>40</c:v>
                </c:pt>
                <c:pt idx="6" formatCode="0">
                  <c:v>0</c:v>
                </c:pt>
              </c:numCache>
            </c:numRef>
          </c:val>
          <c:extLst>
            <c:ext xmlns:c16="http://schemas.microsoft.com/office/drawing/2014/chart" uri="{C3380CC4-5D6E-409C-BE32-E72D297353CC}">
              <c16:uniqueId val="{00000006-D3E8-489D-83C9-A68A81A5CB5F}"/>
            </c:ext>
          </c:extLst>
        </c:ser>
        <c:ser>
          <c:idx val="7"/>
          <c:order val="7"/>
          <c:spPr>
            <a:solidFill>
              <a:srgbClr val="1D3BAA"/>
            </a:solidFill>
            <a:ln w="25400" cap="rnd">
              <a:noFill/>
              <a:round/>
            </a:ln>
            <a:effectLst/>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Additions'!$W$275:$AC$275</c:f>
              <c:numCache>
                <c:formatCode>General</c:formatCode>
                <c:ptCount val="7"/>
              </c:numCache>
            </c:numRef>
          </c:val>
          <c:extLst>
            <c:ext xmlns:c16="http://schemas.microsoft.com/office/drawing/2014/chart" uri="{C3380CC4-5D6E-409C-BE32-E72D297353CC}">
              <c16:uniqueId val="{00000007-D3E8-489D-83C9-A68A81A5CB5F}"/>
            </c:ext>
          </c:extLst>
        </c:ser>
        <c:ser>
          <c:idx val="8"/>
          <c:order val="8"/>
          <c:tx>
            <c:strRef>
              <c:f>'Refinery Capacity Additions'!$V$276</c:f>
              <c:strCache>
                <c:ptCount val="1"/>
                <c:pt idx="0">
                  <c:v>Global historical</c:v>
                </c:pt>
              </c:strCache>
            </c:strRef>
          </c:tx>
          <c:spPr>
            <a:solidFill>
              <a:srgbClr val="1D3BAA"/>
            </a:solidFill>
            <a:ln w="28575">
              <a:noFill/>
            </a:ln>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Additions'!$W$276:$AC$276</c:f>
              <c:numCache>
                <c:formatCode>0</c:formatCode>
                <c:ptCount val="7"/>
                <c:pt idx="0">
                  <c:v>1068.9100000000001</c:v>
                </c:pt>
                <c:pt idx="1">
                  <c:v>929.85</c:v>
                </c:pt>
              </c:numCache>
            </c:numRef>
          </c:val>
          <c:extLst>
            <c:ext xmlns:c16="http://schemas.microsoft.com/office/drawing/2014/chart" uri="{C3380CC4-5D6E-409C-BE32-E72D297353CC}">
              <c16:uniqueId val="{00000008-D3E8-489D-83C9-A68A81A5CB5F}"/>
            </c:ext>
          </c:extLst>
        </c:ser>
        <c:ser>
          <c:idx val="9"/>
          <c:order val="9"/>
          <c:tx>
            <c:strRef>
              <c:f>'Refinery Capacity Additions'!$V$277</c:f>
              <c:strCache>
                <c:ptCount val="1"/>
                <c:pt idx="0">
                  <c:v>Africa</c:v>
                </c:pt>
              </c:strCache>
            </c:strRef>
          </c:tx>
          <c:spPr>
            <a:solidFill>
              <a:srgbClr val="006D89"/>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Additions'!$W$277:$AC$277</c:f>
              <c:numCache>
                <c:formatCode>0</c:formatCode>
                <c:ptCount val="7"/>
                <c:pt idx="0">
                  <c:v>-120</c:v>
                </c:pt>
                <c:pt idx="1">
                  <c:v>0</c:v>
                </c:pt>
                <c:pt idx="2">
                  <c:v>-171</c:v>
                </c:pt>
                <c:pt idx="3">
                  <c:v>0</c:v>
                </c:pt>
                <c:pt idx="4">
                  <c:v>0</c:v>
                </c:pt>
                <c:pt idx="5">
                  <c:v>0</c:v>
                </c:pt>
                <c:pt idx="6">
                  <c:v>0</c:v>
                </c:pt>
              </c:numCache>
            </c:numRef>
          </c:val>
          <c:extLst>
            <c:ext xmlns:c16="http://schemas.microsoft.com/office/drawing/2014/chart" uri="{C3380CC4-5D6E-409C-BE32-E72D297353CC}">
              <c16:uniqueId val="{00000009-D3E8-489D-83C9-A68A81A5CB5F}"/>
            </c:ext>
          </c:extLst>
        </c:ser>
        <c:ser>
          <c:idx val="10"/>
          <c:order val="10"/>
          <c:tx>
            <c:strRef>
              <c:f>'Refinery Capacity Additions'!$V$278</c:f>
              <c:strCache>
                <c:ptCount val="1"/>
                <c:pt idx="0">
                  <c:v>Asia</c:v>
                </c:pt>
              </c:strCache>
            </c:strRef>
          </c:tx>
          <c:spPr>
            <a:solidFill>
              <a:srgbClr val="DC7900"/>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Additions'!$W$278:$AC$278</c:f>
              <c:numCache>
                <c:formatCode>0</c:formatCode>
                <c:ptCount val="7"/>
                <c:pt idx="0">
                  <c:v>-479</c:v>
                </c:pt>
                <c:pt idx="1">
                  <c:v>-684.2</c:v>
                </c:pt>
                <c:pt idx="2">
                  <c:v>-397</c:v>
                </c:pt>
                <c:pt idx="3">
                  <c:v>-121</c:v>
                </c:pt>
                <c:pt idx="4">
                  <c:v>-114</c:v>
                </c:pt>
                <c:pt idx="5">
                  <c:v>0</c:v>
                </c:pt>
                <c:pt idx="6">
                  <c:v>0</c:v>
                </c:pt>
              </c:numCache>
            </c:numRef>
          </c:val>
          <c:extLst>
            <c:ext xmlns:c16="http://schemas.microsoft.com/office/drawing/2014/chart" uri="{C3380CC4-5D6E-409C-BE32-E72D297353CC}">
              <c16:uniqueId val="{0000000A-D3E8-489D-83C9-A68A81A5CB5F}"/>
            </c:ext>
          </c:extLst>
        </c:ser>
        <c:ser>
          <c:idx val="11"/>
          <c:order val="11"/>
          <c:tx>
            <c:strRef>
              <c:f>'Refinery Capacity Additions'!$V$279</c:f>
              <c:strCache>
                <c:ptCount val="1"/>
                <c:pt idx="0">
                  <c:v>Middle East</c:v>
                </c:pt>
              </c:strCache>
            </c:strRef>
          </c:tx>
          <c:spPr>
            <a:solidFill>
              <a:srgbClr val="B92051"/>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Additions'!$W$279:$AC$279</c:f>
              <c:numCache>
                <c:formatCode>0</c:formatCode>
                <c:ptCount val="7"/>
                <c:pt idx="0">
                  <c:v>0</c:v>
                </c:pt>
                <c:pt idx="1">
                  <c:v>0</c:v>
                </c:pt>
                <c:pt idx="2">
                  <c:v>-81</c:v>
                </c:pt>
                <c:pt idx="3">
                  <c:v>0</c:v>
                </c:pt>
                <c:pt idx="4">
                  <c:v>0</c:v>
                </c:pt>
                <c:pt idx="5">
                  <c:v>0</c:v>
                </c:pt>
                <c:pt idx="6">
                  <c:v>0</c:v>
                </c:pt>
              </c:numCache>
            </c:numRef>
          </c:val>
          <c:extLst>
            <c:ext xmlns:c16="http://schemas.microsoft.com/office/drawing/2014/chart" uri="{C3380CC4-5D6E-409C-BE32-E72D297353CC}">
              <c16:uniqueId val="{0000000B-D3E8-489D-83C9-A68A81A5CB5F}"/>
            </c:ext>
          </c:extLst>
        </c:ser>
        <c:ser>
          <c:idx val="12"/>
          <c:order val="12"/>
          <c:tx>
            <c:strRef>
              <c:f>'Refinery Capacity Additions'!$V$280</c:f>
              <c:strCache>
                <c:ptCount val="1"/>
                <c:pt idx="0">
                  <c:v>North America</c:v>
                </c:pt>
              </c:strCache>
            </c:strRef>
          </c:tx>
          <c:spPr>
            <a:solidFill>
              <a:srgbClr val="501555"/>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Additions'!$W$280:$AC$280</c:f>
              <c:numCache>
                <c:formatCode>0</c:formatCode>
                <c:ptCount val="7"/>
                <c:pt idx="0">
                  <c:v>-626.4</c:v>
                </c:pt>
                <c:pt idx="1">
                  <c:v>-540</c:v>
                </c:pt>
                <c:pt idx="2">
                  <c:v>0</c:v>
                </c:pt>
                <c:pt idx="3">
                  <c:v>-120</c:v>
                </c:pt>
                <c:pt idx="4">
                  <c:v>0</c:v>
                </c:pt>
                <c:pt idx="5">
                  <c:v>-407</c:v>
                </c:pt>
                <c:pt idx="6">
                  <c:v>-145</c:v>
                </c:pt>
              </c:numCache>
            </c:numRef>
          </c:val>
          <c:extLst>
            <c:ext xmlns:c16="http://schemas.microsoft.com/office/drawing/2014/chart" uri="{C3380CC4-5D6E-409C-BE32-E72D297353CC}">
              <c16:uniqueId val="{0000000C-D3E8-489D-83C9-A68A81A5CB5F}"/>
            </c:ext>
          </c:extLst>
        </c:ser>
        <c:ser>
          <c:idx val="13"/>
          <c:order val="13"/>
          <c:tx>
            <c:strRef>
              <c:f>'Refinery Capacity Additions'!$V$281</c:f>
              <c:strCache>
                <c:ptCount val="1"/>
                <c:pt idx="0">
                  <c:v>Latin America</c:v>
                </c:pt>
              </c:strCache>
            </c:strRef>
          </c:tx>
          <c:spPr>
            <a:solidFill>
              <a:srgbClr val="0F9E7A"/>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Additions'!$W$281:$AC$281</c:f>
              <c:numCache>
                <c:formatCode>0</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D-D3E8-489D-83C9-A68A81A5CB5F}"/>
            </c:ext>
          </c:extLst>
        </c:ser>
        <c:ser>
          <c:idx val="14"/>
          <c:order val="14"/>
          <c:tx>
            <c:strRef>
              <c:f>'Refinery Capacity Additions'!$V$282</c:f>
              <c:strCache>
                <c:ptCount val="1"/>
                <c:pt idx="0">
                  <c:v>Europe</c:v>
                </c:pt>
              </c:strCache>
            </c:strRef>
          </c:tx>
          <c:spPr>
            <a:solidFill>
              <a:srgbClr val="00495B"/>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Additions'!$W$282:$AC$282</c:f>
              <c:numCache>
                <c:formatCode>0</c:formatCode>
                <c:ptCount val="7"/>
                <c:pt idx="0">
                  <c:v>-180</c:v>
                </c:pt>
                <c:pt idx="1">
                  <c:v>-455.3</c:v>
                </c:pt>
                <c:pt idx="2">
                  <c:v>-21</c:v>
                </c:pt>
                <c:pt idx="3">
                  <c:v>0</c:v>
                </c:pt>
                <c:pt idx="4">
                  <c:v>-84</c:v>
                </c:pt>
                <c:pt idx="5">
                  <c:v>-378</c:v>
                </c:pt>
                <c:pt idx="6">
                  <c:v>0</c:v>
                </c:pt>
              </c:numCache>
            </c:numRef>
          </c:val>
          <c:extLst>
            <c:ext xmlns:c16="http://schemas.microsoft.com/office/drawing/2014/chart" uri="{C3380CC4-5D6E-409C-BE32-E72D297353CC}">
              <c16:uniqueId val="{0000000E-D3E8-489D-83C9-A68A81A5CB5F}"/>
            </c:ext>
          </c:extLst>
        </c:ser>
        <c:ser>
          <c:idx val="15"/>
          <c:order val="15"/>
          <c:tx>
            <c:strRef>
              <c:f>'Refinery Capacity Additions'!$V$283</c:f>
              <c:strCache>
                <c:ptCount val="1"/>
                <c:pt idx="0">
                  <c:v>CIS</c:v>
                </c:pt>
              </c:strCache>
            </c:strRef>
          </c:tx>
          <c:spPr>
            <a:solidFill>
              <a:srgbClr val="929497"/>
            </a:solidFill>
          </c:spPr>
          <c:invertIfNegative val="0"/>
          <c:cat>
            <c:numRef>
              <c:f>'Refinery Capacity Additions'!$W$257:$AC$257</c:f>
              <c:numCache>
                <c:formatCode>General</c:formatCode>
                <c:ptCount val="7"/>
                <c:pt idx="0">
                  <c:v>2020</c:v>
                </c:pt>
                <c:pt idx="1">
                  <c:v>2021</c:v>
                </c:pt>
                <c:pt idx="2">
                  <c:v>2022</c:v>
                </c:pt>
                <c:pt idx="3">
                  <c:v>2023</c:v>
                </c:pt>
                <c:pt idx="4">
                  <c:v>2024</c:v>
                </c:pt>
                <c:pt idx="5">
                  <c:v>2025</c:v>
                </c:pt>
                <c:pt idx="6">
                  <c:v>2026</c:v>
                </c:pt>
              </c:numCache>
            </c:numRef>
          </c:cat>
          <c:val>
            <c:numRef>
              <c:f>'Refinery Capacity Additions'!$W$283:$AC$283</c:f>
              <c:numCache>
                <c:formatCode>0</c:formatCode>
                <c:ptCount val="7"/>
                <c:pt idx="0">
                  <c:v>0</c:v>
                </c:pt>
                <c:pt idx="1">
                  <c:v>0</c:v>
                </c:pt>
                <c:pt idx="2">
                  <c:v>-100</c:v>
                </c:pt>
                <c:pt idx="3">
                  <c:v>0</c:v>
                </c:pt>
                <c:pt idx="4">
                  <c:v>0</c:v>
                </c:pt>
                <c:pt idx="5">
                  <c:v>0</c:v>
                </c:pt>
                <c:pt idx="6">
                  <c:v>0</c:v>
                </c:pt>
              </c:numCache>
            </c:numRef>
          </c:val>
          <c:extLst>
            <c:ext xmlns:c16="http://schemas.microsoft.com/office/drawing/2014/chart" uri="{C3380CC4-5D6E-409C-BE32-E72D297353CC}">
              <c16:uniqueId val="{0000000F-D3E8-489D-83C9-A68A81A5CB5F}"/>
            </c:ext>
          </c:extLst>
        </c:ser>
        <c:dLbls>
          <c:showLegendKey val="0"/>
          <c:showVal val="0"/>
          <c:showCatName val="0"/>
          <c:showSerName val="0"/>
          <c:showPercent val="0"/>
          <c:showBubbleSize val="0"/>
        </c:dLbls>
        <c:gapWidth val="50"/>
        <c:overlap val="100"/>
        <c:axId val="209681024"/>
        <c:axId val="209695488"/>
      </c:barChart>
      <c:lineChart>
        <c:grouping val="standard"/>
        <c:varyColors val="0"/>
        <c:ser>
          <c:idx val="16"/>
          <c:order val="16"/>
          <c:tx>
            <c:strRef>
              <c:f>'Refinery Capacity Additions'!$V$285</c:f>
              <c:strCache>
                <c:ptCount val="1"/>
                <c:pt idx="0">
                  <c:v>Cumulative net additions versus 2019</c:v>
                </c:pt>
              </c:strCache>
            </c:strRef>
          </c:tx>
          <c:spPr>
            <a:ln w="28575">
              <a:solidFill>
                <a:srgbClr val="CD6083"/>
              </a:solidFill>
            </a:ln>
          </c:spPr>
          <c:marker>
            <c:symbol val="none"/>
          </c:marker>
          <c:cat>
            <c:numRef>
              <c:f>'Diesel Memo'!$W$257:$AC$257</c:f>
              <c:numCache>
                <c:formatCode>General</c:formatCode>
                <c:ptCount val="5"/>
                <c:pt idx="0">
                  <c:v>2020</c:v>
                </c:pt>
                <c:pt idx="1">
                  <c:v>2021</c:v>
                </c:pt>
                <c:pt idx="2">
                  <c:v>2022</c:v>
                </c:pt>
                <c:pt idx="3">
                  <c:v>2023</c:v>
                </c:pt>
                <c:pt idx="4">
                  <c:v>2024</c:v>
                </c:pt>
              </c:numCache>
            </c:numRef>
          </c:cat>
          <c:val>
            <c:numRef>
              <c:f>'Refinery Capacity Additions'!$W$285:$AC$285</c:f>
              <c:numCache>
                <c:formatCode>0</c:formatCode>
                <c:ptCount val="7"/>
                <c:pt idx="0">
                  <c:v>-336.4899999999999</c:v>
                </c:pt>
                <c:pt idx="1">
                  <c:v>-1086.1399999999999</c:v>
                </c:pt>
                <c:pt idx="2">
                  <c:v>-282.13999999999987</c:v>
                </c:pt>
                <c:pt idx="3">
                  <c:v>530.86000000000013</c:v>
                </c:pt>
                <c:pt idx="4">
                  <c:v>1897.3600000000001</c:v>
                </c:pt>
                <c:pt idx="5">
                  <c:v>2324.36</c:v>
                </c:pt>
                <c:pt idx="6">
                  <c:v>3150.36</c:v>
                </c:pt>
              </c:numCache>
            </c:numRef>
          </c:val>
          <c:smooth val="0"/>
          <c:extLst>
            <c:ext xmlns:c16="http://schemas.microsoft.com/office/drawing/2014/chart" uri="{C3380CC4-5D6E-409C-BE32-E72D297353CC}">
              <c16:uniqueId val="{00000010-D3E8-489D-83C9-A68A81A5CB5F}"/>
            </c:ext>
          </c:extLst>
        </c:ser>
        <c:dLbls>
          <c:showLegendKey val="0"/>
          <c:showVal val="0"/>
          <c:showCatName val="0"/>
          <c:showSerName val="0"/>
          <c:showPercent val="0"/>
          <c:showBubbleSize val="0"/>
        </c:dLbls>
        <c:marker val="1"/>
        <c:smooth val="0"/>
        <c:axId val="209681024"/>
        <c:axId val="209695488"/>
      </c:lineChart>
      <c:catAx>
        <c:axId val="209681024"/>
        <c:scaling>
          <c:orientation val="minMax"/>
        </c:scaling>
        <c:delete val="0"/>
        <c:axPos val="b"/>
        <c:numFmt formatCode="General" sourceLinked="1"/>
        <c:majorTickMark val="none"/>
        <c:minorTickMark val="none"/>
        <c:tickLblPos val="low"/>
        <c:spPr>
          <a:noFill/>
          <a:ln w="9525">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209695488"/>
        <c:crosses val="autoZero"/>
        <c:auto val="1"/>
        <c:lblAlgn val="ctr"/>
        <c:lblOffset val="100"/>
        <c:noMultiLvlLbl val="0"/>
      </c:catAx>
      <c:valAx>
        <c:axId val="209695488"/>
        <c:scaling>
          <c:orientation val="minMax"/>
          <c:max val="4000"/>
          <c:min val="-2000"/>
        </c:scaling>
        <c:delete val="0"/>
        <c:axPos val="l"/>
        <c:numFmt formatCode="#,##0" sourceLinked="0"/>
        <c:majorTickMark val="none"/>
        <c:minorTickMark val="none"/>
        <c:tickLblPos val="nextTo"/>
        <c:spPr>
          <a:noFill/>
          <a:ln w="9525">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209681024"/>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egendEntry>
        <c:idx val="7"/>
        <c:delete val="1"/>
      </c:legendEntry>
      <c:legendEntry>
        <c:idx val="9"/>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ayout>
        <c:manualLayout>
          <c:xMode val="edge"/>
          <c:yMode val="edge"/>
          <c:x val="0"/>
          <c:y val="4.917508315558386E-2"/>
          <c:w val="1"/>
          <c:h val="6.1701959050199581E-2"/>
        </c:manualLayout>
      </c:layout>
      <c:overlay val="0"/>
      <c:spPr>
        <a:noFill/>
        <a:ln>
          <a:noFill/>
        </a:ln>
        <a:effectLst/>
      </c:spPr>
      <c:txPr>
        <a:bodyPr rot="0" spcFirstLastPara="1" vertOverflow="ellipsis" vert="horz" wrap="square" anchor="ctr" anchorCtr="1"/>
        <a:lstStyle/>
        <a:p>
          <a:pPr>
            <a:defRPr sz="95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6350" cap="flat" cmpd="sng" algn="ctr">
      <a:noFill/>
      <a:prstDash val="solid"/>
      <a:round/>
    </a:ln>
    <a:effectLst/>
    <a:extLst>
      <a:ext uri="{91240B29-F687-4F45-9708-019B960494DF}">
        <a14:hiddenLine xmlns:a14="http://schemas.microsoft.com/office/drawing/2010/main" w="6350" cap="flat" cmpd="sng" algn="ctr">
          <a:solidFill>
            <a:srgbClr val="7F8080"/>
          </a:solidFill>
          <a:prstDash val="solid"/>
          <a:round/>
        </a14:hiddenLine>
      </a:ext>
    </a:ex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913682277318639E-3"/>
          <c:y val="7.4853802284999202E-2"/>
          <c:w val="0.98507805325987141"/>
          <c:h val="0.80432748515703523"/>
        </c:manualLayout>
      </c:layout>
      <c:barChart>
        <c:barDir val="col"/>
        <c:grouping val="clustered"/>
        <c:varyColors val="0"/>
        <c:ser>
          <c:idx val="0"/>
          <c:order val="0"/>
          <c:spPr>
            <a:solidFill>
              <a:srgbClr val="006D89"/>
            </a:solidFill>
            <a:ln>
              <a:noFill/>
            </a:ln>
            <a:effectLst/>
          </c:spPr>
          <c:invertIfNegative val="0"/>
          <c:cat>
            <c:strRef>
              <c:f>Sheet7!$C$1:$H$1</c:f>
              <c:strCache>
                <c:ptCount val="6"/>
                <c:pt idx="0">
                  <c:v>2000-2004</c:v>
                </c:pt>
                <c:pt idx="1">
                  <c:v>2005-2009</c:v>
                </c:pt>
                <c:pt idx="2">
                  <c:v>2010-2014</c:v>
                </c:pt>
                <c:pt idx="3">
                  <c:v>2015-2019</c:v>
                </c:pt>
                <c:pt idx="4">
                  <c:v>2020-2024</c:v>
                </c:pt>
                <c:pt idx="5">
                  <c:v>2025-2029</c:v>
                </c:pt>
              </c:strCache>
            </c:strRef>
          </c:cat>
          <c:val>
            <c:numRef>
              <c:f>Sheet7!$B$2:$H$2</c:f>
              <c:numCache>
                <c:formatCode>0.0</c:formatCode>
                <c:ptCount val="6"/>
                <c:pt idx="0">
                  <c:v>-75.335750000000019</c:v>
                </c:pt>
                <c:pt idx="1">
                  <c:v>-117.16994444444445</c:v>
                </c:pt>
                <c:pt idx="2">
                  <c:v>-111.28782224285715</c:v>
                </c:pt>
                <c:pt idx="3">
                  <c:v>-129.25800000000001</c:v>
                </c:pt>
                <c:pt idx="4">
                  <c:v>-95.319055231346326</c:v>
                </c:pt>
                <c:pt idx="5" formatCode="General">
                  <c:v>-194.41666666666666</c:v>
                </c:pt>
              </c:numCache>
            </c:numRef>
          </c:val>
          <c:extLst>
            <c:ext xmlns:c16="http://schemas.microsoft.com/office/drawing/2014/chart" uri="{C3380CC4-5D6E-409C-BE32-E72D297353CC}">
              <c16:uniqueId val="{00000000-91A8-4528-806D-ABFFE92FBBDA}"/>
            </c:ext>
          </c:extLst>
        </c:ser>
        <c:ser>
          <c:idx val="1"/>
          <c:order val="1"/>
          <c:spPr>
            <a:solidFill>
              <a:srgbClr val="F1A649"/>
            </a:solidFill>
            <a:ln>
              <a:noFill/>
            </a:ln>
            <a:effectLst/>
          </c:spPr>
          <c:invertIfNegative val="0"/>
          <c:cat>
            <c:strRef>
              <c:f>Sheet7!$C$1:$H$1</c:f>
              <c:strCache>
                <c:ptCount val="6"/>
                <c:pt idx="0">
                  <c:v>2000-2004</c:v>
                </c:pt>
                <c:pt idx="1">
                  <c:v>2005-2009</c:v>
                </c:pt>
                <c:pt idx="2">
                  <c:v>2010-2014</c:v>
                </c:pt>
                <c:pt idx="3">
                  <c:v>2015-2019</c:v>
                </c:pt>
                <c:pt idx="4">
                  <c:v>2020-2024</c:v>
                </c:pt>
                <c:pt idx="5">
                  <c:v>2025-2029</c:v>
                </c:pt>
              </c:strCache>
            </c:strRef>
          </c:cat>
          <c:val>
            <c:numRef>
              <c:f>Sheet7!$B$3:$H$3</c:f>
              <c:numCache>
                <c:formatCode>0.0</c:formatCode>
                <c:ptCount val="6"/>
                <c:pt idx="0">
                  <c:v>70.103703703703701</c:v>
                </c:pt>
                <c:pt idx="1">
                  <c:v>80.378256410256412</c:v>
                </c:pt>
                <c:pt idx="2">
                  <c:v>96.032319148936182</c:v>
                </c:pt>
                <c:pt idx="3">
                  <c:v>169.2351851851852</c:v>
                </c:pt>
                <c:pt idx="4">
                  <c:v>226.91</c:v>
                </c:pt>
                <c:pt idx="5" formatCode="General">
                  <c:v>255</c:v>
                </c:pt>
              </c:numCache>
            </c:numRef>
          </c:val>
          <c:extLst>
            <c:ext xmlns:c16="http://schemas.microsoft.com/office/drawing/2014/chart" uri="{C3380CC4-5D6E-409C-BE32-E72D297353CC}">
              <c16:uniqueId val="{00000001-91A8-4528-806D-ABFFE92FBBDA}"/>
            </c:ext>
          </c:extLst>
        </c:ser>
        <c:dLbls>
          <c:showLegendKey val="0"/>
          <c:showVal val="0"/>
          <c:showCatName val="0"/>
          <c:showSerName val="0"/>
          <c:showPercent val="0"/>
          <c:showBubbleSize val="0"/>
        </c:dLbls>
        <c:gapWidth val="100"/>
        <c:overlap val="100"/>
        <c:axId val="782840064"/>
        <c:axId val="133796384"/>
      </c:barChart>
      <c:catAx>
        <c:axId val="782840064"/>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33796384"/>
        <c:crosses val="autoZero"/>
        <c:auto val="1"/>
        <c:lblAlgn val="ctr"/>
        <c:lblOffset val="100"/>
        <c:noMultiLvlLbl val="0"/>
      </c:catAx>
      <c:valAx>
        <c:axId val="133796384"/>
        <c:scaling>
          <c:orientation val="minMax"/>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782840064"/>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20725146511144804"/>
          <c:w val="0.96717171717171713"/>
          <c:h val="0.64877192737066258"/>
        </c:manualLayout>
      </c:layout>
      <c:lineChart>
        <c:grouping val="standard"/>
        <c:varyColors val="0"/>
        <c:ser>
          <c:idx val="0"/>
          <c:order val="0"/>
          <c:tx>
            <c:strRef>
              <c:f>Margins!$D$7</c:f>
              <c:strCache>
                <c:ptCount val="1"/>
                <c:pt idx="0">
                  <c:v>USGC</c:v>
                </c:pt>
              </c:strCache>
            </c:strRef>
          </c:tx>
          <c:spPr>
            <a:ln w="28575" cap="rnd">
              <a:solidFill>
                <a:srgbClr val="006D89"/>
              </a:solidFill>
              <a:round/>
            </a:ln>
            <a:effectLst/>
          </c:spPr>
          <c:marker>
            <c:symbol val="none"/>
          </c:marker>
          <c:cat>
            <c:numRef>
              <c:f>Margins!$DU$6:$FD$6</c:f>
              <c:numCache>
                <c:formatCode>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Margins!$DU$7:$FD$7</c:f>
              <c:numCache>
                <c:formatCode>#,##0.00_);\(#,##0.00\)</c:formatCode>
                <c:ptCount val="36"/>
                <c:pt idx="0">
                  <c:v>8.3977593336956264</c:v>
                </c:pt>
                <c:pt idx="1">
                  <c:v>13.908782083950856</c:v>
                </c:pt>
                <c:pt idx="2">
                  <c:v>12.467828751719503</c:v>
                </c:pt>
                <c:pt idx="3">
                  <c:v>8.6243477779160145</c:v>
                </c:pt>
                <c:pt idx="4">
                  <c:v>6.2342769311456347</c:v>
                </c:pt>
                <c:pt idx="5">
                  <c:v>4.8285394928034373</c:v>
                </c:pt>
                <c:pt idx="6">
                  <c:v>5.3710427386716582</c:v>
                </c:pt>
                <c:pt idx="7">
                  <c:v>4.9771850677745739</c:v>
                </c:pt>
                <c:pt idx="8">
                  <c:v>3.3745669212300005</c:v>
                </c:pt>
                <c:pt idx="9">
                  <c:v>1.9896737775523459</c:v>
                </c:pt>
                <c:pt idx="10">
                  <c:v>3.1224621171980953</c:v>
                </c:pt>
                <c:pt idx="11">
                  <c:v>2.7470310357943131</c:v>
                </c:pt>
                <c:pt idx="12">
                  <c:v>3.6795426768900867</c:v>
                </c:pt>
                <c:pt idx="13">
                  <c:v>5.9823827964883662</c:v>
                </c:pt>
                <c:pt idx="14">
                  <c:v>6.8323536214159972</c:v>
                </c:pt>
                <c:pt idx="15">
                  <c:v>6.6691322101026866</c:v>
                </c:pt>
                <c:pt idx="16">
                  <c:v>8.7593212637562097</c:v>
                </c:pt>
                <c:pt idx="17">
                  <c:v>6.722166581142158</c:v>
                </c:pt>
                <c:pt idx="18">
                  <c:v>5.8527970517621846</c:v>
                </c:pt>
                <c:pt idx="19">
                  <c:v>5.9303781877707404</c:v>
                </c:pt>
                <c:pt idx="20">
                  <c:v>5.9943364272115662</c:v>
                </c:pt>
                <c:pt idx="21">
                  <c:v>5.0957788904374368</c:v>
                </c:pt>
                <c:pt idx="22">
                  <c:v>5.2008434853974883</c:v>
                </c:pt>
                <c:pt idx="23">
                  <c:v>4.5032413927827282</c:v>
                </c:pt>
                <c:pt idx="24">
                  <c:v>3.7926897687387644</c:v>
                </c:pt>
                <c:pt idx="25">
                  <c:v>4.4640419896729071</c:v>
                </c:pt>
                <c:pt idx="26">
                  <c:v>4.7413404431690847</c:v>
                </c:pt>
                <c:pt idx="27">
                  <c:v>4.2676131229146765</c:v>
                </c:pt>
                <c:pt idx="28">
                  <c:v>3.2496109589960191</c:v>
                </c:pt>
                <c:pt idx="29">
                  <c:v>3.0538386774148822</c:v>
                </c:pt>
                <c:pt idx="30">
                  <c:v>2.2859142061360842</c:v>
                </c:pt>
                <c:pt idx="31">
                  <c:v>2.1949593104476222</c:v>
                </c:pt>
                <c:pt idx="32">
                  <c:v>2.7589550772384328</c:v>
                </c:pt>
                <c:pt idx="33">
                  <c:v>1.9139891881101327</c:v>
                </c:pt>
                <c:pt idx="34">
                  <c:v>1.5167738473951466</c:v>
                </c:pt>
                <c:pt idx="35">
                  <c:v>1.1294395828227461</c:v>
                </c:pt>
              </c:numCache>
            </c:numRef>
          </c:val>
          <c:smooth val="0"/>
          <c:extLst>
            <c:ext xmlns:c16="http://schemas.microsoft.com/office/drawing/2014/chart" uri="{C3380CC4-5D6E-409C-BE32-E72D297353CC}">
              <c16:uniqueId val="{00000000-7006-4E4E-A803-997060B43665}"/>
            </c:ext>
          </c:extLst>
        </c:ser>
        <c:ser>
          <c:idx val="1"/>
          <c:order val="1"/>
          <c:tx>
            <c:strRef>
              <c:f>Margins!$D$8</c:f>
              <c:strCache>
                <c:ptCount val="1"/>
                <c:pt idx="0">
                  <c:v>NWE</c:v>
                </c:pt>
              </c:strCache>
            </c:strRef>
          </c:tx>
          <c:spPr>
            <a:ln w="28575" cap="rnd">
              <a:solidFill>
                <a:srgbClr val="DC7900"/>
              </a:solidFill>
              <a:round/>
            </a:ln>
            <a:effectLst/>
          </c:spPr>
          <c:marker>
            <c:symbol val="none"/>
          </c:marker>
          <c:cat>
            <c:numRef>
              <c:f>Margins!$DU$6:$FD$6</c:f>
              <c:numCache>
                <c:formatCode>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Margins!$DU$8:$FD$8</c:f>
              <c:numCache>
                <c:formatCode>#,##0.00_);\(#,##0.00\)</c:formatCode>
                <c:ptCount val="36"/>
                <c:pt idx="0">
                  <c:v>6.9226984533735703</c:v>
                </c:pt>
                <c:pt idx="1">
                  <c:v>9.8433235530104213</c:v>
                </c:pt>
                <c:pt idx="2">
                  <c:v>8.7847388838958835</c:v>
                </c:pt>
                <c:pt idx="3">
                  <c:v>4.5808601386935663</c:v>
                </c:pt>
                <c:pt idx="4">
                  <c:v>5.2328956648505027</c:v>
                </c:pt>
                <c:pt idx="5">
                  <c:v>3.4747340968701366</c:v>
                </c:pt>
                <c:pt idx="6">
                  <c:v>2.593466796302252</c:v>
                </c:pt>
                <c:pt idx="7">
                  <c:v>-0.23642481619215516</c:v>
                </c:pt>
                <c:pt idx="8">
                  <c:v>-0.89368649632795893</c:v>
                </c:pt>
                <c:pt idx="9">
                  <c:v>0.66142144669601066</c:v>
                </c:pt>
                <c:pt idx="10">
                  <c:v>0.45621760786951882</c:v>
                </c:pt>
                <c:pt idx="11">
                  <c:v>0.15001360905522176</c:v>
                </c:pt>
                <c:pt idx="12">
                  <c:v>7.4034674815450785E-2</c:v>
                </c:pt>
                <c:pt idx="13">
                  <c:v>3.1892114104921916</c:v>
                </c:pt>
                <c:pt idx="14">
                  <c:v>1.1049306313850735</c:v>
                </c:pt>
                <c:pt idx="15">
                  <c:v>1.251147911863967</c:v>
                </c:pt>
                <c:pt idx="16">
                  <c:v>4.2936449107575072</c:v>
                </c:pt>
                <c:pt idx="17">
                  <c:v>2.8729389460947488</c:v>
                </c:pt>
                <c:pt idx="18">
                  <c:v>2.9592685393704272</c:v>
                </c:pt>
                <c:pt idx="19">
                  <c:v>2.4500516780132529</c:v>
                </c:pt>
                <c:pt idx="20">
                  <c:v>1.4104670086160951</c:v>
                </c:pt>
                <c:pt idx="21">
                  <c:v>0.77351244262313656</c:v>
                </c:pt>
                <c:pt idx="22">
                  <c:v>0.44767951918406368</c:v>
                </c:pt>
                <c:pt idx="23">
                  <c:v>0.22623671134764578</c:v>
                </c:pt>
                <c:pt idx="24">
                  <c:v>-8.9147804359015481E-2</c:v>
                </c:pt>
                <c:pt idx="25">
                  <c:v>-0.45242032731243143</c:v>
                </c:pt>
                <c:pt idx="26">
                  <c:v>-0.5289346332104401</c:v>
                </c:pt>
                <c:pt idx="27">
                  <c:v>-0.5489607518057511</c:v>
                </c:pt>
                <c:pt idx="28">
                  <c:v>-0.50682561467850462</c:v>
                </c:pt>
                <c:pt idx="29">
                  <c:v>-0.3490562729153055</c:v>
                </c:pt>
                <c:pt idx="30">
                  <c:v>-0.13690599056245389</c:v>
                </c:pt>
                <c:pt idx="31">
                  <c:v>-0.14702377439861891</c:v>
                </c:pt>
                <c:pt idx="32">
                  <c:v>-0.2041192198342543</c:v>
                </c:pt>
                <c:pt idx="33">
                  <c:v>-4.5311338803813328E-2</c:v>
                </c:pt>
                <c:pt idx="34">
                  <c:v>-0.12037707742639725</c:v>
                </c:pt>
                <c:pt idx="35">
                  <c:v>-0.26722438779705726</c:v>
                </c:pt>
              </c:numCache>
            </c:numRef>
          </c:val>
          <c:smooth val="0"/>
          <c:extLst>
            <c:ext xmlns:c16="http://schemas.microsoft.com/office/drawing/2014/chart" uri="{C3380CC4-5D6E-409C-BE32-E72D297353CC}">
              <c16:uniqueId val="{00000001-7006-4E4E-A803-997060B43665}"/>
            </c:ext>
          </c:extLst>
        </c:ser>
        <c:ser>
          <c:idx val="2"/>
          <c:order val="2"/>
          <c:tx>
            <c:strRef>
              <c:f>Margins!$D$9</c:f>
              <c:strCache>
                <c:ptCount val="1"/>
                <c:pt idx="0">
                  <c:v>Singapore</c:v>
                </c:pt>
              </c:strCache>
            </c:strRef>
          </c:tx>
          <c:spPr>
            <a:ln w="28575" cap="rnd">
              <a:solidFill>
                <a:srgbClr val="B92051"/>
              </a:solidFill>
              <a:round/>
            </a:ln>
            <a:effectLst/>
          </c:spPr>
          <c:marker>
            <c:symbol val="none"/>
          </c:marker>
          <c:cat>
            <c:numRef>
              <c:f>Margins!$DU$6:$FD$6</c:f>
              <c:numCache>
                <c:formatCode>mmm\-yy</c:formatCode>
                <c:ptCount val="3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pt idx="26">
                  <c:v>46082</c:v>
                </c:pt>
                <c:pt idx="27">
                  <c:v>46113</c:v>
                </c:pt>
                <c:pt idx="28">
                  <c:v>46143</c:v>
                </c:pt>
                <c:pt idx="29">
                  <c:v>46174</c:v>
                </c:pt>
                <c:pt idx="30">
                  <c:v>46204</c:v>
                </c:pt>
                <c:pt idx="31">
                  <c:v>46235</c:v>
                </c:pt>
                <c:pt idx="32">
                  <c:v>46266</c:v>
                </c:pt>
                <c:pt idx="33">
                  <c:v>46296</c:v>
                </c:pt>
                <c:pt idx="34">
                  <c:v>46327</c:v>
                </c:pt>
                <c:pt idx="35">
                  <c:v>46357</c:v>
                </c:pt>
              </c:numCache>
            </c:numRef>
          </c:cat>
          <c:val>
            <c:numRef>
              <c:f>Margins!$DU$9:$FD$9</c:f>
              <c:numCache>
                <c:formatCode>#,##0.00_);\(#,##0.00\)</c:formatCode>
                <c:ptCount val="36"/>
                <c:pt idx="0">
                  <c:v>1.5073208045044861</c:v>
                </c:pt>
                <c:pt idx="1">
                  <c:v>1.3016852949699169</c:v>
                </c:pt>
                <c:pt idx="2">
                  <c:v>-0.80722320272971793</c:v>
                </c:pt>
                <c:pt idx="3">
                  <c:v>-2.9186386400402347</c:v>
                </c:pt>
                <c:pt idx="4">
                  <c:v>-3.4986683841445672</c:v>
                </c:pt>
                <c:pt idx="5">
                  <c:v>-2.1085681014358189</c:v>
                </c:pt>
                <c:pt idx="6">
                  <c:v>-1.8503133609938569</c:v>
                </c:pt>
                <c:pt idx="7">
                  <c:v>-1.972792455024547</c:v>
                </c:pt>
                <c:pt idx="8">
                  <c:v>-3.3465705292715837</c:v>
                </c:pt>
                <c:pt idx="9">
                  <c:v>-2.1050307709515836</c:v>
                </c:pt>
                <c:pt idx="10">
                  <c:v>0.78999454203605168</c:v>
                </c:pt>
                <c:pt idx="11">
                  <c:v>0.36146215317854402</c:v>
                </c:pt>
                <c:pt idx="12">
                  <c:v>-2.7593971962216912</c:v>
                </c:pt>
                <c:pt idx="13">
                  <c:v>-0.66639426487249409</c:v>
                </c:pt>
                <c:pt idx="14">
                  <c:v>0.16594058076723606</c:v>
                </c:pt>
                <c:pt idx="15">
                  <c:v>0.36834291164894228</c:v>
                </c:pt>
                <c:pt idx="16">
                  <c:v>3.4350524556147004</c:v>
                </c:pt>
                <c:pt idx="17">
                  <c:v>2.7044613140787472</c:v>
                </c:pt>
                <c:pt idx="18">
                  <c:v>2.7341088431711427</c:v>
                </c:pt>
                <c:pt idx="19">
                  <c:v>0.6248575239491192</c:v>
                </c:pt>
                <c:pt idx="20">
                  <c:v>-1.5668328676098833</c:v>
                </c:pt>
                <c:pt idx="21">
                  <c:v>-2.8621832018197031</c:v>
                </c:pt>
                <c:pt idx="22">
                  <c:v>-2.8032762666839179</c:v>
                </c:pt>
                <c:pt idx="23">
                  <c:v>-2.3797148433529101</c:v>
                </c:pt>
                <c:pt idx="24">
                  <c:v>-0.98740264982754145</c:v>
                </c:pt>
                <c:pt idx="25">
                  <c:v>-0.97612062087818074</c:v>
                </c:pt>
                <c:pt idx="26">
                  <c:v>-1.6218653047919895</c:v>
                </c:pt>
                <c:pt idx="27">
                  <c:v>-2.1276011538201267</c:v>
                </c:pt>
                <c:pt idx="28">
                  <c:v>-2.0206702112389383</c:v>
                </c:pt>
                <c:pt idx="29">
                  <c:v>-1.0334994633123209</c:v>
                </c:pt>
                <c:pt idx="30">
                  <c:v>0.10238798440205521</c:v>
                </c:pt>
                <c:pt idx="31">
                  <c:v>-8.4413390083611262E-2</c:v>
                </c:pt>
                <c:pt idx="32">
                  <c:v>-1.368619473881564</c:v>
                </c:pt>
                <c:pt idx="33">
                  <c:v>-1.2011427451899772</c:v>
                </c:pt>
                <c:pt idx="34">
                  <c:v>-0.39421095117126015</c:v>
                </c:pt>
                <c:pt idx="35">
                  <c:v>-3.7991015872577805E-2</c:v>
                </c:pt>
              </c:numCache>
            </c:numRef>
          </c:val>
          <c:smooth val="0"/>
          <c:extLst>
            <c:ext xmlns:c16="http://schemas.microsoft.com/office/drawing/2014/chart" uri="{C3380CC4-5D6E-409C-BE32-E72D297353CC}">
              <c16:uniqueId val="{00000002-7006-4E4E-A803-997060B43665}"/>
            </c:ext>
          </c:extLst>
        </c:ser>
        <c:dLbls>
          <c:showLegendKey val="0"/>
          <c:showVal val="0"/>
          <c:showCatName val="0"/>
          <c:showSerName val="0"/>
          <c:showPercent val="0"/>
          <c:showBubbleSize val="0"/>
        </c:dLbls>
        <c:smooth val="0"/>
        <c:axId val="581269119"/>
        <c:axId val="581266239"/>
      </c:lineChart>
      <c:dateAx>
        <c:axId val="581269119"/>
        <c:scaling>
          <c:orientation val="minMax"/>
        </c:scaling>
        <c:delete val="0"/>
        <c:axPos val="b"/>
        <c:numFmt formatCode="mmm\-yy"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81266239"/>
        <c:crosses val="autoZero"/>
        <c:auto val="1"/>
        <c:lblOffset val="100"/>
        <c:baseTimeUnit val="months"/>
      </c:dateAx>
      <c:valAx>
        <c:axId val="581266239"/>
        <c:scaling>
          <c:orientation val="minMax"/>
        </c:scaling>
        <c:delete val="0"/>
        <c:axPos val="l"/>
        <c:numFmt formatCode="#,##0.00_);\(#,##0.0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81269119"/>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12538012008220828"/>
          <c:w val="1"/>
          <c:h val="8.1871345029239762E-2"/>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20725146511144804"/>
          <c:w val="0.96717171717171713"/>
          <c:h val="0.64877192737066258"/>
        </c:manualLayout>
      </c:layout>
      <c:lineChart>
        <c:grouping val="standard"/>
        <c:varyColors val="0"/>
        <c:ser>
          <c:idx val="0"/>
          <c:order val="0"/>
          <c:tx>
            <c:strRef>
              <c:f>Margins!$D$14</c:f>
              <c:strCache>
                <c:ptCount val="1"/>
                <c:pt idx="0">
                  <c:v>USGC</c:v>
                </c:pt>
              </c:strCache>
            </c:strRef>
          </c:tx>
          <c:spPr>
            <a:ln w="28575" cap="rnd">
              <a:solidFill>
                <a:srgbClr val="006D89"/>
              </a:solidFill>
              <a:round/>
            </a:ln>
            <a:effectLst/>
          </c:spPr>
          <c:marker>
            <c:symbol val="none"/>
          </c:marker>
          <c:cat>
            <c:numRef>
              <c:f>Margins!$E$13:$Q$13</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Margins!$E$14:$Q$14</c:f>
              <c:numCache>
                <c:formatCode>#,##0.00_);\(#,##0.00\)</c:formatCode>
                <c:ptCount val="13"/>
                <c:pt idx="0">
                  <c:v>4.5621004228923008</c:v>
                </c:pt>
                <c:pt idx="1">
                  <c:v>7.1949473922115805</c:v>
                </c:pt>
                <c:pt idx="2">
                  <c:v>5.2650377894021227</c:v>
                </c:pt>
                <c:pt idx="3">
                  <c:v>5.7855813003883663</c:v>
                </c:pt>
                <c:pt idx="4">
                  <c:v>4.349425997645004</c:v>
                </c:pt>
                <c:pt idx="5">
                  <c:v>1.6189618803310699</c:v>
                </c:pt>
                <c:pt idx="6">
                  <c:v>-0.40424651516734667</c:v>
                </c:pt>
                <c:pt idx="7">
                  <c:v>1.0428174540766655</c:v>
                </c:pt>
                <c:pt idx="8">
                  <c:v>17.742452652611394</c:v>
                </c:pt>
                <c:pt idx="9">
                  <c:v>13.697358009783215</c:v>
                </c:pt>
                <c:pt idx="10">
                  <c:v>6.3369580024543373</c:v>
                </c:pt>
                <c:pt idx="11">
                  <c:v>5.9351895487631374</c:v>
                </c:pt>
                <c:pt idx="12">
                  <c:v>2.9474305144213742</c:v>
                </c:pt>
              </c:numCache>
            </c:numRef>
          </c:val>
          <c:smooth val="0"/>
          <c:extLst>
            <c:ext xmlns:c16="http://schemas.microsoft.com/office/drawing/2014/chart" uri="{C3380CC4-5D6E-409C-BE32-E72D297353CC}">
              <c16:uniqueId val="{00000000-B095-4B39-9BD2-CDB5F7E62209}"/>
            </c:ext>
          </c:extLst>
        </c:ser>
        <c:ser>
          <c:idx val="1"/>
          <c:order val="1"/>
          <c:tx>
            <c:strRef>
              <c:f>Margins!$D$15</c:f>
              <c:strCache>
                <c:ptCount val="1"/>
                <c:pt idx="0">
                  <c:v>NWE</c:v>
                </c:pt>
              </c:strCache>
            </c:strRef>
          </c:tx>
          <c:spPr>
            <a:ln w="28575" cap="rnd">
              <a:solidFill>
                <a:srgbClr val="DC7900"/>
              </a:solidFill>
              <a:round/>
            </a:ln>
            <a:effectLst/>
          </c:spPr>
          <c:marker>
            <c:symbol val="none"/>
          </c:marker>
          <c:cat>
            <c:numRef>
              <c:f>Margins!$E$13:$Q$13</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Margins!$E$15:$Q$15</c:f>
              <c:numCache>
                <c:formatCode>#,##0.00_);\(#,##0.00\)</c:formatCode>
                <c:ptCount val="13"/>
                <c:pt idx="0">
                  <c:v>-0.16825598024372232</c:v>
                </c:pt>
                <c:pt idx="1">
                  <c:v>3.8620635220789037</c:v>
                </c:pt>
                <c:pt idx="2">
                  <c:v>1.4538274120206782</c:v>
                </c:pt>
                <c:pt idx="3">
                  <c:v>2.3779508876054964</c:v>
                </c:pt>
                <c:pt idx="4">
                  <c:v>1.4241669224660651</c:v>
                </c:pt>
                <c:pt idx="5">
                  <c:v>1.1112416013935882</c:v>
                </c:pt>
                <c:pt idx="6">
                  <c:v>-1.2003509010850231</c:v>
                </c:pt>
                <c:pt idx="7">
                  <c:v>-4.0824243631117589</c:v>
                </c:pt>
                <c:pt idx="8">
                  <c:v>5.1514807596076837</c:v>
                </c:pt>
                <c:pt idx="9">
                  <c:v>8.1287384487486403</c:v>
                </c:pt>
                <c:pt idx="10">
                  <c:v>3.4641882448414143</c:v>
                </c:pt>
                <c:pt idx="11">
                  <c:v>1.7544270320469633</c:v>
                </c:pt>
                <c:pt idx="12">
                  <c:v>-0.28302559942533695</c:v>
                </c:pt>
              </c:numCache>
            </c:numRef>
          </c:val>
          <c:smooth val="0"/>
          <c:extLst>
            <c:ext xmlns:c16="http://schemas.microsoft.com/office/drawing/2014/chart" uri="{C3380CC4-5D6E-409C-BE32-E72D297353CC}">
              <c16:uniqueId val="{00000001-B095-4B39-9BD2-CDB5F7E62209}"/>
            </c:ext>
          </c:extLst>
        </c:ser>
        <c:ser>
          <c:idx val="2"/>
          <c:order val="2"/>
          <c:tx>
            <c:strRef>
              <c:f>Margins!$D$16</c:f>
              <c:strCache>
                <c:ptCount val="1"/>
                <c:pt idx="0">
                  <c:v>Singapore</c:v>
                </c:pt>
              </c:strCache>
            </c:strRef>
          </c:tx>
          <c:spPr>
            <a:ln w="28575" cap="rnd">
              <a:solidFill>
                <a:srgbClr val="B92051"/>
              </a:solidFill>
              <a:round/>
            </a:ln>
            <a:effectLst/>
          </c:spPr>
          <c:marker>
            <c:symbol val="none"/>
          </c:marker>
          <c:cat>
            <c:numRef>
              <c:f>Margins!$E$13:$Q$13</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Margins!$E$16:$Q$16</c:f>
              <c:numCache>
                <c:formatCode>#,##0.00_);\(#,##0.00\)</c:formatCode>
                <c:ptCount val="13"/>
                <c:pt idx="0">
                  <c:v>-0.54475390663039436</c:v>
                </c:pt>
                <c:pt idx="1">
                  <c:v>2.9220195016451505</c:v>
                </c:pt>
                <c:pt idx="2">
                  <c:v>1.8165621326860151</c:v>
                </c:pt>
                <c:pt idx="3">
                  <c:v>2.7230022545873038</c:v>
                </c:pt>
                <c:pt idx="4">
                  <c:v>0.53796538548877038</c:v>
                </c:pt>
                <c:pt idx="5">
                  <c:v>-1.6992025012012373</c:v>
                </c:pt>
                <c:pt idx="6">
                  <c:v>-3.1141668911954277</c:v>
                </c:pt>
                <c:pt idx="7">
                  <c:v>-1.5740928977763551</c:v>
                </c:pt>
                <c:pt idx="8">
                  <c:v>3.0263657433505133</c:v>
                </c:pt>
                <c:pt idx="9">
                  <c:v>0.26971615727927428</c:v>
                </c:pt>
                <c:pt idx="10">
                  <c:v>-1.2206118874919092</c:v>
                </c:pt>
                <c:pt idx="11">
                  <c:v>-0.25041958427755934</c:v>
                </c:pt>
                <c:pt idx="12">
                  <c:v>-0.9792624163055027</c:v>
                </c:pt>
              </c:numCache>
            </c:numRef>
          </c:val>
          <c:smooth val="0"/>
          <c:extLst>
            <c:ext xmlns:c16="http://schemas.microsoft.com/office/drawing/2014/chart" uri="{C3380CC4-5D6E-409C-BE32-E72D297353CC}">
              <c16:uniqueId val="{00000002-B095-4B39-9BD2-CDB5F7E62209}"/>
            </c:ext>
          </c:extLst>
        </c:ser>
        <c:dLbls>
          <c:showLegendKey val="0"/>
          <c:showVal val="0"/>
          <c:showCatName val="0"/>
          <c:showSerName val="0"/>
          <c:showPercent val="0"/>
          <c:showBubbleSize val="0"/>
        </c:dLbls>
        <c:smooth val="0"/>
        <c:axId val="581269119"/>
        <c:axId val="581266239"/>
      </c:lineChart>
      <c:catAx>
        <c:axId val="581269119"/>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81266239"/>
        <c:crosses val="autoZero"/>
        <c:auto val="1"/>
        <c:lblAlgn val="ctr"/>
        <c:lblOffset val="100"/>
        <c:noMultiLvlLbl val="0"/>
      </c:catAx>
      <c:valAx>
        <c:axId val="581266239"/>
        <c:scaling>
          <c:orientation val="minMax"/>
        </c:scaling>
        <c:delete val="0"/>
        <c:axPos val="l"/>
        <c:numFmt formatCode="#,##0.00_);\(#,##0.0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581269119"/>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12538012008220828"/>
          <c:w val="1"/>
          <c:h val="8.1871345029239762E-2"/>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80434263898826E-2"/>
          <c:y val="0.11025579039462174"/>
          <c:w val="0.91551956573610116"/>
          <c:h val="0.79748031496062999"/>
        </c:manualLayout>
      </c:layout>
      <c:barChart>
        <c:barDir val="col"/>
        <c:grouping val="stacked"/>
        <c:varyColors val="0"/>
        <c:ser>
          <c:idx val="0"/>
          <c:order val="0"/>
          <c:tx>
            <c:strRef>
              <c:f>'New base case_23 Dangote delay'!$A$687</c:f>
              <c:strCache>
                <c:ptCount val="1"/>
                <c:pt idx="0">
                  <c:v>Middle East</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delay'!$E$687:$BX$687</c:f>
              <c:numCache>
                <c:formatCode>0</c:formatCode>
                <c:ptCount val="60"/>
                <c:pt idx="0">
                  <c:v>33.25</c:v>
                </c:pt>
                <c:pt idx="1">
                  <c:v>33.25</c:v>
                </c:pt>
                <c:pt idx="2">
                  <c:v>33.25</c:v>
                </c:pt>
                <c:pt idx="3">
                  <c:v>33.25</c:v>
                </c:pt>
                <c:pt idx="4">
                  <c:v>33.25</c:v>
                </c:pt>
                <c:pt idx="5">
                  <c:v>33.25</c:v>
                </c:pt>
                <c:pt idx="6">
                  <c:v>39.9</c:v>
                </c:pt>
                <c:pt idx="7">
                  <c:v>46.55</c:v>
                </c:pt>
                <c:pt idx="8">
                  <c:v>46.55</c:v>
                </c:pt>
                <c:pt idx="9">
                  <c:v>46.55</c:v>
                </c:pt>
                <c:pt idx="10">
                  <c:v>46.55</c:v>
                </c:pt>
                <c:pt idx="11">
                  <c:v>53.199999999999996</c:v>
                </c:pt>
                <c:pt idx="12">
                  <c:v>53.199999999999996</c:v>
                </c:pt>
                <c:pt idx="13">
                  <c:v>53.199999999999996</c:v>
                </c:pt>
                <c:pt idx="14">
                  <c:v>53.199999999999996</c:v>
                </c:pt>
                <c:pt idx="15">
                  <c:v>53.199999999999996</c:v>
                </c:pt>
                <c:pt idx="16">
                  <c:v>53.199999999999996</c:v>
                </c:pt>
                <c:pt idx="17">
                  <c:v>53.199999999999996</c:v>
                </c:pt>
                <c:pt idx="18">
                  <c:v>53.199999999999996</c:v>
                </c:pt>
                <c:pt idx="19">
                  <c:v>53.199999999999996</c:v>
                </c:pt>
                <c:pt idx="20">
                  <c:v>53.199999999999996</c:v>
                </c:pt>
                <c:pt idx="21">
                  <c:v>53.199999999999996</c:v>
                </c:pt>
                <c:pt idx="22">
                  <c:v>53.199999999999996</c:v>
                </c:pt>
                <c:pt idx="23">
                  <c:v>53.199999999999996</c:v>
                </c:pt>
                <c:pt idx="24">
                  <c:v>53.199999999999996</c:v>
                </c:pt>
                <c:pt idx="25">
                  <c:v>53.199999999999996</c:v>
                </c:pt>
                <c:pt idx="26">
                  <c:v>53.199999999999996</c:v>
                </c:pt>
                <c:pt idx="27">
                  <c:v>53.199999999999996</c:v>
                </c:pt>
                <c:pt idx="28">
                  <c:v>53.199999999999996</c:v>
                </c:pt>
                <c:pt idx="29">
                  <c:v>53.199999999999996</c:v>
                </c:pt>
                <c:pt idx="30">
                  <c:v>53.199999999999996</c:v>
                </c:pt>
                <c:pt idx="31">
                  <c:v>53.199999999999996</c:v>
                </c:pt>
                <c:pt idx="32">
                  <c:v>53.199999999999996</c:v>
                </c:pt>
                <c:pt idx="33">
                  <c:v>53.199999999999996</c:v>
                </c:pt>
                <c:pt idx="34">
                  <c:v>53.199999999999996</c:v>
                </c:pt>
                <c:pt idx="35">
                  <c:v>53.199999999999996</c:v>
                </c:pt>
                <c:pt idx="36">
                  <c:v>53.199999999999996</c:v>
                </c:pt>
                <c:pt idx="37">
                  <c:v>53.199999999999996</c:v>
                </c:pt>
                <c:pt idx="38">
                  <c:v>53.199999999999996</c:v>
                </c:pt>
                <c:pt idx="39">
                  <c:v>53.199999999999996</c:v>
                </c:pt>
                <c:pt idx="40">
                  <c:v>53.199999999999996</c:v>
                </c:pt>
                <c:pt idx="41">
                  <c:v>53.199999999999996</c:v>
                </c:pt>
                <c:pt idx="42">
                  <c:v>53.199999999999996</c:v>
                </c:pt>
                <c:pt idx="43">
                  <c:v>53.199999999999996</c:v>
                </c:pt>
                <c:pt idx="44">
                  <c:v>53.199999999999996</c:v>
                </c:pt>
                <c:pt idx="45">
                  <c:v>53.199999999999996</c:v>
                </c:pt>
                <c:pt idx="46">
                  <c:v>53.199999999999996</c:v>
                </c:pt>
                <c:pt idx="47">
                  <c:v>53.199999999999996</c:v>
                </c:pt>
                <c:pt idx="48">
                  <c:v>56.524999999999999</c:v>
                </c:pt>
                <c:pt idx="49">
                  <c:v>56.524999999999999</c:v>
                </c:pt>
                <c:pt idx="50">
                  <c:v>56.524999999999999</c:v>
                </c:pt>
                <c:pt idx="51">
                  <c:v>56.524999999999999</c:v>
                </c:pt>
                <c:pt idx="52">
                  <c:v>56.524999999999999</c:v>
                </c:pt>
                <c:pt idx="53">
                  <c:v>56.524999999999999</c:v>
                </c:pt>
                <c:pt idx="54">
                  <c:v>56.524999999999999</c:v>
                </c:pt>
                <c:pt idx="55">
                  <c:v>56.524999999999999</c:v>
                </c:pt>
                <c:pt idx="56">
                  <c:v>56.524999999999999</c:v>
                </c:pt>
                <c:pt idx="57">
                  <c:v>56.524999999999999</c:v>
                </c:pt>
                <c:pt idx="58">
                  <c:v>56.524999999999999</c:v>
                </c:pt>
                <c:pt idx="59">
                  <c:v>56.524999999999999</c:v>
                </c:pt>
              </c:numCache>
            </c:numRef>
          </c:val>
          <c:extLst>
            <c:ext xmlns:c16="http://schemas.microsoft.com/office/drawing/2014/chart" uri="{C3380CC4-5D6E-409C-BE32-E72D297353CC}">
              <c16:uniqueId val="{00000000-9795-49F6-A25D-7979030AD4B9}"/>
            </c:ext>
          </c:extLst>
        </c:ser>
        <c:ser>
          <c:idx val="1"/>
          <c:order val="1"/>
          <c:tx>
            <c:strRef>
              <c:f>'New base case_23 Dangote delay'!$A$689</c:f>
              <c:strCache>
                <c:ptCount val="1"/>
                <c:pt idx="0">
                  <c:v>Dangote</c:v>
                </c:pt>
              </c:strCache>
            </c:strRef>
          </c:tx>
          <c:spPr>
            <a:solidFill>
              <a:srgbClr val="DC7900"/>
            </a:solidFill>
            <a:ln>
              <a:no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delay'!$E$689:$BX$689</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0.2982293222066606</c:v>
                </c:pt>
                <c:pt idx="25">
                  <c:v>2.6683391799383576</c:v>
                </c:pt>
                <c:pt idx="26">
                  <c:v>9.3341185985925215</c:v>
                </c:pt>
                <c:pt idx="27">
                  <c:v>19.587458389245342</c:v>
                </c:pt>
                <c:pt idx="28">
                  <c:v>30.97725319751666</c:v>
                </c:pt>
                <c:pt idx="29">
                  <c:v>37.524056463284438</c:v>
                </c:pt>
                <c:pt idx="30">
                  <c:v>39.315866533217196</c:v>
                </c:pt>
                <c:pt idx="31">
                  <c:v>34.208939037370598</c:v>
                </c:pt>
                <c:pt idx="32">
                  <c:v>42.703133257122417</c:v>
                </c:pt>
                <c:pt idx="33">
                  <c:v>61.450010752571401</c:v>
                </c:pt>
                <c:pt idx="34">
                  <c:v>85.12096979731659</c:v>
                </c:pt>
                <c:pt idx="35">
                  <c:v>110.28753236140069</c:v>
                </c:pt>
                <c:pt idx="36">
                  <c:v>119.61075596278825</c:v>
                </c:pt>
                <c:pt idx="37">
                  <c:v>113.35890484754208</c:v>
                </c:pt>
                <c:pt idx="38">
                  <c:v>109.5995332741324</c:v>
                </c:pt>
                <c:pt idx="39">
                  <c:v>54.724868142418714</c:v>
                </c:pt>
                <c:pt idx="40">
                  <c:v>55.647565071209357</c:v>
                </c:pt>
                <c:pt idx="41">
                  <c:v>84.109131500000004</c:v>
                </c:pt>
                <c:pt idx="42">
                  <c:v>84.109131500000004</c:v>
                </c:pt>
                <c:pt idx="43">
                  <c:v>84.109131500000004</c:v>
                </c:pt>
                <c:pt idx="44">
                  <c:v>50.238608000000006</c:v>
                </c:pt>
                <c:pt idx="45">
                  <c:v>50.238608000000006</c:v>
                </c:pt>
                <c:pt idx="46">
                  <c:v>50.238608000000006</c:v>
                </c:pt>
                <c:pt idx="47">
                  <c:v>111.64800100000001</c:v>
                </c:pt>
                <c:pt idx="48">
                  <c:v>116.78494864500001</c:v>
                </c:pt>
                <c:pt idx="49">
                  <c:v>132.88832472000001</c:v>
                </c:pt>
                <c:pt idx="50">
                  <c:v>168.21147600000003</c:v>
                </c:pt>
                <c:pt idx="51">
                  <c:v>207.68982612000002</c:v>
                </c:pt>
                <c:pt idx="52">
                  <c:v>228.987200745</c:v>
                </c:pt>
                <c:pt idx="53">
                  <c:v>236.31716999999998</c:v>
                </c:pt>
                <c:pt idx="54">
                  <c:v>236.31716999999998</c:v>
                </c:pt>
                <c:pt idx="55">
                  <c:v>236.31716999999998</c:v>
                </c:pt>
                <c:pt idx="56">
                  <c:v>236.31716999999998</c:v>
                </c:pt>
                <c:pt idx="57">
                  <c:v>236.31716999999998</c:v>
                </c:pt>
                <c:pt idx="58">
                  <c:v>236.31716999999998</c:v>
                </c:pt>
                <c:pt idx="59">
                  <c:v>236.31716999999998</c:v>
                </c:pt>
              </c:numCache>
            </c:numRef>
          </c:val>
          <c:extLst>
            <c:ext xmlns:c16="http://schemas.microsoft.com/office/drawing/2014/chart" uri="{C3380CC4-5D6E-409C-BE32-E72D297353CC}">
              <c16:uniqueId val="{00000001-9795-49F6-A25D-7979030AD4B9}"/>
            </c:ext>
          </c:extLst>
        </c:ser>
        <c:ser>
          <c:idx val="2"/>
          <c:order val="2"/>
          <c:tx>
            <c:strRef>
              <c:f>'New base case_23 Dangote delay'!$A$690</c:f>
              <c:strCache>
                <c:ptCount val="1"/>
                <c:pt idx="0">
                  <c:v>Olmeca</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delay'!$E$690:$BX$690</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12.591305739130057</c:v>
                </c:pt>
                <c:pt idx="47">
                  <c:v>12.591305739130057</c:v>
                </c:pt>
                <c:pt idx="48">
                  <c:v>12.591305739130057</c:v>
                </c:pt>
                <c:pt idx="49">
                  <c:v>39.242831553891349</c:v>
                </c:pt>
                <c:pt idx="50">
                  <c:v>51</c:v>
                </c:pt>
                <c:pt idx="51">
                  <c:v>71.399999999999991</c:v>
                </c:pt>
                <c:pt idx="52">
                  <c:v>85.229956781810429</c:v>
                </c:pt>
                <c:pt idx="53">
                  <c:v>85.229956781810429</c:v>
                </c:pt>
                <c:pt idx="54">
                  <c:v>85.229956781810429</c:v>
                </c:pt>
                <c:pt idx="55">
                  <c:v>105.68514640944494</c:v>
                </c:pt>
                <c:pt idx="56">
                  <c:v>105.68514640944494</c:v>
                </c:pt>
                <c:pt idx="57">
                  <c:v>111.13421881658702</c:v>
                </c:pt>
                <c:pt idx="58">
                  <c:v>111.13421881658702</c:v>
                </c:pt>
                <c:pt idx="59">
                  <c:v>114.60716315460536</c:v>
                </c:pt>
              </c:numCache>
            </c:numRef>
          </c:val>
          <c:extLst>
            <c:ext xmlns:c16="http://schemas.microsoft.com/office/drawing/2014/chart" uri="{C3380CC4-5D6E-409C-BE32-E72D297353CC}">
              <c16:uniqueId val="{00000002-9795-49F6-A25D-7979030AD4B9}"/>
            </c:ext>
          </c:extLst>
        </c:ser>
        <c:ser>
          <c:idx val="3"/>
          <c:order val="3"/>
          <c:tx>
            <c:strRef>
              <c:f>'New base case_23 Dangote delay'!$A$691</c:f>
              <c:strCache>
                <c:ptCount val="1"/>
                <c:pt idx="0">
                  <c:v>Houston/Los Angeles</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delay'!$E$691:$BX$691</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-119.77884264673612</c:v>
                </c:pt>
                <c:pt idx="37">
                  <c:v>-119.77884264673612</c:v>
                </c:pt>
                <c:pt idx="38">
                  <c:v>-119.77884264673612</c:v>
                </c:pt>
                <c:pt idx="39">
                  <c:v>-119.77884264673612</c:v>
                </c:pt>
                <c:pt idx="40">
                  <c:v>-119.77884264673612</c:v>
                </c:pt>
                <c:pt idx="41">
                  <c:v>-119.77884264673612</c:v>
                </c:pt>
                <c:pt idx="42">
                  <c:v>-119.77884264673612</c:v>
                </c:pt>
                <c:pt idx="43">
                  <c:v>-119.77884264673612</c:v>
                </c:pt>
                <c:pt idx="44">
                  <c:v>-119.77884264673612</c:v>
                </c:pt>
                <c:pt idx="45">
                  <c:v>-196.77884264673611</c:v>
                </c:pt>
                <c:pt idx="46">
                  <c:v>-196.77884264673611</c:v>
                </c:pt>
                <c:pt idx="47">
                  <c:v>-196.77884264673611</c:v>
                </c:pt>
                <c:pt idx="48">
                  <c:v>-196.77884264673611</c:v>
                </c:pt>
                <c:pt idx="49">
                  <c:v>-196.77884264673611</c:v>
                </c:pt>
                <c:pt idx="50">
                  <c:v>-196.77884264673611</c:v>
                </c:pt>
                <c:pt idx="51">
                  <c:v>-196.77884264673611</c:v>
                </c:pt>
                <c:pt idx="52">
                  <c:v>-196.77884264673611</c:v>
                </c:pt>
                <c:pt idx="53">
                  <c:v>-196.77884264673611</c:v>
                </c:pt>
                <c:pt idx="54">
                  <c:v>-196.77884264673611</c:v>
                </c:pt>
                <c:pt idx="55">
                  <c:v>-196.77884264673611</c:v>
                </c:pt>
                <c:pt idx="56">
                  <c:v>-196.77884264673611</c:v>
                </c:pt>
                <c:pt idx="57">
                  <c:v>-196.77884264673611</c:v>
                </c:pt>
                <c:pt idx="58">
                  <c:v>-196.77884264673611</c:v>
                </c:pt>
                <c:pt idx="59">
                  <c:v>-196.77884264673611</c:v>
                </c:pt>
              </c:numCache>
            </c:numRef>
          </c:val>
          <c:extLst>
            <c:ext xmlns:c16="http://schemas.microsoft.com/office/drawing/2014/chart" uri="{C3380CC4-5D6E-409C-BE32-E72D297353CC}">
              <c16:uniqueId val="{00000003-9795-49F6-A25D-7979030AD4B9}"/>
            </c:ext>
          </c:extLst>
        </c:ser>
        <c:ser>
          <c:idx val="4"/>
          <c:order val="4"/>
          <c:tx>
            <c:strRef>
              <c:f>'New base case_23 Dangote delay'!$A$692</c:f>
              <c:strCache>
                <c:ptCount val="1"/>
                <c:pt idx="0">
                  <c:v>Europe (announced)</c:v>
                </c:pt>
              </c:strCache>
            </c:strRef>
          </c:tx>
          <c:spPr>
            <a:solidFill>
              <a:schemeClr val="bg1">
                <a:lumMod val="75000"/>
              </a:schemeClr>
            </a:solidFill>
            <a:ln>
              <a:solidFill>
                <a:schemeClr val="bg1"/>
              </a:solidFill>
              <a:prstDash val="solid"/>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delay'!$E$692:$BX$692</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-14.07</c:v>
                </c:pt>
                <c:pt idx="26">
                  <c:v>-14.07</c:v>
                </c:pt>
                <c:pt idx="27">
                  <c:v>-14.07</c:v>
                </c:pt>
                <c:pt idx="28">
                  <c:v>-14.07</c:v>
                </c:pt>
                <c:pt idx="29">
                  <c:v>-14.07</c:v>
                </c:pt>
                <c:pt idx="30">
                  <c:v>-14.07</c:v>
                </c:pt>
                <c:pt idx="31">
                  <c:v>-14.07</c:v>
                </c:pt>
                <c:pt idx="32">
                  <c:v>-14.07</c:v>
                </c:pt>
                <c:pt idx="33">
                  <c:v>-14.07</c:v>
                </c:pt>
                <c:pt idx="34">
                  <c:v>-14.07</c:v>
                </c:pt>
                <c:pt idx="35">
                  <c:v>-14.07</c:v>
                </c:pt>
                <c:pt idx="36">
                  <c:v>-25.685112369492128</c:v>
                </c:pt>
                <c:pt idx="37">
                  <c:v>-25.685112369492128</c:v>
                </c:pt>
                <c:pt idx="38">
                  <c:v>-25.685112369492128</c:v>
                </c:pt>
                <c:pt idx="39">
                  <c:v>-70.696821685190798</c:v>
                </c:pt>
                <c:pt idx="40">
                  <c:v>-70.696821685190798</c:v>
                </c:pt>
                <c:pt idx="41">
                  <c:v>-70.696821685190798</c:v>
                </c:pt>
                <c:pt idx="42">
                  <c:v>-70.696821685190798</c:v>
                </c:pt>
                <c:pt idx="43">
                  <c:v>-70.696821685190798</c:v>
                </c:pt>
                <c:pt idx="44">
                  <c:v>-70.696821685190798</c:v>
                </c:pt>
                <c:pt idx="45">
                  <c:v>-70.696821685190798</c:v>
                </c:pt>
                <c:pt idx="46">
                  <c:v>-70.696821685190798</c:v>
                </c:pt>
                <c:pt idx="47">
                  <c:v>-70.696821685190798</c:v>
                </c:pt>
                <c:pt idx="48">
                  <c:v>-70.696821685190798</c:v>
                </c:pt>
                <c:pt idx="49">
                  <c:v>-70.696821685190798</c:v>
                </c:pt>
                <c:pt idx="50">
                  <c:v>-70.696821685190798</c:v>
                </c:pt>
                <c:pt idx="51">
                  <c:v>-70.696821685190798</c:v>
                </c:pt>
                <c:pt idx="52">
                  <c:v>-70.696821685190798</c:v>
                </c:pt>
                <c:pt idx="53">
                  <c:v>-70.696821685190798</c:v>
                </c:pt>
                <c:pt idx="54">
                  <c:v>-70.696821685190798</c:v>
                </c:pt>
                <c:pt idx="55">
                  <c:v>-70.696821685190798</c:v>
                </c:pt>
                <c:pt idx="56">
                  <c:v>-70.696821685190798</c:v>
                </c:pt>
                <c:pt idx="57">
                  <c:v>-70.696821685190798</c:v>
                </c:pt>
                <c:pt idx="58">
                  <c:v>-70.696821685190798</c:v>
                </c:pt>
                <c:pt idx="59">
                  <c:v>-70.696821685190798</c:v>
                </c:pt>
              </c:numCache>
            </c:numRef>
          </c:val>
          <c:extLst>
            <c:ext xmlns:c16="http://schemas.microsoft.com/office/drawing/2014/chart" uri="{C3380CC4-5D6E-409C-BE32-E72D297353CC}">
              <c16:uniqueId val="{00000004-9795-49F6-A25D-7979030AD4B9}"/>
            </c:ext>
          </c:extLst>
        </c:ser>
        <c:ser>
          <c:idx val="6"/>
          <c:order val="5"/>
          <c:tx>
            <c:strRef>
              <c:f>'New base case_23 Dangote delay'!$A$688</c:f>
              <c:strCache>
                <c:ptCount val="1"/>
                <c:pt idx="0">
                  <c:v>Mainland China</c:v>
                </c:pt>
              </c:strCache>
            </c:strRef>
          </c:tx>
          <c:spPr>
            <a:solidFill>
              <a:schemeClr val="bg1">
                <a:lumMod val="75000"/>
              </a:schemeClr>
            </a:solidFill>
            <a:ln>
              <a:solidFill>
                <a:schemeClr val="bg1"/>
              </a:solidFill>
            </a:ln>
            <a:effectLst/>
          </c:spPr>
          <c:invertIfNegative val="0"/>
          <c:val>
            <c:numRef>
              <c:f>'New base case_23 Dangote delay'!$E$688:$BX$688</c:f>
              <c:numCache>
                <c:formatCode>0</c:formatCode>
                <c:ptCount val="60"/>
                <c:pt idx="0">
                  <c:v>0</c:v>
                </c:pt>
                <c:pt idx="1">
                  <c:v>0</c:v>
                </c:pt>
                <c:pt idx="2">
                  <c:v>0</c:v>
                </c:pt>
                <c:pt idx="3">
                  <c:v>0</c:v>
                </c:pt>
                <c:pt idx="4">
                  <c:v>0</c:v>
                </c:pt>
                <c:pt idx="5">
                  <c:v>0</c:v>
                </c:pt>
                <c:pt idx="6">
                  <c:v>0</c:v>
                </c:pt>
                <c:pt idx="7">
                  <c:v>0</c:v>
                </c:pt>
                <c:pt idx="8">
                  <c:v>0</c:v>
                </c:pt>
                <c:pt idx="9">
                  <c:v>0</c:v>
                </c:pt>
                <c:pt idx="10">
                  <c:v>-12.045985584677426</c:v>
                </c:pt>
                <c:pt idx="11">
                  <c:v>-5.3259855846774276</c:v>
                </c:pt>
                <c:pt idx="12">
                  <c:v>0.91401441532256911</c:v>
                </c:pt>
                <c:pt idx="13">
                  <c:v>53.234014415322576</c:v>
                </c:pt>
                <c:pt idx="14">
                  <c:v>60.794014415322579</c:v>
                </c:pt>
                <c:pt idx="15">
                  <c:v>72.554014415322584</c:v>
                </c:pt>
                <c:pt idx="16">
                  <c:v>83.474014415322586</c:v>
                </c:pt>
                <c:pt idx="17">
                  <c:v>86.834014415322571</c:v>
                </c:pt>
                <c:pt idx="18">
                  <c:v>86.834014415322571</c:v>
                </c:pt>
                <c:pt idx="19">
                  <c:v>86.834014415322571</c:v>
                </c:pt>
                <c:pt idx="20">
                  <c:v>86.834014415322571</c:v>
                </c:pt>
                <c:pt idx="21">
                  <c:v>67.681154659225015</c:v>
                </c:pt>
                <c:pt idx="22">
                  <c:v>67.681154659225015</c:v>
                </c:pt>
                <c:pt idx="23">
                  <c:v>67.681154659225015</c:v>
                </c:pt>
                <c:pt idx="24">
                  <c:v>67.681154659225015</c:v>
                </c:pt>
                <c:pt idx="25">
                  <c:v>67.681154659225015</c:v>
                </c:pt>
                <c:pt idx="26">
                  <c:v>67.681154659225015</c:v>
                </c:pt>
                <c:pt idx="27">
                  <c:v>67.681154659225015</c:v>
                </c:pt>
                <c:pt idx="28">
                  <c:v>67.681154659225015</c:v>
                </c:pt>
                <c:pt idx="29">
                  <c:v>67.681154659225015</c:v>
                </c:pt>
                <c:pt idx="30">
                  <c:v>67.681154659225015</c:v>
                </c:pt>
                <c:pt idx="31">
                  <c:v>67.681154659225015</c:v>
                </c:pt>
                <c:pt idx="32">
                  <c:v>74.881154659225004</c:v>
                </c:pt>
                <c:pt idx="33">
                  <c:v>63.563309842151867</c:v>
                </c:pt>
                <c:pt idx="34">
                  <c:v>65.538329842151867</c:v>
                </c:pt>
                <c:pt idx="35">
                  <c:v>67.557249842151876</c:v>
                </c:pt>
                <c:pt idx="36">
                  <c:v>68.463389842151869</c:v>
                </c:pt>
                <c:pt idx="37">
                  <c:v>68.594509842151851</c:v>
                </c:pt>
                <c:pt idx="38">
                  <c:v>75.79450984215184</c:v>
                </c:pt>
                <c:pt idx="39">
                  <c:v>116.61384163938689</c:v>
                </c:pt>
                <c:pt idx="40">
                  <c:v>124.25474140897214</c:v>
                </c:pt>
                <c:pt idx="41">
                  <c:v>103.16581923483103</c:v>
                </c:pt>
                <c:pt idx="42">
                  <c:v>112.25600779089861</c:v>
                </c:pt>
                <c:pt idx="43">
                  <c:v>114.90529657738098</c:v>
                </c:pt>
                <c:pt idx="44">
                  <c:v>114.90529657738098</c:v>
                </c:pt>
                <c:pt idx="45">
                  <c:v>114.90529657738098</c:v>
                </c:pt>
                <c:pt idx="46">
                  <c:v>114.90529657738098</c:v>
                </c:pt>
                <c:pt idx="47">
                  <c:v>114.90529657738098</c:v>
                </c:pt>
                <c:pt idx="48">
                  <c:v>134.11020080055852</c:v>
                </c:pt>
                <c:pt idx="49">
                  <c:v>138.63835123534113</c:v>
                </c:pt>
                <c:pt idx="50">
                  <c:v>145.68214080055856</c:v>
                </c:pt>
                <c:pt idx="51">
                  <c:v>152.22280253968898</c:v>
                </c:pt>
                <c:pt idx="52">
                  <c:v>154.2353138440368</c:v>
                </c:pt>
                <c:pt idx="53">
                  <c:v>154.2353138440368</c:v>
                </c:pt>
                <c:pt idx="54">
                  <c:v>154.2353138440368</c:v>
                </c:pt>
                <c:pt idx="55">
                  <c:v>154.2353138440368</c:v>
                </c:pt>
                <c:pt idx="56">
                  <c:v>154.2353138440368</c:v>
                </c:pt>
                <c:pt idx="57">
                  <c:v>154.2353138440368</c:v>
                </c:pt>
                <c:pt idx="58">
                  <c:v>154.2353138440368</c:v>
                </c:pt>
                <c:pt idx="59">
                  <c:v>154.2353138440368</c:v>
                </c:pt>
              </c:numCache>
            </c:numRef>
          </c:val>
          <c:extLst>
            <c:ext xmlns:c16="http://schemas.microsoft.com/office/drawing/2014/chart" uri="{C3380CC4-5D6E-409C-BE32-E72D297353CC}">
              <c16:uniqueId val="{00000005-9795-49F6-A25D-7979030AD4B9}"/>
            </c:ext>
          </c:extLst>
        </c:ser>
        <c:ser>
          <c:idx val="5"/>
          <c:order val="6"/>
          <c:tx>
            <c:strRef>
              <c:f>'New base case_23 Dangote delay'!$A$693</c:f>
              <c:strCache>
                <c:ptCount val="1"/>
                <c:pt idx="0">
                  <c:v>Others</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delay'!$E$693:$BX$693</c:f>
              <c:numCache>
                <c:formatCode>0</c:formatCode>
                <c:ptCount val="60"/>
                <c:pt idx="0">
                  <c:v>-55.589779411764702</c:v>
                </c:pt>
                <c:pt idx="1">
                  <c:v>-55.589779411764702</c:v>
                </c:pt>
                <c:pt idx="2">
                  <c:v>-69.589779411764709</c:v>
                </c:pt>
                <c:pt idx="3">
                  <c:v>-69.589779411764709</c:v>
                </c:pt>
                <c:pt idx="4">
                  <c:v>-69.589779411764709</c:v>
                </c:pt>
                <c:pt idx="5">
                  <c:v>-69.589779411764709</c:v>
                </c:pt>
                <c:pt idx="6">
                  <c:v>-69.589779411764709</c:v>
                </c:pt>
                <c:pt idx="7">
                  <c:v>-69.589779411764709</c:v>
                </c:pt>
                <c:pt idx="8">
                  <c:v>-69.589779411764709</c:v>
                </c:pt>
                <c:pt idx="9">
                  <c:v>-84.833207983193276</c:v>
                </c:pt>
                <c:pt idx="10">
                  <c:v>-84.833207983193276</c:v>
                </c:pt>
                <c:pt idx="11">
                  <c:v>-84.833207983193276</c:v>
                </c:pt>
                <c:pt idx="12">
                  <c:v>-84.833207983193262</c:v>
                </c:pt>
                <c:pt idx="13">
                  <c:v>-53.958207983193276</c:v>
                </c:pt>
                <c:pt idx="14">
                  <c:v>-0.20720798319327116</c:v>
                </c:pt>
                <c:pt idx="15">
                  <c:v>37.815292016806751</c:v>
                </c:pt>
                <c:pt idx="16">
                  <c:v>40.674792016806748</c:v>
                </c:pt>
                <c:pt idx="17">
                  <c:v>44.070292016806746</c:v>
                </c:pt>
                <c:pt idx="18">
                  <c:v>46.929792016806772</c:v>
                </c:pt>
                <c:pt idx="19">
                  <c:v>50.325292016806742</c:v>
                </c:pt>
                <c:pt idx="20">
                  <c:v>53.184792016806767</c:v>
                </c:pt>
                <c:pt idx="21">
                  <c:v>28.839449911543596</c:v>
                </c:pt>
                <c:pt idx="22">
                  <c:v>31.698949911543622</c:v>
                </c:pt>
                <c:pt idx="23">
                  <c:v>32.234949911543623</c:v>
                </c:pt>
                <c:pt idx="24">
                  <c:v>10.425791033038919</c:v>
                </c:pt>
                <c:pt idx="25">
                  <c:v>10.961791033038949</c:v>
                </c:pt>
                <c:pt idx="26">
                  <c:v>10.961791033038949</c:v>
                </c:pt>
                <c:pt idx="27">
                  <c:v>26.547791033038976</c:v>
                </c:pt>
                <c:pt idx="28">
                  <c:v>28.184166033038935</c:v>
                </c:pt>
                <c:pt idx="29">
                  <c:v>29.820541033038978</c:v>
                </c:pt>
                <c:pt idx="30">
                  <c:v>54.031916033038954</c:v>
                </c:pt>
                <c:pt idx="31">
                  <c:v>56.208791033039006</c:v>
                </c:pt>
                <c:pt idx="32">
                  <c:v>58.385666033039001</c:v>
                </c:pt>
                <c:pt idx="33">
                  <c:v>60.562541033038855</c:v>
                </c:pt>
                <c:pt idx="34">
                  <c:v>69.921416033038895</c:v>
                </c:pt>
                <c:pt idx="35">
                  <c:v>72.098291033038834</c:v>
                </c:pt>
                <c:pt idx="36">
                  <c:v>87.307871033038936</c:v>
                </c:pt>
                <c:pt idx="37">
                  <c:v>72.929291033038965</c:v>
                </c:pt>
                <c:pt idx="38">
                  <c:v>74.541791033038919</c:v>
                </c:pt>
                <c:pt idx="39">
                  <c:v>81.0856510330389</c:v>
                </c:pt>
                <c:pt idx="40">
                  <c:v>81.501151033038909</c:v>
                </c:pt>
                <c:pt idx="41">
                  <c:v>79.522651033038912</c:v>
                </c:pt>
                <c:pt idx="42">
                  <c:v>87.191831033038852</c:v>
                </c:pt>
                <c:pt idx="43">
                  <c:v>88.388831033038855</c:v>
                </c:pt>
                <c:pt idx="44">
                  <c:v>105.11383103303884</c:v>
                </c:pt>
                <c:pt idx="45">
                  <c:v>126.58783103303887</c:v>
                </c:pt>
                <c:pt idx="46">
                  <c:v>127.87783103303885</c:v>
                </c:pt>
                <c:pt idx="47">
                  <c:v>131.40383103303893</c:v>
                </c:pt>
                <c:pt idx="48">
                  <c:v>132.04883103303891</c:v>
                </c:pt>
                <c:pt idx="49">
                  <c:v>134.2848310330389</c:v>
                </c:pt>
                <c:pt idx="50">
                  <c:v>135.57483103303895</c:v>
                </c:pt>
                <c:pt idx="51">
                  <c:v>144.85983103303886</c:v>
                </c:pt>
                <c:pt idx="52">
                  <c:v>99.815831033038933</c:v>
                </c:pt>
                <c:pt idx="53">
                  <c:v>110.21583103303897</c:v>
                </c:pt>
                <c:pt idx="54">
                  <c:v>125.80283103303896</c:v>
                </c:pt>
                <c:pt idx="55">
                  <c:v>129.79433103303893</c:v>
                </c:pt>
                <c:pt idx="56">
                  <c:v>132.5358310330389</c:v>
                </c:pt>
                <c:pt idx="57">
                  <c:v>142.35733103303892</c:v>
                </c:pt>
                <c:pt idx="58">
                  <c:v>144.42383103303894</c:v>
                </c:pt>
                <c:pt idx="59">
                  <c:v>145.81533103303889</c:v>
                </c:pt>
              </c:numCache>
            </c:numRef>
          </c:val>
          <c:extLst>
            <c:ext xmlns:c16="http://schemas.microsoft.com/office/drawing/2014/chart" uri="{C3380CC4-5D6E-409C-BE32-E72D297353CC}">
              <c16:uniqueId val="{00000006-9795-49F6-A25D-7979030AD4B9}"/>
            </c:ext>
          </c:extLst>
        </c:ser>
        <c:dLbls>
          <c:showLegendKey val="0"/>
          <c:showVal val="0"/>
          <c:showCatName val="0"/>
          <c:showSerName val="0"/>
          <c:showPercent val="0"/>
          <c:showBubbleSize val="0"/>
        </c:dLbls>
        <c:gapWidth val="50"/>
        <c:overlap val="100"/>
        <c:axId val="1116475727"/>
        <c:axId val="1116476975"/>
      </c:barChart>
      <c:lineChart>
        <c:grouping val="standard"/>
        <c:varyColors val="0"/>
        <c:ser>
          <c:idx val="10"/>
          <c:order val="8"/>
          <c:tx>
            <c:v>Net incremental production</c:v>
          </c:tx>
          <c:spPr>
            <a:ln w="28575" cap="rnd">
              <a:solidFill>
                <a:schemeClr val="tx1"/>
              </a:solidFill>
              <a:prstDash val="solid"/>
              <a:round/>
            </a:ln>
            <a:effectLst/>
          </c:spPr>
          <c:marker>
            <c:symbol val="none"/>
          </c:marker>
          <c:cat>
            <c:numRef>
              <c:f>'Previous_Base case_23'!$E$1:$CJ$1</c:f>
              <c:numCache>
                <c:formatCode>mmm\-yy</c:formatCode>
                <c:ptCount val="84"/>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numCache>
            </c:numRef>
          </c:cat>
          <c:val>
            <c:numRef>
              <c:f>'New base case_23 Dangote delay'!$E$565:$BX$565</c:f>
              <c:numCache>
                <c:formatCode>0</c:formatCode>
                <c:ptCount val="60"/>
                <c:pt idx="0">
                  <c:v>-22.339779411764702</c:v>
                </c:pt>
                <c:pt idx="1">
                  <c:v>-22.339779411764702</c:v>
                </c:pt>
                <c:pt idx="2">
                  <c:v>-36.339779411764702</c:v>
                </c:pt>
                <c:pt idx="3">
                  <c:v>-36.339779411764702</c:v>
                </c:pt>
                <c:pt idx="4">
                  <c:v>-36.339779411764702</c:v>
                </c:pt>
                <c:pt idx="5">
                  <c:v>-36.339779411764702</c:v>
                </c:pt>
                <c:pt idx="6">
                  <c:v>-29.689779411764704</c:v>
                </c:pt>
                <c:pt idx="7">
                  <c:v>-23.039779411764705</c:v>
                </c:pt>
                <c:pt idx="8">
                  <c:v>-23.039779411764705</c:v>
                </c:pt>
                <c:pt idx="9">
                  <c:v>-38.283207983193279</c:v>
                </c:pt>
                <c:pt idx="10">
                  <c:v>-50.329193567870703</c:v>
                </c:pt>
                <c:pt idx="11">
                  <c:v>-36.959193567870706</c:v>
                </c:pt>
                <c:pt idx="12">
                  <c:v>-30.719193567870704</c:v>
                </c:pt>
                <c:pt idx="13">
                  <c:v>52.475806432129289</c:v>
                </c:pt>
                <c:pt idx="14">
                  <c:v>113.7868064321293</c:v>
                </c:pt>
                <c:pt idx="15">
                  <c:v>163.56930643212934</c:v>
                </c:pt>
                <c:pt idx="16">
                  <c:v>177.34880643212932</c:v>
                </c:pt>
                <c:pt idx="17">
                  <c:v>184.10430643212931</c:v>
                </c:pt>
                <c:pt idx="18">
                  <c:v>186.96380643212933</c:v>
                </c:pt>
                <c:pt idx="19">
                  <c:v>190.3593064321293</c:v>
                </c:pt>
                <c:pt idx="20">
                  <c:v>193.21880643212933</c:v>
                </c:pt>
                <c:pt idx="21">
                  <c:v>149.72060457076861</c:v>
                </c:pt>
                <c:pt idx="22">
                  <c:v>152.58010457076864</c:v>
                </c:pt>
                <c:pt idx="23">
                  <c:v>153.11610457076864</c:v>
                </c:pt>
                <c:pt idx="24">
                  <c:v>131.6051750144706</c:v>
                </c:pt>
                <c:pt idx="25">
                  <c:v>120.44128487220233</c:v>
                </c:pt>
                <c:pt idx="26">
                  <c:v>127.10706429085648</c:v>
                </c:pt>
                <c:pt idx="27">
                  <c:v>152.94640408150934</c:v>
                </c:pt>
                <c:pt idx="28">
                  <c:v>165.97257388978062</c:v>
                </c:pt>
                <c:pt idx="29">
                  <c:v>174.15575215554844</c:v>
                </c:pt>
                <c:pt idx="30">
                  <c:v>200.15893722548117</c:v>
                </c:pt>
                <c:pt idx="31">
                  <c:v>197.22888472963461</c:v>
                </c:pt>
                <c:pt idx="32">
                  <c:v>215.09995394938642</c:v>
                </c:pt>
                <c:pt idx="33">
                  <c:v>224.70586162776212</c:v>
                </c:pt>
                <c:pt idx="34">
                  <c:v>259.71071567250738</c:v>
                </c:pt>
                <c:pt idx="35">
                  <c:v>289.07307323659143</c:v>
                </c:pt>
                <c:pt idx="36">
                  <c:v>183.11806182175081</c:v>
                </c:pt>
                <c:pt idx="37">
                  <c:v>162.61875070650464</c:v>
                </c:pt>
                <c:pt idx="38">
                  <c:v>167.6718791330949</c:v>
                </c:pt>
                <c:pt idx="39">
                  <c:v>115.14869648291759</c:v>
                </c:pt>
                <c:pt idx="40">
                  <c:v>124.12779318129347</c:v>
                </c:pt>
                <c:pt idx="41">
                  <c:v>129.52193743594304</c:v>
                </c:pt>
                <c:pt idx="42">
                  <c:v>146.28130599201057</c:v>
                </c:pt>
                <c:pt idx="43">
                  <c:v>150.12759477849295</c:v>
                </c:pt>
                <c:pt idx="44">
                  <c:v>132.9820712784929</c:v>
                </c:pt>
                <c:pt idx="45">
                  <c:v>77.456071278492942</c:v>
                </c:pt>
                <c:pt idx="46">
                  <c:v>91.337377017622984</c:v>
                </c:pt>
                <c:pt idx="47">
                  <c:v>156.27277001762306</c:v>
                </c:pt>
                <c:pt idx="48">
                  <c:v>184.5846218858006</c:v>
                </c:pt>
                <c:pt idx="49">
                  <c:v>234.10367421034445</c:v>
                </c:pt>
                <c:pt idx="50">
                  <c:v>289.51778350167064</c:v>
                </c:pt>
                <c:pt idx="51">
                  <c:v>365.22179536080097</c:v>
                </c:pt>
                <c:pt idx="52">
                  <c:v>357.31763807195921</c:v>
                </c:pt>
                <c:pt idx="53">
                  <c:v>375.04760732695928</c:v>
                </c:pt>
                <c:pt idx="54">
                  <c:v>390.63460732695927</c:v>
                </c:pt>
                <c:pt idx="55">
                  <c:v>415.08129695459382</c:v>
                </c:pt>
                <c:pt idx="56">
                  <c:v>417.8227969545938</c:v>
                </c:pt>
                <c:pt idx="57">
                  <c:v>433.09336936173582</c:v>
                </c:pt>
                <c:pt idx="58">
                  <c:v>435.15986936173584</c:v>
                </c:pt>
                <c:pt idx="59">
                  <c:v>440.02431369975415</c:v>
                </c:pt>
              </c:numCache>
            </c:numRef>
          </c:val>
          <c:smooth val="0"/>
          <c:extLst>
            <c:ext xmlns:c16="http://schemas.microsoft.com/office/drawing/2014/chart" uri="{C3380CC4-5D6E-409C-BE32-E72D297353CC}">
              <c16:uniqueId val="{00000007-9795-49F6-A25D-7979030AD4B9}"/>
            </c:ext>
          </c:extLst>
        </c:ser>
        <c:dLbls>
          <c:showLegendKey val="0"/>
          <c:showVal val="0"/>
          <c:showCatName val="0"/>
          <c:showSerName val="0"/>
          <c:showPercent val="0"/>
          <c:showBubbleSize val="0"/>
        </c:dLbls>
        <c:marker val="1"/>
        <c:smooth val="0"/>
        <c:axId val="1116475727"/>
        <c:axId val="1116476975"/>
        <c:extLst>
          <c:ext xmlns:c15="http://schemas.microsoft.com/office/drawing/2012/chart" uri="{02D57815-91ED-43cb-92C2-25804820EDAC}">
            <c15:filteredLineSeries>
              <c15:ser>
                <c:idx val="7"/>
                <c:order val="7"/>
                <c:tx>
                  <c:v>Previous net increase</c:v>
                </c:tx>
                <c:spPr>
                  <a:ln w="28575" cap="rnd">
                    <a:solidFill>
                      <a:srgbClr val="00B0F0"/>
                    </a:solidFill>
                    <a:prstDash val="sysDash"/>
                    <a:round/>
                  </a:ln>
                  <a:effectLst/>
                </c:spPr>
                <c:marker>
                  <c:symbol val="none"/>
                </c:marker>
                <c:cat>
                  <c:numRef>
                    <c:extLst>
                      <c:ext uri="{02D57815-91ED-43cb-92C2-25804820EDAC}">
                        <c15:formulaRef>
                          <c15:sqref>'Previous_Base case_23'!$E$1:$CJ$1</c15:sqref>
                        </c15:formulaRef>
                      </c:ext>
                    </c:extLst>
                    <c:numCache>
                      <c:formatCode>mmm\-yy</c:formatCode>
                      <c:ptCount val="84"/>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numCache>
                  </c:numRef>
                </c:cat>
                <c:val>
                  <c:numRef>
                    <c:extLst>
                      <c:ext uri="{02D57815-91ED-43cb-92C2-25804820EDAC}">
                        <c15:formulaRef>
                          <c15:sqref>'Previous_Base case_23'!$E$176:$BL$176</c15:sqref>
                        </c15:formulaRef>
                      </c:ext>
                    </c:extLst>
                    <c:numCache>
                      <c:formatCode>0</c:formatCode>
                      <c:ptCount val="60"/>
                      <c:pt idx="0">
                        <c:v>0</c:v>
                      </c:pt>
                      <c:pt idx="1">
                        <c:v>0</c:v>
                      </c:pt>
                      <c:pt idx="2">
                        <c:v>0</c:v>
                      </c:pt>
                      <c:pt idx="3">
                        <c:v>0</c:v>
                      </c:pt>
                      <c:pt idx="4">
                        <c:v>0</c:v>
                      </c:pt>
                      <c:pt idx="5">
                        <c:v>13.299999999999999</c:v>
                      </c:pt>
                      <c:pt idx="6">
                        <c:v>19.95</c:v>
                      </c:pt>
                      <c:pt idx="7">
                        <c:v>26.599999999999998</c:v>
                      </c:pt>
                      <c:pt idx="8">
                        <c:v>33.25</c:v>
                      </c:pt>
                      <c:pt idx="9">
                        <c:v>33.25</c:v>
                      </c:pt>
                      <c:pt idx="10">
                        <c:v>33.25</c:v>
                      </c:pt>
                      <c:pt idx="11">
                        <c:v>33.25</c:v>
                      </c:pt>
                      <c:pt idx="12">
                        <c:v>33.25</c:v>
                      </c:pt>
                      <c:pt idx="13">
                        <c:v>33.25</c:v>
                      </c:pt>
                      <c:pt idx="14">
                        <c:v>33.25</c:v>
                      </c:pt>
                      <c:pt idx="15">
                        <c:v>33.25</c:v>
                      </c:pt>
                      <c:pt idx="16">
                        <c:v>33.25</c:v>
                      </c:pt>
                      <c:pt idx="17">
                        <c:v>33.25</c:v>
                      </c:pt>
                      <c:pt idx="18">
                        <c:v>39.9</c:v>
                      </c:pt>
                      <c:pt idx="19">
                        <c:v>46.55</c:v>
                      </c:pt>
                      <c:pt idx="20">
                        <c:v>46.55</c:v>
                      </c:pt>
                      <c:pt idx="21">
                        <c:v>46.55</c:v>
                      </c:pt>
                      <c:pt idx="22">
                        <c:v>46.55</c:v>
                      </c:pt>
                      <c:pt idx="23">
                        <c:v>53.199999999999996</c:v>
                      </c:pt>
                      <c:pt idx="24">
                        <c:v>53.199999999999996</c:v>
                      </c:pt>
                      <c:pt idx="25">
                        <c:v>84.074999999999989</c:v>
                      </c:pt>
                      <c:pt idx="26">
                        <c:v>137.82599999999999</c:v>
                      </c:pt>
                      <c:pt idx="27">
                        <c:v>171.56049999999999</c:v>
                      </c:pt>
                      <c:pt idx="28">
                        <c:v>174.42</c:v>
                      </c:pt>
                      <c:pt idx="29">
                        <c:v>177.27949999999998</c:v>
                      </c:pt>
                      <c:pt idx="30">
                        <c:v>180.13900000000001</c:v>
                      </c:pt>
                      <c:pt idx="31">
                        <c:v>182.99849999999998</c:v>
                      </c:pt>
                      <c:pt idx="32">
                        <c:v>185.858</c:v>
                      </c:pt>
                      <c:pt idx="33">
                        <c:v>188.7175</c:v>
                      </c:pt>
                      <c:pt idx="34">
                        <c:v>196.93700000000001</c:v>
                      </c:pt>
                      <c:pt idx="35">
                        <c:v>198.00899999999999</c:v>
                      </c:pt>
                      <c:pt idx="36">
                        <c:v>221.29299999999998</c:v>
                      </c:pt>
                      <c:pt idx="37">
                        <c:v>222.36499999999998</c:v>
                      </c:pt>
                      <c:pt idx="38">
                        <c:v>223.43699999999998</c:v>
                      </c:pt>
                      <c:pt idx="39">
                        <c:v>224.50899999999999</c:v>
                      </c:pt>
                      <c:pt idx="40">
                        <c:v>259.79699999999997</c:v>
                      </c:pt>
                      <c:pt idx="41">
                        <c:v>288.697</c:v>
                      </c:pt>
                      <c:pt idx="42">
                        <c:v>326.29699999999997</c:v>
                      </c:pt>
                      <c:pt idx="43">
                        <c:v>361.87126221577159</c:v>
                      </c:pt>
                      <c:pt idx="44">
                        <c:v>361.87126221577159</c:v>
                      </c:pt>
                      <c:pt idx="45">
                        <c:v>361.87126221577159</c:v>
                      </c:pt>
                      <c:pt idx="46">
                        <c:v>361.87126221577159</c:v>
                      </c:pt>
                      <c:pt idx="47">
                        <c:v>361.87126221577159</c:v>
                      </c:pt>
                      <c:pt idx="48">
                        <c:v>272.87126221577159</c:v>
                      </c:pt>
                      <c:pt idx="49">
                        <c:v>293.09660468152504</c:v>
                      </c:pt>
                      <c:pt idx="50">
                        <c:v>295.34386495549762</c:v>
                      </c:pt>
                      <c:pt idx="51">
                        <c:v>297.59112522947021</c:v>
                      </c:pt>
                      <c:pt idx="52">
                        <c:v>299.83838550344285</c:v>
                      </c:pt>
                      <c:pt idx="53">
                        <c:v>302.08564577741544</c:v>
                      </c:pt>
                      <c:pt idx="54">
                        <c:v>340.36580397107844</c:v>
                      </c:pt>
                      <c:pt idx="55">
                        <c:v>368.3508484734013</c:v>
                      </c:pt>
                      <c:pt idx="56">
                        <c:v>370.59810874737389</c:v>
                      </c:pt>
                      <c:pt idx="57">
                        <c:v>434.09536902134647</c:v>
                      </c:pt>
                      <c:pt idx="58">
                        <c:v>463.19402655559298</c:v>
                      </c:pt>
                      <c:pt idx="59">
                        <c:v>473.23276628162046</c:v>
                      </c:pt>
                    </c:numCache>
                  </c:numRef>
                </c:val>
                <c:smooth val="0"/>
                <c:extLst>
                  <c:ext xmlns:c16="http://schemas.microsoft.com/office/drawing/2014/chart" uri="{C3380CC4-5D6E-409C-BE32-E72D297353CC}">
                    <c16:uniqueId val="{00000008-9795-49F6-A25D-7979030AD4B9}"/>
                  </c:ext>
                </c:extLst>
              </c15:ser>
            </c15:filteredLineSeries>
          </c:ext>
        </c:extLst>
      </c:lineChart>
      <c:dateAx>
        <c:axId val="1116475727"/>
        <c:scaling>
          <c:orientation val="minMax"/>
        </c:scaling>
        <c:delete val="0"/>
        <c:axPos val="b"/>
        <c:numFmt formatCode="mm/yy" sourceLinked="0"/>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116476975"/>
        <c:crosses val="autoZero"/>
        <c:auto val="1"/>
        <c:lblOffset val="100"/>
        <c:baseTimeUnit val="months"/>
      </c:dateAx>
      <c:valAx>
        <c:axId val="1116476975"/>
        <c:scaling>
          <c:orientation val="minMax"/>
          <c:max val="1200"/>
          <c:min val="-400"/>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116475727"/>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6350" cap="flat" cmpd="sng" algn="ctr">
      <a:noFill/>
      <a:round/>
    </a:ln>
    <a:effectLst/>
    <a:extLst>
      <a:ext uri="{91240B29-F687-4F45-9708-019B960494DF}">
        <a14:hiddenLine xmlns:a14="http://schemas.microsoft.com/office/drawing/2010/main" w="6350" cap="flat" cmpd="sng" algn="ctr">
          <a:solidFill>
            <a:srgbClr val="7F8080"/>
          </a:solidFill>
          <a:round/>
        </a14:hiddenLine>
      </a:ext>
    </a:ex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80434263898826E-2"/>
          <c:y val="9.5635907353686073E-2"/>
          <c:w val="0.91551956573610116"/>
          <c:h val="0.81210019800156563"/>
        </c:manualLayout>
      </c:layout>
      <c:barChart>
        <c:barDir val="col"/>
        <c:grouping val="stacked"/>
        <c:varyColors val="0"/>
        <c:ser>
          <c:idx val="0"/>
          <c:order val="0"/>
          <c:tx>
            <c:strRef>
              <c:f>'New base case_23 Dangote delay'!$A$677</c:f>
              <c:strCache>
                <c:ptCount val="1"/>
                <c:pt idx="0">
                  <c:v>Middle East</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delay'!$E$677:$BX$677</c:f>
              <c:numCache>
                <c:formatCode>0</c:formatCode>
                <c:ptCount val="60"/>
                <c:pt idx="0">
                  <c:v>95</c:v>
                </c:pt>
                <c:pt idx="1">
                  <c:v>95</c:v>
                </c:pt>
                <c:pt idx="2">
                  <c:v>95</c:v>
                </c:pt>
                <c:pt idx="3">
                  <c:v>95</c:v>
                </c:pt>
                <c:pt idx="4">
                  <c:v>95</c:v>
                </c:pt>
                <c:pt idx="5">
                  <c:v>95</c:v>
                </c:pt>
                <c:pt idx="6">
                  <c:v>114</c:v>
                </c:pt>
                <c:pt idx="7">
                  <c:v>133</c:v>
                </c:pt>
                <c:pt idx="8">
                  <c:v>133</c:v>
                </c:pt>
                <c:pt idx="9">
                  <c:v>133</c:v>
                </c:pt>
                <c:pt idx="10">
                  <c:v>133</c:v>
                </c:pt>
                <c:pt idx="11">
                  <c:v>187.04</c:v>
                </c:pt>
                <c:pt idx="12">
                  <c:v>204.56</c:v>
                </c:pt>
                <c:pt idx="13">
                  <c:v>222.07999999999998</c:v>
                </c:pt>
                <c:pt idx="14">
                  <c:v>222.07999999999998</c:v>
                </c:pt>
                <c:pt idx="15">
                  <c:v>239.6</c:v>
                </c:pt>
                <c:pt idx="16">
                  <c:v>239.6</c:v>
                </c:pt>
                <c:pt idx="17">
                  <c:v>257.12</c:v>
                </c:pt>
                <c:pt idx="18">
                  <c:v>257.12</c:v>
                </c:pt>
                <c:pt idx="19">
                  <c:v>274.64</c:v>
                </c:pt>
                <c:pt idx="20">
                  <c:v>274.64</c:v>
                </c:pt>
                <c:pt idx="21">
                  <c:v>274.64</c:v>
                </c:pt>
                <c:pt idx="22">
                  <c:v>242.83</c:v>
                </c:pt>
                <c:pt idx="23">
                  <c:v>298.62</c:v>
                </c:pt>
                <c:pt idx="24">
                  <c:v>310.61</c:v>
                </c:pt>
                <c:pt idx="25">
                  <c:v>322.60000000000002</c:v>
                </c:pt>
                <c:pt idx="26">
                  <c:v>334.59</c:v>
                </c:pt>
                <c:pt idx="27">
                  <c:v>350.358</c:v>
                </c:pt>
                <c:pt idx="28">
                  <c:v>350.358</c:v>
                </c:pt>
                <c:pt idx="29">
                  <c:v>350.358</c:v>
                </c:pt>
                <c:pt idx="30">
                  <c:v>350.358</c:v>
                </c:pt>
                <c:pt idx="31">
                  <c:v>350.358</c:v>
                </c:pt>
                <c:pt idx="32">
                  <c:v>362.34800000000001</c:v>
                </c:pt>
                <c:pt idx="33">
                  <c:v>380.33300000000003</c:v>
                </c:pt>
                <c:pt idx="34">
                  <c:v>380.33300000000003</c:v>
                </c:pt>
                <c:pt idx="35">
                  <c:v>380.33300000000003</c:v>
                </c:pt>
                <c:pt idx="36">
                  <c:v>382.08499999999998</c:v>
                </c:pt>
                <c:pt idx="37">
                  <c:v>382.08499999999998</c:v>
                </c:pt>
                <c:pt idx="38">
                  <c:v>388.08</c:v>
                </c:pt>
                <c:pt idx="39">
                  <c:v>388.08</c:v>
                </c:pt>
                <c:pt idx="40">
                  <c:v>388.08</c:v>
                </c:pt>
                <c:pt idx="41">
                  <c:v>388.08</c:v>
                </c:pt>
                <c:pt idx="42">
                  <c:v>388.08</c:v>
                </c:pt>
                <c:pt idx="43">
                  <c:v>388.08</c:v>
                </c:pt>
                <c:pt idx="44">
                  <c:v>388.08</c:v>
                </c:pt>
                <c:pt idx="45">
                  <c:v>388.08</c:v>
                </c:pt>
                <c:pt idx="46">
                  <c:v>388.08</c:v>
                </c:pt>
                <c:pt idx="47">
                  <c:v>388.08</c:v>
                </c:pt>
                <c:pt idx="48">
                  <c:v>407.07899999999995</c:v>
                </c:pt>
                <c:pt idx="49">
                  <c:v>407.07899999999995</c:v>
                </c:pt>
                <c:pt idx="50">
                  <c:v>407.07899999999995</c:v>
                </c:pt>
                <c:pt idx="51">
                  <c:v>407.07899999999995</c:v>
                </c:pt>
                <c:pt idx="52">
                  <c:v>407.07899999999995</c:v>
                </c:pt>
                <c:pt idx="53">
                  <c:v>407.07899999999995</c:v>
                </c:pt>
                <c:pt idx="54">
                  <c:v>407.07899999999995</c:v>
                </c:pt>
                <c:pt idx="55">
                  <c:v>407.07899999999995</c:v>
                </c:pt>
                <c:pt idx="56">
                  <c:v>407.07899999999995</c:v>
                </c:pt>
                <c:pt idx="57">
                  <c:v>407.07899999999995</c:v>
                </c:pt>
                <c:pt idx="58">
                  <c:v>407.07899999999995</c:v>
                </c:pt>
                <c:pt idx="59">
                  <c:v>407.07899999999995</c:v>
                </c:pt>
              </c:numCache>
            </c:numRef>
          </c:val>
          <c:extLst>
            <c:ext xmlns:c16="http://schemas.microsoft.com/office/drawing/2014/chart" uri="{C3380CC4-5D6E-409C-BE32-E72D297353CC}">
              <c16:uniqueId val="{00000000-8002-4E31-9EFE-D230AC9BB1E9}"/>
            </c:ext>
          </c:extLst>
        </c:ser>
        <c:ser>
          <c:idx val="1"/>
          <c:order val="1"/>
          <c:tx>
            <c:strRef>
              <c:f>'New base case_23 Dangote delay'!$A$679</c:f>
              <c:strCache>
                <c:ptCount val="1"/>
                <c:pt idx="0">
                  <c:v>Dangote</c:v>
                </c:pt>
              </c:strCache>
            </c:strRef>
          </c:tx>
          <c:spPr>
            <a:solidFill>
              <a:srgbClr val="DC7900"/>
            </a:solidFill>
            <a:ln>
              <a:no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delay'!$E$679:$BX$679</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21.143867056821204</c:v>
                </c:pt>
                <c:pt idx="25">
                  <c:v>44.141988818054067</c:v>
                </c:pt>
                <c:pt idx="26">
                  <c:v>77.20655640468091</c:v>
                </c:pt>
                <c:pt idx="27">
                  <c:v>97.209834757080017</c:v>
                </c:pt>
                <c:pt idx="28">
                  <c:v>109.8112885995678</c:v>
                </c:pt>
                <c:pt idx="29">
                  <c:v>109.5451053641316</c:v>
                </c:pt>
                <c:pt idx="30">
                  <c:v>101.09802257260488</c:v>
                </c:pt>
                <c:pt idx="31">
                  <c:v>84.887105946927861</c:v>
                </c:pt>
                <c:pt idx="32">
                  <c:v>77.25117535545138</c:v>
                </c:pt>
                <c:pt idx="33">
                  <c:v>97.412606640039982</c:v>
                </c:pt>
                <c:pt idx="34">
                  <c:v>124.72382798253805</c:v>
                </c:pt>
                <c:pt idx="35">
                  <c:v>153.04327933815495</c:v>
                </c:pt>
                <c:pt idx="36">
                  <c:v>165.98088600509513</c:v>
                </c:pt>
                <c:pt idx="37">
                  <c:v>157.30534692896609</c:v>
                </c:pt>
                <c:pt idx="38">
                  <c:v>152.08856003087951</c:v>
                </c:pt>
                <c:pt idx="39">
                  <c:v>127.05748021740455</c:v>
                </c:pt>
                <c:pt idx="40">
                  <c:v>129.19975210870228</c:v>
                </c:pt>
                <c:pt idx="41">
                  <c:v>143.136596</c:v>
                </c:pt>
                <c:pt idx="42">
                  <c:v>143.136596</c:v>
                </c:pt>
                <c:pt idx="43">
                  <c:v>143.136596</c:v>
                </c:pt>
                <c:pt idx="44">
                  <c:v>124.663616</c:v>
                </c:pt>
                <c:pt idx="45">
                  <c:v>124.663616</c:v>
                </c:pt>
                <c:pt idx="46">
                  <c:v>124.663616</c:v>
                </c:pt>
                <c:pt idx="47">
                  <c:v>154.93116799999999</c:v>
                </c:pt>
                <c:pt idx="48">
                  <c:v>156.847400325</c:v>
                </c:pt>
                <c:pt idx="49">
                  <c:v>162.20868300000001</c:v>
                </c:pt>
                <c:pt idx="50">
                  <c:v>171.18788400000003</c:v>
                </c:pt>
                <c:pt idx="51">
                  <c:v>177.8425992</c:v>
                </c:pt>
                <c:pt idx="52">
                  <c:v>180.298274625</c:v>
                </c:pt>
                <c:pt idx="53">
                  <c:v>180.98769499999997</c:v>
                </c:pt>
                <c:pt idx="54">
                  <c:v>180.98769499999997</c:v>
                </c:pt>
                <c:pt idx="55">
                  <c:v>180.98769499999997</c:v>
                </c:pt>
                <c:pt idx="56">
                  <c:v>180.98769499999997</c:v>
                </c:pt>
                <c:pt idx="57">
                  <c:v>180.98769499999997</c:v>
                </c:pt>
                <c:pt idx="58">
                  <c:v>180.98769499999997</c:v>
                </c:pt>
                <c:pt idx="59">
                  <c:v>180.98769499999997</c:v>
                </c:pt>
              </c:numCache>
            </c:numRef>
          </c:val>
          <c:extLst>
            <c:ext xmlns:c16="http://schemas.microsoft.com/office/drawing/2014/chart" uri="{C3380CC4-5D6E-409C-BE32-E72D297353CC}">
              <c16:uniqueId val="{00000001-8002-4E31-9EFE-D230AC9BB1E9}"/>
            </c:ext>
          </c:extLst>
        </c:ser>
        <c:ser>
          <c:idx val="2"/>
          <c:order val="2"/>
          <c:tx>
            <c:strRef>
              <c:f>'New base case_23 Dangote delay'!$A$680</c:f>
              <c:strCache>
                <c:ptCount val="1"/>
                <c:pt idx="0">
                  <c:v>Olmeca</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delay'!$E$680:$BX$680</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4.7014501686749988</c:v>
                </c:pt>
                <c:pt idx="38">
                  <c:v>4.7014501686749988</c:v>
                </c:pt>
                <c:pt idx="39">
                  <c:v>8.8805169852749994</c:v>
                </c:pt>
                <c:pt idx="40">
                  <c:v>10.447667043782946</c:v>
                </c:pt>
                <c:pt idx="41">
                  <c:v>16.716267270052715</c:v>
                </c:pt>
                <c:pt idx="42">
                  <c:v>20.895334087565892</c:v>
                </c:pt>
                <c:pt idx="43">
                  <c:v>20.685511710925436</c:v>
                </c:pt>
                <c:pt idx="44">
                  <c:v>28.959716395295604</c:v>
                </c:pt>
                <c:pt idx="45">
                  <c:v>28.959716395295604</c:v>
                </c:pt>
                <c:pt idx="46">
                  <c:v>28.813368360226999</c:v>
                </c:pt>
                <c:pt idx="47">
                  <c:v>28.813368360226999</c:v>
                </c:pt>
                <c:pt idx="48">
                  <c:v>28.813368360226999</c:v>
                </c:pt>
                <c:pt idx="49">
                  <c:v>51.967134782166113</c:v>
                </c:pt>
                <c:pt idx="50">
                  <c:v>56.1</c:v>
                </c:pt>
                <c:pt idx="51">
                  <c:v>69.36</c:v>
                </c:pt>
                <c:pt idx="52">
                  <c:v>75.468891086752009</c:v>
                </c:pt>
                <c:pt idx="53">
                  <c:v>75.468891086752009</c:v>
                </c:pt>
                <c:pt idx="54">
                  <c:v>74.406391086752009</c:v>
                </c:pt>
                <c:pt idx="55">
                  <c:v>92.263924947572491</c:v>
                </c:pt>
                <c:pt idx="56">
                  <c:v>92.263924947572491</c:v>
                </c:pt>
                <c:pt idx="57">
                  <c:v>95.112938215443577</c:v>
                </c:pt>
                <c:pt idx="58">
                  <c:v>95.112938215443577</c:v>
                </c:pt>
                <c:pt idx="59">
                  <c:v>98.08521753467619</c:v>
                </c:pt>
              </c:numCache>
            </c:numRef>
          </c:val>
          <c:extLst>
            <c:ext xmlns:c16="http://schemas.microsoft.com/office/drawing/2014/chart" uri="{C3380CC4-5D6E-409C-BE32-E72D297353CC}">
              <c16:uniqueId val="{00000002-8002-4E31-9EFE-D230AC9BB1E9}"/>
            </c:ext>
          </c:extLst>
        </c:ser>
        <c:ser>
          <c:idx val="3"/>
          <c:order val="3"/>
          <c:tx>
            <c:strRef>
              <c:f>'New base case_23 Dangote delay'!$A$681</c:f>
              <c:strCache>
                <c:ptCount val="1"/>
                <c:pt idx="0">
                  <c:v>Houston/Los Angeles</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delay'!$E$681:$BX$681</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-69.131715537828029</c:v>
                </c:pt>
                <c:pt idx="37">
                  <c:v>-69.131715537828029</c:v>
                </c:pt>
                <c:pt idx="38">
                  <c:v>-69.131715537828029</c:v>
                </c:pt>
                <c:pt idx="39">
                  <c:v>-69.131715537828029</c:v>
                </c:pt>
                <c:pt idx="40">
                  <c:v>-69.131715537828029</c:v>
                </c:pt>
                <c:pt idx="41">
                  <c:v>-69.131715537828029</c:v>
                </c:pt>
                <c:pt idx="42">
                  <c:v>-69.131715537828029</c:v>
                </c:pt>
                <c:pt idx="43">
                  <c:v>-69.131715537828029</c:v>
                </c:pt>
                <c:pt idx="44">
                  <c:v>-69.131715537828029</c:v>
                </c:pt>
                <c:pt idx="45">
                  <c:v>-110.83171553782803</c:v>
                </c:pt>
                <c:pt idx="46">
                  <c:v>-110.83171553782803</c:v>
                </c:pt>
                <c:pt idx="47">
                  <c:v>-110.83171553782803</c:v>
                </c:pt>
                <c:pt idx="48">
                  <c:v>-110.83171553782803</c:v>
                </c:pt>
                <c:pt idx="49">
                  <c:v>-110.83171553782803</c:v>
                </c:pt>
                <c:pt idx="50">
                  <c:v>-110.83171553782803</c:v>
                </c:pt>
                <c:pt idx="51">
                  <c:v>-110.83171553782803</c:v>
                </c:pt>
                <c:pt idx="52">
                  <c:v>-110.83171553782803</c:v>
                </c:pt>
                <c:pt idx="53">
                  <c:v>-110.83171553782803</c:v>
                </c:pt>
                <c:pt idx="54">
                  <c:v>-110.83171553782803</c:v>
                </c:pt>
                <c:pt idx="55">
                  <c:v>-110.83171553782803</c:v>
                </c:pt>
                <c:pt idx="56">
                  <c:v>-110.83171553782803</c:v>
                </c:pt>
                <c:pt idx="57">
                  <c:v>-110.83171553782803</c:v>
                </c:pt>
                <c:pt idx="58">
                  <c:v>-110.83171553782803</c:v>
                </c:pt>
                <c:pt idx="59">
                  <c:v>-110.83171553782803</c:v>
                </c:pt>
              </c:numCache>
            </c:numRef>
          </c:val>
          <c:extLst>
            <c:ext xmlns:c16="http://schemas.microsoft.com/office/drawing/2014/chart" uri="{C3380CC4-5D6E-409C-BE32-E72D297353CC}">
              <c16:uniqueId val="{00000003-8002-4E31-9EFE-D230AC9BB1E9}"/>
            </c:ext>
          </c:extLst>
        </c:ser>
        <c:ser>
          <c:idx val="4"/>
          <c:order val="4"/>
          <c:tx>
            <c:strRef>
              <c:f>'New base case_23 Dangote delay'!$A$682</c:f>
              <c:strCache>
                <c:ptCount val="1"/>
                <c:pt idx="0">
                  <c:v>Europe (announced)</c:v>
                </c:pt>
              </c:strCache>
            </c:strRef>
          </c:tx>
          <c:spPr>
            <a:solidFill>
              <a:schemeClr val="bg1">
                <a:lumMod val="75000"/>
              </a:schemeClr>
            </a:solidFill>
            <a:ln>
              <a:solidFill>
                <a:schemeClr val="bg1"/>
              </a:solidFill>
              <a:prstDash val="solid"/>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delay'!$E$682:$BX$682</c:f>
              <c:numCache>
                <c:formatCode>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-16.75</c:v>
                </c:pt>
                <c:pt idx="26">
                  <c:v>-16.75</c:v>
                </c:pt>
                <c:pt idx="27">
                  <c:v>-16.75</c:v>
                </c:pt>
                <c:pt idx="28">
                  <c:v>-16.75</c:v>
                </c:pt>
                <c:pt idx="29">
                  <c:v>-16.75</c:v>
                </c:pt>
                <c:pt idx="30">
                  <c:v>-16.75</c:v>
                </c:pt>
                <c:pt idx="31">
                  <c:v>-16.75</c:v>
                </c:pt>
                <c:pt idx="32">
                  <c:v>-16.75</c:v>
                </c:pt>
                <c:pt idx="33">
                  <c:v>-16.75</c:v>
                </c:pt>
                <c:pt idx="34">
                  <c:v>-16.75</c:v>
                </c:pt>
                <c:pt idx="35">
                  <c:v>-16.75</c:v>
                </c:pt>
                <c:pt idx="36">
                  <c:v>-58.355928154308977</c:v>
                </c:pt>
                <c:pt idx="37">
                  <c:v>-58.355928154308977</c:v>
                </c:pt>
                <c:pt idx="38">
                  <c:v>-58.355928154308977</c:v>
                </c:pt>
                <c:pt idx="39">
                  <c:v>-129.08358772877705</c:v>
                </c:pt>
                <c:pt idx="40">
                  <c:v>-129.08358772877705</c:v>
                </c:pt>
                <c:pt idx="41">
                  <c:v>-129.08358772877705</c:v>
                </c:pt>
                <c:pt idx="42">
                  <c:v>-129.08358772877705</c:v>
                </c:pt>
                <c:pt idx="43">
                  <c:v>-129.08358772877705</c:v>
                </c:pt>
                <c:pt idx="44">
                  <c:v>-129.08358772877705</c:v>
                </c:pt>
                <c:pt idx="45">
                  <c:v>-129.08358772877705</c:v>
                </c:pt>
                <c:pt idx="46">
                  <c:v>-129.08358772877705</c:v>
                </c:pt>
                <c:pt idx="47">
                  <c:v>-129.08358772877705</c:v>
                </c:pt>
                <c:pt idx="48">
                  <c:v>-129.08358772877705</c:v>
                </c:pt>
                <c:pt idx="49">
                  <c:v>-129.08358772877705</c:v>
                </c:pt>
                <c:pt idx="50">
                  <c:v>-129.08358772877705</c:v>
                </c:pt>
                <c:pt idx="51">
                  <c:v>-129.08358772877705</c:v>
                </c:pt>
                <c:pt idx="52">
                  <c:v>-129.08358772877705</c:v>
                </c:pt>
                <c:pt idx="53">
                  <c:v>-129.08358772877705</c:v>
                </c:pt>
                <c:pt idx="54">
                  <c:v>-129.08358772877705</c:v>
                </c:pt>
                <c:pt idx="55">
                  <c:v>-129.08358772877705</c:v>
                </c:pt>
                <c:pt idx="56">
                  <c:v>-129.08358772877705</c:v>
                </c:pt>
                <c:pt idx="57">
                  <c:v>-129.08358772877705</c:v>
                </c:pt>
                <c:pt idx="58">
                  <c:v>-129.08358772877705</c:v>
                </c:pt>
                <c:pt idx="59">
                  <c:v>-129.08358772877705</c:v>
                </c:pt>
              </c:numCache>
            </c:numRef>
          </c:val>
          <c:extLst>
            <c:ext xmlns:c16="http://schemas.microsoft.com/office/drawing/2014/chart" uri="{C3380CC4-5D6E-409C-BE32-E72D297353CC}">
              <c16:uniqueId val="{00000004-8002-4E31-9EFE-D230AC9BB1E9}"/>
            </c:ext>
          </c:extLst>
        </c:ser>
        <c:ser>
          <c:idx val="6"/>
          <c:order val="5"/>
          <c:tx>
            <c:strRef>
              <c:f>'New base case_23 Dangote delay'!$A$678</c:f>
              <c:strCache>
                <c:ptCount val="1"/>
                <c:pt idx="0">
                  <c:v>Mainland China</c:v>
                </c:pt>
              </c:strCache>
            </c:strRef>
          </c:tx>
          <c:spPr>
            <a:solidFill>
              <a:schemeClr val="bg1">
                <a:lumMod val="75000"/>
              </a:schemeClr>
            </a:solidFill>
            <a:ln>
              <a:solidFill>
                <a:schemeClr val="bg1"/>
              </a:solidFill>
            </a:ln>
            <a:effectLst/>
          </c:spPr>
          <c:invertIfNegative val="0"/>
          <c:val>
            <c:numRef>
              <c:f>'New base case_23 Dangote delay'!$E$678:$BX$678</c:f>
              <c:numCache>
                <c:formatCode>0</c:formatCode>
                <c:ptCount val="60"/>
                <c:pt idx="0">
                  <c:v>0</c:v>
                </c:pt>
                <c:pt idx="1">
                  <c:v>0</c:v>
                </c:pt>
                <c:pt idx="2">
                  <c:v>0</c:v>
                </c:pt>
                <c:pt idx="3">
                  <c:v>0</c:v>
                </c:pt>
                <c:pt idx="4">
                  <c:v>0</c:v>
                </c:pt>
                <c:pt idx="5">
                  <c:v>0</c:v>
                </c:pt>
                <c:pt idx="6">
                  <c:v>0</c:v>
                </c:pt>
                <c:pt idx="7">
                  <c:v>0</c:v>
                </c:pt>
                <c:pt idx="8">
                  <c:v>0</c:v>
                </c:pt>
                <c:pt idx="9">
                  <c:v>0</c:v>
                </c:pt>
                <c:pt idx="10">
                  <c:v>-14.418569733870974</c:v>
                </c:pt>
                <c:pt idx="11">
                  <c:v>-8.8185697338709783</c:v>
                </c:pt>
                <c:pt idx="12">
                  <c:v>-3.6185697338709755</c:v>
                </c:pt>
                <c:pt idx="13">
                  <c:v>31.701430266129023</c:v>
                </c:pt>
                <c:pt idx="14">
                  <c:v>36.759430266129037</c:v>
                </c:pt>
                <c:pt idx="15">
                  <c:v>44.627430266129046</c:v>
                </c:pt>
                <c:pt idx="16">
                  <c:v>51.933430266129029</c:v>
                </c:pt>
                <c:pt idx="17">
                  <c:v>54.181430266129034</c:v>
                </c:pt>
                <c:pt idx="18">
                  <c:v>54.181430266129034</c:v>
                </c:pt>
                <c:pt idx="19">
                  <c:v>54.181430266129034</c:v>
                </c:pt>
                <c:pt idx="20">
                  <c:v>54.181430266129034</c:v>
                </c:pt>
                <c:pt idx="21">
                  <c:v>15.813021729543678</c:v>
                </c:pt>
                <c:pt idx="22">
                  <c:v>15.813021729543678</c:v>
                </c:pt>
                <c:pt idx="23">
                  <c:v>15.813021729543678</c:v>
                </c:pt>
                <c:pt idx="24">
                  <c:v>15.813021729543678</c:v>
                </c:pt>
                <c:pt idx="25">
                  <c:v>15.813021729543678</c:v>
                </c:pt>
                <c:pt idx="26">
                  <c:v>15.813021729543678</c:v>
                </c:pt>
                <c:pt idx="27">
                  <c:v>15.813021729543678</c:v>
                </c:pt>
                <c:pt idx="28">
                  <c:v>15.813021729543678</c:v>
                </c:pt>
                <c:pt idx="29">
                  <c:v>15.813021729543678</c:v>
                </c:pt>
                <c:pt idx="30">
                  <c:v>15.813021729543678</c:v>
                </c:pt>
                <c:pt idx="31">
                  <c:v>15.813021729543678</c:v>
                </c:pt>
                <c:pt idx="32">
                  <c:v>20.610021729543675</c:v>
                </c:pt>
                <c:pt idx="33">
                  <c:v>-1.5991346728953317</c:v>
                </c:pt>
                <c:pt idx="34">
                  <c:v>0.39730532710467514</c:v>
                </c:pt>
                <c:pt idx="35">
                  <c:v>2.8010953271046617</c:v>
                </c:pt>
                <c:pt idx="36">
                  <c:v>4.3878753271046662</c:v>
                </c:pt>
                <c:pt idx="37">
                  <c:v>4.7777153271046586</c:v>
                </c:pt>
                <c:pt idx="38">
                  <c:v>9.5747153271046557</c:v>
                </c:pt>
                <c:pt idx="39">
                  <c:v>48.25077992003861</c:v>
                </c:pt>
                <c:pt idx="40">
                  <c:v>55.063557108978699</c:v>
                </c:pt>
                <c:pt idx="41">
                  <c:v>1.0120796196876825</c:v>
                </c:pt>
                <c:pt idx="42">
                  <c:v>9.5557911148233643</c:v>
                </c:pt>
                <c:pt idx="43">
                  <c:v>12.08622542101898</c:v>
                </c:pt>
                <c:pt idx="44">
                  <c:v>12.08622542101898</c:v>
                </c:pt>
                <c:pt idx="45">
                  <c:v>12.08622542101898</c:v>
                </c:pt>
                <c:pt idx="46">
                  <c:v>12.08622542101898</c:v>
                </c:pt>
                <c:pt idx="47">
                  <c:v>12.08622542101898</c:v>
                </c:pt>
                <c:pt idx="48">
                  <c:v>12.705685431510476</c:v>
                </c:pt>
                <c:pt idx="49">
                  <c:v>13.922790648901769</c:v>
                </c:pt>
                <c:pt idx="50">
                  <c:v>15.816065431510468</c:v>
                </c:pt>
                <c:pt idx="51">
                  <c:v>17.574106301075673</c:v>
                </c:pt>
                <c:pt idx="52">
                  <c:v>18.115041953249587</c:v>
                </c:pt>
                <c:pt idx="53">
                  <c:v>18.115041953249587</c:v>
                </c:pt>
                <c:pt idx="54">
                  <c:v>18.115041953249587</c:v>
                </c:pt>
                <c:pt idx="55">
                  <c:v>18.115041953249587</c:v>
                </c:pt>
                <c:pt idx="56">
                  <c:v>18.115041953249587</c:v>
                </c:pt>
                <c:pt idx="57">
                  <c:v>18.115041953249587</c:v>
                </c:pt>
                <c:pt idx="58">
                  <c:v>18.115041953249587</c:v>
                </c:pt>
                <c:pt idx="59">
                  <c:v>18.115041953249587</c:v>
                </c:pt>
              </c:numCache>
            </c:numRef>
          </c:val>
          <c:extLst>
            <c:ext xmlns:c16="http://schemas.microsoft.com/office/drawing/2014/chart" uri="{C3380CC4-5D6E-409C-BE32-E72D297353CC}">
              <c16:uniqueId val="{00000005-8002-4E31-9EFE-D230AC9BB1E9}"/>
            </c:ext>
          </c:extLst>
        </c:ser>
        <c:ser>
          <c:idx val="5"/>
          <c:order val="6"/>
          <c:tx>
            <c:strRef>
              <c:f>'New base case_23 Dangote delay'!$A$683</c:f>
              <c:strCache>
                <c:ptCount val="1"/>
                <c:pt idx="0">
                  <c:v>Others</c:v>
                </c:pt>
              </c:strCache>
            </c:strRef>
          </c:tx>
          <c:spPr>
            <a:solidFill>
              <a:schemeClr val="bg1">
                <a:lumMod val="75000"/>
              </a:schemeClr>
            </a:solidFill>
            <a:ln>
              <a:solidFill>
                <a:schemeClr val="bg1"/>
              </a:solidFill>
            </a:ln>
            <a:effectLst/>
          </c:spPr>
          <c:invertIfNegative val="0"/>
          <c:cat>
            <c:numRef>
              <c:f>'New base case_23 Dangote delay'!$E$1:$BX$1</c:f>
              <c:numCache>
                <c:formatCode>mmm\-yy</c:formatCode>
                <c:ptCount val="60"/>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numCache>
            </c:numRef>
          </c:cat>
          <c:val>
            <c:numRef>
              <c:f>'New base case_23 Dangote delay'!$E$683:$BX$683</c:f>
              <c:numCache>
                <c:formatCode>0</c:formatCode>
                <c:ptCount val="60"/>
                <c:pt idx="0">
                  <c:v>-75.059889705882341</c:v>
                </c:pt>
                <c:pt idx="1">
                  <c:v>-75.059889705882341</c:v>
                </c:pt>
                <c:pt idx="2">
                  <c:v>-93.059889705882341</c:v>
                </c:pt>
                <c:pt idx="3">
                  <c:v>-93.059889705882341</c:v>
                </c:pt>
                <c:pt idx="4">
                  <c:v>-93.059889705882341</c:v>
                </c:pt>
                <c:pt idx="5">
                  <c:v>-93.059889705882341</c:v>
                </c:pt>
                <c:pt idx="6">
                  <c:v>-93.059889705882355</c:v>
                </c:pt>
                <c:pt idx="7">
                  <c:v>-93.059889705882341</c:v>
                </c:pt>
                <c:pt idx="8">
                  <c:v>-93.059889705882341</c:v>
                </c:pt>
                <c:pt idx="9">
                  <c:v>-111.69074684873949</c:v>
                </c:pt>
                <c:pt idx="10">
                  <c:v>-111.69074684873949</c:v>
                </c:pt>
                <c:pt idx="11">
                  <c:v>-111.69074684873948</c:v>
                </c:pt>
                <c:pt idx="12">
                  <c:v>-111.69074684873948</c:v>
                </c:pt>
                <c:pt idx="13">
                  <c:v>-97.440746848739479</c:v>
                </c:pt>
                <c:pt idx="14">
                  <c:v>-77.870746848739458</c:v>
                </c:pt>
                <c:pt idx="15">
                  <c:v>-20.075746848739414</c:v>
                </c:pt>
                <c:pt idx="16">
                  <c:v>-19.410746848739393</c:v>
                </c:pt>
                <c:pt idx="17">
                  <c:v>-13.385746848739473</c:v>
                </c:pt>
                <c:pt idx="18">
                  <c:v>-12.720746848739509</c:v>
                </c:pt>
                <c:pt idx="19">
                  <c:v>-6.6957468487394749</c:v>
                </c:pt>
                <c:pt idx="20">
                  <c:v>-6.0307468487395113</c:v>
                </c:pt>
                <c:pt idx="21">
                  <c:v>-36.573220532949989</c:v>
                </c:pt>
                <c:pt idx="22">
                  <c:v>-35.908220532949912</c:v>
                </c:pt>
                <c:pt idx="23">
                  <c:v>-30.54822053295004</c:v>
                </c:pt>
                <c:pt idx="24">
                  <c:v>-56.150276607716421</c:v>
                </c:pt>
                <c:pt idx="25">
                  <c:v>-50.790276607716407</c:v>
                </c:pt>
                <c:pt idx="26">
                  <c:v>-50.790276607716464</c:v>
                </c:pt>
                <c:pt idx="27">
                  <c:v>-41.930276607716394</c:v>
                </c:pt>
                <c:pt idx="28">
                  <c:v>-31.079026607716401</c:v>
                </c:pt>
                <c:pt idx="29">
                  <c:v>-20.227776607716464</c:v>
                </c:pt>
                <c:pt idx="30">
                  <c:v>-4.1265266077164711</c:v>
                </c:pt>
                <c:pt idx="31">
                  <c:v>-3.6202766077165052</c:v>
                </c:pt>
                <c:pt idx="32">
                  <c:v>-3.1140266077164256</c:v>
                </c:pt>
                <c:pt idx="33">
                  <c:v>-2.6077766077162323</c:v>
                </c:pt>
                <c:pt idx="34">
                  <c:v>10.812473392283493</c:v>
                </c:pt>
                <c:pt idx="35">
                  <c:v>16.708723392283787</c:v>
                </c:pt>
                <c:pt idx="36">
                  <c:v>44.124843392283594</c:v>
                </c:pt>
                <c:pt idx="37">
                  <c:v>25.730723392283721</c:v>
                </c:pt>
                <c:pt idx="38">
                  <c:v>31.49572339228348</c:v>
                </c:pt>
                <c:pt idx="39">
                  <c:v>39.505763392283711</c:v>
                </c:pt>
                <c:pt idx="40">
                  <c:v>38.626763392283522</c:v>
                </c:pt>
                <c:pt idx="41">
                  <c:v>35.239763392283578</c:v>
                </c:pt>
                <c:pt idx="42">
                  <c:v>43.194283392283694</c:v>
                </c:pt>
                <c:pt idx="43">
                  <c:v>44.448283392283599</c:v>
                </c:pt>
                <c:pt idx="44">
                  <c:v>79.813283392283722</c:v>
                </c:pt>
                <c:pt idx="45">
                  <c:v>97.238283392283734</c:v>
                </c:pt>
                <c:pt idx="46">
                  <c:v>102.82828339228382</c:v>
                </c:pt>
                <c:pt idx="47">
                  <c:v>109.2782833922837</c:v>
                </c:pt>
                <c:pt idx="48">
                  <c:v>112.07328339228388</c:v>
                </c:pt>
                <c:pt idx="49">
                  <c:v>112.93328339228367</c:v>
                </c:pt>
                <c:pt idx="50">
                  <c:v>121.21828339228375</c:v>
                </c:pt>
                <c:pt idx="51">
                  <c:v>156.41328339228346</c:v>
                </c:pt>
                <c:pt idx="52">
                  <c:v>139.61328339228351</c:v>
                </c:pt>
                <c:pt idx="53">
                  <c:v>182.81328339228355</c:v>
                </c:pt>
                <c:pt idx="54">
                  <c:v>231.01228339228351</c:v>
                </c:pt>
                <c:pt idx="55">
                  <c:v>245.50278339228362</c:v>
                </c:pt>
                <c:pt idx="56">
                  <c:v>255.04328339228357</c:v>
                </c:pt>
                <c:pt idx="57">
                  <c:v>284.82878339228353</c:v>
                </c:pt>
                <c:pt idx="58">
                  <c:v>291.44428339228341</c:v>
                </c:pt>
                <c:pt idx="59">
                  <c:v>295.13478339228357</c:v>
                </c:pt>
              </c:numCache>
            </c:numRef>
          </c:val>
          <c:extLst>
            <c:ext xmlns:c16="http://schemas.microsoft.com/office/drawing/2014/chart" uri="{C3380CC4-5D6E-409C-BE32-E72D297353CC}">
              <c16:uniqueId val="{00000006-8002-4E31-9EFE-D230AC9BB1E9}"/>
            </c:ext>
          </c:extLst>
        </c:ser>
        <c:dLbls>
          <c:showLegendKey val="0"/>
          <c:showVal val="0"/>
          <c:showCatName val="0"/>
          <c:showSerName val="0"/>
          <c:showPercent val="0"/>
          <c:showBubbleSize val="0"/>
        </c:dLbls>
        <c:gapWidth val="50"/>
        <c:overlap val="100"/>
        <c:axId val="1116475727"/>
        <c:axId val="1116476975"/>
      </c:barChart>
      <c:lineChart>
        <c:grouping val="standard"/>
        <c:varyColors val="0"/>
        <c:ser>
          <c:idx val="10"/>
          <c:order val="8"/>
          <c:tx>
            <c:v>Net incremental production</c:v>
          </c:tx>
          <c:spPr>
            <a:ln w="28575" cap="rnd">
              <a:solidFill>
                <a:schemeClr val="tx1"/>
              </a:solidFill>
              <a:prstDash val="solid"/>
              <a:round/>
            </a:ln>
            <a:effectLst/>
          </c:spPr>
          <c:marker>
            <c:symbol val="none"/>
          </c:marker>
          <c:val>
            <c:numRef>
              <c:f>'New base case_23 Dangote delay'!$E$497:$BX$497</c:f>
              <c:numCache>
                <c:formatCode>0</c:formatCode>
                <c:ptCount val="60"/>
                <c:pt idx="0">
                  <c:v>19.940110294117652</c:v>
                </c:pt>
                <c:pt idx="1">
                  <c:v>19.940110294117652</c:v>
                </c:pt>
                <c:pt idx="2">
                  <c:v>1.9401102941176518</c:v>
                </c:pt>
                <c:pt idx="3">
                  <c:v>1.9401102941176518</c:v>
                </c:pt>
                <c:pt idx="4">
                  <c:v>1.9401102941176518</c:v>
                </c:pt>
                <c:pt idx="5">
                  <c:v>1.9401102941176518</c:v>
                </c:pt>
                <c:pt idx="6">
                  <c:v>20.940110294117645</c:v>
                </c:pt>
                <c:pt idx="7">
                  <c:v>39.940110294117652</c:v>
                </c:pt>
                <c:pt idx="8">
                  <c:v>39.940110294117652</c:v>
                </c:pt>
                <c:pt idx="9">
                  <c:v>21.309253151260506</c:v>
                </c:pt>
                <c:pt idx="10">
                  <c:v>6.8906834173895248</c:v>
                </c:pt>
                <c:pt idx="11">
                  <c:v>66.530683417389525</c:v>
                </c:pt>
                <c:pt idx="12">
                  <c:v>89.250683417389553</c:v>
                </c:pt>
                <c:pt idx="13">
                  <c:v>156.34068341738953</c:v>
                </c:pt>
                <c:pt idx="14">
                  <c:v>180.96868341738954</c:v>
                </c:pt>
                <c:pt idx="15">
                  <c:v>264.15168341738962</c:v>
                </c:pt>
                <c:pt idx="16">
                  <c:v>272.12268341738962</c:v>
                </c:pt>
                <c:pt idx="17">
                  <c:v>297.91568341738957</c:v>
                </c:pt>
                <c:pt idx="18">
                  <c:v>298.58068341738954</c:v>
                </c:pt>
                <c:pt idx="19">
                  <c:v>322.12568341738955</c:v>
                </c:pt>
                <c:pt idx="20">
                  <c:v>322.79068341738952</c:v>
                </c:pt>
                <c:pt idx="21">
                  <c:v>253.87980119659366</c:v>
                </c:pt>
                <c:pt idx="22">
                  <c:v>222.73480119659379</c:v>
                </c:pt>
                <c:pt idx="23">
                  <c:v>283.88480119659363</c:v>
                </c:pt>
                <c:pt idx="24">
                  <c:v>291.41661217864845</c:v>
                </c:pt>
                <c:pt idx="25">
                  <c:v>315.01473393988135</c:v>
                </c:pt>
                <c:pt idx="26">
                  <c:v>360.06930152650807</c:v>
                </c:pt>
                <c:pt idx="27">
                  <c:v>404.70057987890726</c:v>
                </c:pt>
                <c:pt idx="28">
                  <c:v>428.15328372139504</c:v>
                </c:pt>
                <c:pt idx="29">
                  <c:v>438.73835048595879</c:v>
                </c:pt>
                <c:pt idx="30">
                  <c:v>446.39251769443206</c:v>
                </c:pt>
                <c:pt idx="31">
                  <c:v>430.68785106875504</c:v>
                </c:pt>
                <c:pt idx="32">
                  <c:v>440.34517047727866</c:v>
                </c:pt>
                <c:pt idx="33">
                  <c:v>456.78869535942846</c:v>
                </c:pt>
                <c:pt idx="34">
                  <c:v>499.51660670192626</c:v>
                </c:pt>
                <c:pt idx="35">
                  <c:v>536.13609805754334</c:v>
                </c:pt>
                <c:pt idx="36">
                  <c:v>469.09096103234634</c:v>
                </c:pt>
                <c:pt idx="37">
                  <c:v>447.11259212489244</c:v>
                </c:pt>
                <c:pt idx="38">
                  <c:v>458.45280522680571</c:v>
                </c:pt>
                <c:pt idx="39">
                  <c:v>413.55923724839676</c:v>
                </c:pt>
                <c:pt idx="40">
                  <c:v>423.20243638714243</c:v>
                </c:pt>
                <c:pt idx="41">
                  <c:v>385.96940301541895</c:v>
                </c:pt>
                <c:pt idx="42">
                  <c:v>406.64670132806782</c:v>
                </c:pt>
                <c:pt idx="43">
                  <c:v>410.22131325762291</c:v>
                </c:pt>
                <c:pt idx="44">
                  <c:v>435.38753794199317</c:v>
                </c:pt>
                <c:pt idx="45">
                  <c:v>411.1125379419932</c:v>
                </c:pt>
                <c:pt idx="46">
                  <c:v>416.55618990692466</c:v>
                </c:pt>
                <c:pt idx="47">
                  <c:v>453.27374190692456</c:v>
                </c:pt>
                <c:pt idx="48">
                  <c:v>477.60343424241614</c:v>
                </c:pt>
                <c:pt idx="49">
                  <c:v>508.19558855674643</c:v>
                </c:pt>
                <c:pt idx="50">
                  <c:v>531.48592955718914</c:v>
                </c:pt>
                <c:pt idx="51">
                  <c:v>588.3536856267541</c:v>
                </c:pt>
                <c:pt idx="52">
                  <c:v>580.65918779067999</c:v>
                </c:pt>
                <c:pt idx="53">
                  <c:v>624.54860816568009</c:v>
                </c:pt>
                <c:pt idx="54">
                  <c:v>671.68510816568005</c:v>
                </c:pt>
                <c:pt idx="55">
                  <c:v>704.03314202650063</c:v>
                </c:pt>
                <c:pt idx="56">
                  <c:v>713.57364202650058</c:v>
                </c:pt>
                <c:pt idx="57">
                  <c:v>746.20815529437164</c:v>
                </c:pt>
                <c:pt idx="58">
                  <c:v>752.82365529437152</c:v>
                </c:pt>
                <c:pt idx="59">
                  <c:v>759.48643461360427</c:v>
                </c:pt>
              </c:numCache>
            </c:numRef>
          </c:val>
          <c:smooth val="0"/>
          <c:extLst>
            <c:ext xmlns:c16="http://schemas.microsoft.com/office/drawing/2014/chart" uri="{C3380CC4-5D6E-409C-BE32-E72D297353CC}">
              <c16:uniqueId val="{00000007-8002-4E31-9EFE-D230AC9BB1E9}"/>
            </c:ext>
          </c:extLst>
        </c:ser>
        <c:dLbls>
          <c:showLegendKey val="0"/>
          <c:showVal val="0"/>
          <c:showCatName val="0"/>
          <c:showSerName val="0"/>
          <c:showPercent val="0"/>
          <c:showBubbleSize val="0"/>
        </c:dLbls>
        <c:marker val="1"/>
        <c:smooth val="0"/>
        <c:axId val="1116475727"/>
        <c:axId val="1116476975"/>
        <c:extLst>
          <c:ext xmlns:c15="http://schemas.microsoft.com/office/drawing/2012/chart" uri="{02D57815-91ED-43cb-92C2-25804820EDAC}">
            <c15:filteredLineSeries>
              <c15:ser>
                <c:idx val="7"/>
                <c:order val="7"/>
                <c:tx>
                  <c:v>Previous net increase</c:v>
                </c:tx>
                <c:spPr>
                  <a:ln w="28575" cap="rnd">
                    <a:solidFill>
                      <a:srgbClr val="00B0F0"/>
                    </a:solidFill>
                    <a:prstDash val="sysDash"/>
                    <a:round/>
                  </a:ln>
                  <a:effectLst/>
                </c:spPr>
                <c:marker>
                  <c:symbol val="none"/>
                </c:marker>
                <c:val>
                  <c:numRef>
                    <c:extLst>
                      <c:ext uri="{02D57815-91ED-43cb-92C2-25804820EDAC}">
                        <c15:formulaRef>
                          <c15:sqref>'Previous_Base case_23'!$E$153:$BL$153</c15:sqref>
                        </c15:formulaRef>
                      </c:ext>
                    </c:extLst>
                    <c:numCache>
                      <c:formatCode>0</c:formatCode>
                      <c:ptCount val="60"/>
                      <c:pt idx="0">
                        <c:v>0</c:v>
                      </c:pt>
                      <c:pt idx="1">
                        <c:v>0</c:v>
                      </c:pt>
                      <c:pt idx="2">
                        <c:v>0</c:v>
                      </c:pt>
                      <c:pt idx="3">
                        <c:v>0</c:v>
                      </c:pt>
                      <c:pt idx="4">
                        <c:v>0</c:v>
                      </c:pt>
                      <c:pt idx="5">
                        <c:v>38</c:v>
                      </c:pt>
                      <c:pt idx="6">
                        <c:v>57</c:v>
                      </c:pt>
                      <c:pt idx="7">
                        <c:v>76</c:v>
                      </c:pt>
                      <c:pt idx="8">
                        <c:v>95</c:v>
                      </c:pt>
                      <c:pt idx="9">
                        <c:v>95</c:v>
                      </c:pt>
                      <c:pt idx="10">
                        <c:v>95</c:v>
                      </c:pt>
                      <c:pt idx="11">
                        <c:v>95</c:v>
                      </c:pt>
                      <c:pt idx="12">
                        <c:v>95</c:v>
                      </c:pt>
                      <c:pt idx="13">
                        <c:v>95</c:v>
                      </c:pt>
                      <c:pt idx="14">
                        <c:v>95</c:v>
                      </c:pt>
                      <c:pt idx="15">
                        <c:v>95</c:v>
                      </c:pt>
                      <c:pt idx="16">
                        <c:v>95</c:v>
                      </c:pt>
                      <c:pt idx="17">
                        <c:v>95</c:v>
                      </c:pt>
                      <c:pt idx="18">
                        <c:v>114</c:v>
                      </c:pt>
                      <c:pt idx="19">
                        <c:v>133</c:v>
                      </c:pt>
                      <c:pt idx="20">
                        <c:v>133</c:v>
                      </c:pt>
                      <c:pt idx="21">
                        <c:v>133</c:v>
                      </c:pt>
                      <c:pt idx="22">
                        <c:v>133</c:v>
                      </c:pt>
                      <c:pt idx="23">
                        <c:v>178.28</c:v>
                      </c:pt>
                      <c:pt idx="24">
                        <c:v>187.04</c:v>
                      </c:pt>
                      <c:pt idx="25">
                        <c:v>218.81</c:v>
                      </c:pt>
                      <c:pt idx="26">
                        <c:v>238.38</c:v>
                      </c:pt>
                      <c:pt idx="27">
                        <c:v>270.815</c:v>
                      </c:pt>
                      <c:pt idx="28">
                        <c:v>271.47999999999996</c:v>
                      </c:pt>
                      <c:pt idx="29">
                        <c:v>280.90500000000003</c:v>
                      </c:pt>
                      <c:pt idx="30">
                        <c:v>281.57000000000005</c:v>
                      </c:pt>
                      <c:pt idx="31">
                        <c:v>290.995</c:v>
                      </c:pt>
                      <c:pt idx="32">
                        <c:v>300.42</c:v>
                      </c:pt>
                      <c:pt idx="33">
                        <c:v>301.08500000000004</c:v>
                      </c:pt>
                      <c:pt idx="34">
                        <c:v>367.34000000000003</c:v>
                      </c:pt>
                      <c:pt idx="35">
                        <c:v>398.81</c:v>
                      </c:pt>
                      <c:pt idx="36">
                        <c:v>503.33</c:v>
                      </c:pt>
                      <c:pt idx="37">
                        <c:v>531.42999999999995</c:v>
                      </c:pt>
                      <c:pt idx="38">
                        <c:v>559.53</c:v>
                      </c:pt>
                      <c:pt idx="39">
                        <c:v>575.63999999999987</c:v>
                      </c:pt>
                      <c:pt idx="40">
                        <c:v>594.5</c:v>
                      </c:pt>
                      <c:pt idx="41">
                        <c:v>611.88999999999987</c:v>
                      </c:pt>
                      <c:pt idx="42">
                        <c:v>630.08999999999992</c:v>
                      </c:pt>
                      <c:pt idx="43">
                        <c:v>641.57214804063847</c:v>
                      </c:pt>
                      <c:pt idx="44">
                        <c:v>662.32214804063869</c:v>
                      </c:pt>
                      <c:pt idx="45">
                        <c:v>680.30714804063859</c:v>
                      </c:pt>
                      <c:pt idx="46">
                        <c:v>680.30714804063859</c:v>
                      </c:pt>
                      <c:pt idx="47">
                        <c:v>685.69714804063869</c:v>
                      </c:pt>
                      <c:pt idx="48">
                        <c:v>620.54214804063872</c:v>
                      </c:pt>
                      <c:pt idx="49">
                        <c:v>628.17612064337845</c:v>
                      </c:pt>
                      <c:pt idx="50">
                        <c:v>635.01933982146056</c:v>
                      </c:pt>
                      <c:pt idx="51">
                        <c:v>635.86755899954278</c:v>
                      </c:pt>
                      <c:pt idx="52">
                        <c:v>636.71577817762488</c:v>
                      </c:pt>
                      <c:pt idx="53">
                        <c:v>640.25899735570704</c:v>
                      </c:pt>
                      <c:pt idx="54">
                        <c:v>666.09995963973995</c:v>
                      </c:pt>
                      <c:pt idx="55">
                        <c:v>684.80013817921542</c:v>
                      </c:pt>
                      <c:pt idx="56">
                        <c:v>685.64835735729753</c:v>
                      </c:pt>
                      <c:pt idx="57">
                        <c:v>730.24657653537975</c:v>
                      </c:pt>
                      <c:pt idx="58">
                        <c:v>791.60363132990028</c:v>
                      </c:pt>
                      <c:pt idx="59">
                        <c:v>803.28219297373585</c:v>
                      </c:pt>
                    </c:numCache>
                  </c:numRef>
                </c:val>
                <c:smooth val="0"/>
                <c:extLst>
                  <c:ext xmlns:c16="http://schemas.microsoft.com/office/drawing/2014/chart" uri="{C3380CC4-5D6E-409C-BE32-E72D297353CC}">
                    <c16:uniqueId val="{00000008-8002-4E31-9EFE-D230AC9BB1E9}"/>
                  </c:ext>
                </c:extLst>
              </c15:ser>
            </c15:filteredLineSeries>
          </c:ext>
        </c:extLst>
      </c:lineChart>
      <c:dateAx>
        <c:axId val="1116475727"/>
        <c:scaling>
          <c:orientation val="minMax"/>
        </c:scaling>
        <c:delete val="0"/>
        <c:axPos val="b"/>
        <c:numFmt formatCode="mm/yy" sourceLinked="0"/>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116476975"/>
        <c:crosses val="autoZero"/>
        <c:auto val="1"/>
        <c:lblOffset val="100"/>
        <c:baseTimeUnit val="months"/>
      </c:dateAx>
      <c:valAx>
        <c:axId val="1116476975"/>
        <c:scaling>
          <c:orientation val="minMax"/>
          <c:max val="1200"/>
          <c:min val="-400"/>
        </c:scaling>
        <c:delete val="0"/>
        <c:axPos val="l"/>
        <c:numFmt formatCode="#,##0" sourceLinked="0"/>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116475727"/>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6350" cap="flat" cmpd="sng" algn="ctr">
      <a:noFill/>
      <a:round/>
    </a:ln>
    <a:effectLst/>
    <a:extLst>
      <a:ext uri="{91240B29-F687-4F45-9708-019B960494DF}">
        <a14:hiddenLine xmlns:a14="http://schemas.microsoft.com/office/drawing/2010/main" w="6350" cap="flat" cmpd="sng" algn="ctr">
          <a:solidFill>
            <a:srgbClr val="7F8080"/>
          </a:solidFill>
          <a:round/>
        </a14:hiddenLine>
      </a:ext>
    </a:ex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2.7955513293960225E-2"/>
          <c:y val="0.15672514731423898"/>
          <c:w val="0.94064426066617668"/>
          <c:h val="0.72245614012779547"/>
        </c:manualLayout>
      </c:layout>
      <c:barChart>
        <c:barDir val="col"/>
        <c:grouping val="clustered"/>
        <c:varyColors val="0"/>
        <c:ser>
          <c:idx val="0"/>
          <c:order val="0"/>
          <c:tx>
            <c:strRef>
              <c:f>'Demand by region - Indexed'!$U$4</c:f>
              <c:strCache>
                <c:ptCount val="1"/>
                <c:pt idx="0">
                  <c:v>b/d change</c:v>
                </c:pt>
              </c:strCache>
            </c:strRef>
          </c:tx>
          <c:spPr>
            <a:solidFill>
              <a:srgbClr val="006D89"/>
            </a:solidFill>
            <a:ln>
              <a:noFill/>
            </a:ln>
            <a:effectLst/>
          </c:spPr>
          <c:invertIfNegative val="0"/>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0-72A8-4104-96DE-B89A70201756}"/>
              </c:ext>
            </c:extLst>
          </c:dPt>
          <c:cat>
            <c:strRef>
              <c:f>'Demand by region - Indexed'!$T$5:$T$14</c:f>
              <c:strCache>
                <c:ptCount val="10"/>
                <c:pt idx="0">
                  <c:v>Asia excluding China, Japan and Korea</c:v>
                </c:pt>
                <c:pt idx="1">
                  <c:v>Africa</c:v>
                </c:pt>
                <c:pt idx="2">
                  <c:v>Middle East</c:v>
                </c:pt>
                <c:pt idx="3">
                  <c:v>Latin America</c:v>
                </c:pt>
                <c:pt idx="4">
                  <c:v>Korea</c:v>
                </c:pt>
                <c:pt idx="5">
                  <c:v>CIS Region</c:v>
                </c:pt>
                <c:pt idx="6">
                  <c:v>Japan</c:v>
                </c:pt>
                <c:pt idx="7">
                  <c:v>China</c:v>
                </c:pt>
                <c:pt idx="8">
                  <c:v>Europe</c:v>
                </c:pt>
                <c:pt idx="9">
                  <c:v>North America</c:v>
                </c:pt>
              </c:strCache>
            </c:strRef>
          </c:cat>
          <c:val>
            <c:numRef>
              <c:f>'Demand by region - Indexed'!$U$5:$U$14</c:f>
              <c:numCache>
                <c:formatCode>_-* #,##0_-;\-* #,##0_-;_-* "-"??_-;_-@_-</c:formatCode>
                <c:ptCount val="10"/>
                <c:pt idx="0">
                  <c:v>2550.3564234098048</c:v>
                </c:pt>
                <c:pt idx="1">
                  <c:v>940.34634294249008</c:v>
                </c:pt>
                <c:pt idx="2">
                  <c:v>697.3735862551448</c:v>
                </c:pt>
                <c:pt idx="3">
                  <c:v>535.73464131769288</c:v>
                </c:pt>
                <c:pt idx="4">
                  <c:v>21.389499739507755</c:v>
                </c:pt>
                <c:pt idx="5">
                  <c:v>9.8250649481269647</c:v>
                </c:pt>
                <c:pt idx="6">
                  <c:v>-348.98890880276304</c:v>
                </c:pt>
                <c:pt idx="7">
                  <c:v>-372.7344702692244</c:v>
                </c:pt>
                <c:pt idx="8">
                  <c:v>-2330.504559009798</c:v>
                </c:pt>
                <c:pt idx="9">
                  <c:v>-2363.3412357938851</c:v>
                </c:pt>
              </c:numCache>
            </c:numRef>
          </c:val>
          <c:extLst>
            <c:ext xmlns:c16="http://schemas.microsoft.com/office/drawing/2014/chart" uri="{C3380CC4-5D6E-409C-BE32-E72D297353CC}">
              <c16:uniqueId val="{00000000-5E80-414D-BE48-B43A17ABD83E}"/>
            </c:ext>
          </c:extLst>
        </c:ser>
        <c:dLbls>
          <c:showLegendKey val="0"/>
          <c:showVal val="0"/>
          <c:showCatName val="0"/>
          <c:showSerName val="0"/>
          <c:showPercent val="0"/>
          <c:showBubbleSize val="0"/>
        </c:dLbls>
        <c:gapWidth val="50"/>
        <c:overlap val="-15"/>
        <c:axId val="312697792"/>
        <c:axId val="312700672"/>
      </c:barChart>
      <c:lineChart>
        <c:grouping val="stacked"/>
        <c:varyColors val="0"/>
        <c:ser>
          <c:idx val="1"/>
          <c:order val="1"/>
          <c:tx>
            <c:strRef>
              <c:f>'Demand by region - Indexed'!$V$4</c:f>
              <c:strCache>
                <c:ptCount val="1"/>
                <c:pt idx="0">
                  <c:v>% change</c:v>
                </c:pt>
              </c:strCache>
            </c:strRef>
          </c:tx>
          <c:spPr>
            <a:ln w="28575" cap="rnd">
              <a:noFill/>
              <a:round/>
            </a:ln>
            <a:effectLst/>
          </c:spPr>
          <c:marker>
            <c:symbol val="diamond"/>
            <c:size val="8"/>
            <c:spPr>
              <a:solidFill>
                <a:srgbClr val="F1A649"/>
              </a:solidFill>
              <a:ln w="9525">
                <a:noFill/>
              </a:ln>
              <a:effectLst/>
            </c:spPr>
          </c:marker>
          <c:cat>
            <c:strRef>
              <c:f>'Demand by region - Indexed'!$T$5:$T$14</c:f>
              <c:strCache>
                <c:ptCount val="10"/>
                <c:pt idx="0">
                  <c:v>Asia excluding China, Japan and Korea</c:v>
                </c:pt>
                <c:pt idx="1">
                  <c:v>Africa</c:v>
                </c:pt>
                <c:pt idx="2">
                  <c:v>Middle East</c:v>
                </c:pt>
                <c:pt idx="3">
                  <c:v>Latin America</c:v>
                </c:pt>
                <c:pt idx="4">
                  <c:v>Korea</c:v>
                </c:pt>
                <c:pt idx="5">
                  <c:v>CIS Region</c:v>
                </c:pt>
                <c:pt idx="6">
                  <c:v>Japan</c:v>
                </c:pt>
                <c:pt idx="7">
                  <c:v>China</c:v>
                </c:pt>
                <c:pt idx="8">
                  <c:v>Europe</c:v>
                </c:pt>
                <c:pt idx="9">
                  <c:v>North America</c:v>
                </c:pt>
              </c:strCache>
            </c:strRef>
          </c:cat>
          <c:val>
            <c:numRef>
              <c:f>'Demand by region - Indexed'!$V$5:$V$14</c:f>
              <c:numCache>
                <c:formatCode>0%</c:formatCode>
                <c:ptCount val="10"/>
                <c:pt idx="0">
                  <c:v>0.17256308661882169</c:v>
                </c:pt>
                <c:pt idx="1">
                  <c:v>0.22775580238016091</c:v>
                </c:pt>
                <c:pt idx="2">
                  <c:v>0.10174212617915734</c:v>
                </c:pt>
                <c:pt idx="3">
                  <c:v>6.9874901234310727E-2</c:v>
                </c:pt>
                <c:pt idx="4">
                  <c:v>8.4320619576401246E-3</c:v>
                </c:pt>
                <c:pt idx="5">
                  <c:v>2.2651005257041668E-3</c:v>
                </c:pt>
                <c:pt idx="6">
                  <c:v>-0.1243761236190023</c:v>
                </c:pt>
                <c:pt idx="7">
                  <c:v>-2.3266332027125469E-2</c:v>
                </c:pt>
                <c:pt idx="8">
                  <c:v>-0.17441429614527959</c:v>
                </c:pt>
                <c:pt idx="9">
                  <c:v>-0.12865735376231169</c:v>
                </c:pt>
              </c:numCache>
            </c:numRef>
          </c:val>
          <c:smooth val="0"/>
          <c:extLst>
            <c:ext xmlns:c16="http://schemas.microsoft.com/office/drawing/2014/chart" uri="{C3380CC4-5D6E-409C-BE32-E72D297353CC}">
              <c16:uniqueId val="{00000001-5E80-414D-BE48-B43A17ABD83E}"/>
            </c:ext>
          </c:extLst>
        </c:ser>
        <c:dLbls>
          <c:showLegendKey val="0"/>
          <c:showVal val="0"/>
          <c:showCatName val="0"/>
          <c:showSerName val="0"/>
          <c:showPercent val="0"/>
          <c:showBubbleSize val="0"/>
        </c:dLbls>
        <c:marker val="1"/>
        <c:smooth val="0"/>
        <c:axId val="1704993935"/>
        <c:axId val="1704995375"/>
      </c:lineChart>
      <c:catAx>
        <c:axId val="312697792"/>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312700672"/>
        <c:crosses val="autoZero"/>
        <c:auto val="1"/>
        <c:lblAlgn val="ctr"/>
        <c:lblOffset val="100"/>
        <c:noMultiLvlLbl val="0"/>
      </c:catAx>
      <c:valAx>
        <c:axId val="312700672"/>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312697792"/>
        <c:crosses val="autoZero"/>
        <c:crossBetween val="between"/>
      </c:valAx>
      <c:valAx>
        <c:axId val="1704995375"/>
        <c:scaling>
          <c:orientation val="minMax"/>
        </c:scaling>
        <c:delete val="0"/>
        <c:axPos val="r"/>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704993935"/>
        <c:crosses val="max"/>
        <c:crossBetween val="between"/>
      </c:valAx>
      <c:catAx>
        <c:axId val="1704993935"/>
        <c:scaling>
          <c:orientation val="minMax"/>
        </c:scaling>
        <c:delete val="1"/>
        <c:axPos val="b"/>
        <c:numFmt formatCode="General" sourceLinked="1"/>
        <c:majorTickMark val="out"/>
        <c:minorTickMark val="none"/>
        <c:tickLblPos val="nextTo"/>
        <c:crossAx val="1704995375"/>
        <c:crosses val="autoZero"/>
        <c:auto val="1"/>
        <c:lblAlgn val="ctr"/>
        <c:lblOffset val="100"/>
        <c:noMultiLvlLbl val="0"/>
      </c:cat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7.4853802284999202E-2"/>
          <c:w val="1"/>
          <c:h val="8.1871345029239762E-2"/>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7.4853802284999202E-2"/>
          <c:w val="0.96717171717171713"/>
          <c:h val="0.80432748515703523"/>
        </c:manualLayout>
      </c:layout>
      <c:barChart>
        <c:barDir val="col"/>
        <c:grouping val="clustered"/>
        <c:varyColors val="0"/>
        <c:ser>
          <c:idx val="0"/>
          <c:order val="0"/>
          <c:tx>
            <c:strRef>
              <c:f>'[Charts for CPMZ Forum 2025.xlsx]Demand by region'!$K$20</c:f>
              <c:strCache>
                <c:ptCount val="1"/>
                <c:pt idx="0">
                  <c:v>2025-2040</c:v>
                </c:pt>
              </c:strCache>
            </c:strRef>
          </c:tx>
          <c:spPr>
            <a:solidFill>
              <a:srgbClr val="006D89"/>
            </a:solidFill>
            <a:ln>
              <a:noFill/>
            </a:ln>
            <a:effectLst/>
          </c:spPr>
          <c:invertIfNegative val="0"/>
          <c:dPt>
            <c:idx val="0"/>
            <c:invertIfNegative val="0"/>
            <c:bubble3D val="0"/>
            <c:spPr>
              <a:solidFill>
                <a:schemeClr val="accent6">
                  <a:lumMod val="50000"/>
                </a:schemeClr>
              </a:solidFill>
              <a:ln>
                <a:noFill/>
              </a:ln>
              <a:effectLst/>
            </c:spPr>
            <c:extLst>
              <c:ext xmlns:c16="http://schemas.microsoft.com/office/drawing/2014/chart" uri="{C3380CC4-5D6E-409C-BE32-E72D297353CC}">
                <c16:uniqueId val="{00000001-E8D6-4C5D-81AC-3EEB521D10DB}"/>
              </c:ext>
            </c:extLst>
          </c:dPt>
          <c:cat>
            <c:strRef>
              <c:f>'[Charts for CPMZ Forum 2025.xlsx]Demand by region'!$J$36:$J$42</c:f>
              <c:strCache>
                <c:ptCount val="7"/>
                <c:pt idx="0">
                  <c:v>Africa</c:v>
                </c:pt>
                <c:pt idx="1">
                  <c:v>Asia Pacific</c:v>
                </c:pt>
                <c:pt idx="2">
                  <c:v>Middle East</c:v>
                </c:pt>
                <c:pt idx="3">
                  <c:v>Latin America</c:v>
                </c:pt>
                <c:pt idx="4">
                  <c:v>North America</c:v>
                </c:pt>
                <c:pt idx="5">
                  <c:v>CIS Region</c:v>
                </c:pt>
                <c:pt idx="6">
                  <c:v>Europe</c:v>
                </c:pt>
              </c:strCache>
            </c:strRef>
          </c:cat>
          <c:val>
            <c:numRef>
              <c:f>'[Charts for CPMZ Forum 2025.xlsx]Demand by region'!$K$36:$K$42</c:f>
              <c:numCache>
                <c:formatCode>_-* #,##0_-;\-* #,##0_-;_-* "-"??_-;_-@_-</c:formatCode>
                <c:ptCount val="7"/>
                <c:pt idx="0">
                  <c:v>563.05469600068909</c:v>
                </c:pt>
                <c:pt idx="1">
                  <c:v>286.55121056042935</c:v>
                </c:pt>
                <c:pt idx="2">
                  <c:v>59.482572000074015</c:v>
                </c:pt>
                <c:pt idx="3">
                  <c:v>46.214807000045084</c:v>
                </c:pt>
                <c:pt idx="4">
                  <c:v>38.671074642650012</c:v>
                </c:pt>
                <c:pt idx="5">
                  <c:v>4.4143320000100061</c:v>
                </c:pt>
                <c:pt idx="6">
                  <c:v>-1.8822820001740865</c:v>
                </c:pt>
              </c:numCache>
            </c:numRef>
          </c:val>
          <c:extLst>
            <c:ext xmlns:c16="http://schemas.microsoft.com/office/drawing/2014/chart" uri="{C3380CC4-5D6E-409C-BE32-E72D297353CC}">
              <c16:uniqueId val="{00000000-E8D6-4C5D-81AC-3EEB521D10DB}"/>
            </c:ext>
          </c:extLst>
        </c:ser>
        <c:dLbls>
          <c:showLegendKey val="0"/>
          <c:showVal val="0"/>
          <c:showCatName val="0"/>
          <c:showSerName val="0"/>
          <c:showPercent val="0"/>
          <c:showBubbleSize val="0"/>
        </c:dLbls>
        <c:gapWidth val="50"/>
        <c:overlap val="-15"/>
        <c:axId val="980253952"/>
        <c:axId val="980254432"/>
      </c:barChart>
      <c:catAx>
        <c:axId val="980253952"/>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980254432"/>
        <c:crosses val="autoZero"/>
        <c:auto val="1"/>
        <c:lblAlgn val="ctr"/>
        <c:lblOffset val="100"/>
        <c:noMultiLvlLbl val="0"/>
      </c:catAx>
      <c:valAx>
        <c:axId val="980254432"/>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980253952"/>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7.4853802284999202E-2"/>
          <c:w val="0.96717171717171713"/>
          <c:h val="0.80432748515703523"/>
        </c:manualLayout>
      </c:layout>
      <c:barChart>
        <c:barDir val="col"/>
        <c:grouping val="clustered"/>
        <c:varyColors val="0"/>
        <c:ser>
          <c:idx val="0"/>
          <c:order val="0"/>
          <c:tx>
            <c:strRef>
              <c:f>'[Charts for CPMZ Forum 2025.xlsx]Demand by region'!$K$20</c:f>
              <c:strCache>
                <c:ptCount val="1"/>
                <c:pt idx="0">
                  <c:v>2025-2040</c:v>
                </c:pt>
              </c:strCache>
            </c:strRef>
          </c:tx>
          <c:spPr>
            <a:solidFill>
              <a:srgbClr val="006D89"/>
            </a:solidFill>
            <a:ln>
              <a:noFill/>
            </a:ln>
            <a:effectLst/>
          </c:spPr>
          <c:invertIfNegative val="0"/>
          <c:dPt>
            <c:idx val="6"/>
            <c:invertIfNegative val="0"/>
            <c:bubble3D val="0"/>
            <c:spPr>
              <a:solidFill>
                <a:schemeClr val="accent6">
                  <a:lumMod val="50000"/>
                </a:schemeClr>
              </a:solidFill>
              <a:ln>
                <a:noFill/>
              </a:ln>
              <a:effectLst/>
            </c:spPr>
            <c:extLst>
              <c:ext xmlns:c16="http://schemas.microsoft.com/office/drawing/2014/chart" uri="{C3380CC4-5D6E-409C-BE32-E72D297353CC}">
                <c16:uniqueId val="{00000001-83E5-402F-BCBA-8D42933B3771}"/>
              </c:ext>
            </c:extLst>
          </c:dPt>
          <c:cat>
            <c:strRef>
              <c:f>'[Charts for CPMZ Forum 2025.xlsx]Demand by region'!$J$47:$J$53</c:f>
              <c:strCache>
                <c:ptCount val="7"/>
                <c:pt idx="0">
                  <c:v>North America</c:v>
                </c:pt>
                <c:pt idx="1">
                  <c:v>Europe</c:v>
                </c:pt>
                <c:pt idx="2">
                  <c:v>Middle East</c:v>
                </c:pt>
                <c:pt idx="3">
                  <c:v>Latin America</c:v>
                </c:pt>
                <c:pt idx="4">
                  <c:v>CIS Region</c:v>
                </c:pt>
                <c:pt idx="5">
                  <c:v>Asia Pacific</c:v>
                </c:pt>
                <c:pt idx="6">
                  <c:v>Africa</c:v>
                </c:pt>
              </c:strCache>
            </c:strRef>
          </c:cat>
          <c:val>
            <c:numRef>
              <c:f>'[Charts for CPMZ Forum 2025.xlsx]Demand by region'!$K$47:$K$53</c:f>
              <c:numCache>
                <c:formatCode>_-* #,##0.0_-;\-* #,##0.0_-;_-* "-"??_-;_-@_-</c:formatCode>
                <c:ptCount val="7"/>
                <c:pt idx="0">
                  <c:v>11.244207230513293</c:v>
                </c:pt>
                <c:pt idx="1">
                  <c:v>5.8529922835206625</c:v>
                </c:pt>
                <c:pt idx="2">
                  <c:v>4.6646463736394148</c:v>
                </c:pt>
                <c:pt idx="3">
                  <c:v>3.4100951377960054</c:v>
                </c:pt>
                <c:pt idx="4">
                  <c:v>2.9734762313540344</c:v>
                </c:pt>
                <c:pt idx="5">
                  <c:v>1.2659036950680682</c:v>
                </c:pt>
                <c:pt idx="6">
                  <c:v>0.60028935203453915</c:v>
                </c:pt>
              </c:numCache>
            </c:numRef>
          </c:val>
          <c:extLst>
            <c:ext xmlns:c16="http://schemas.microsoft.com/office/drawing/2014/chart" uri="{C3380CC4-5D6E-409C-BE32-E72D297353CC}">
              <c16:uniqueId val="{00000000-83E5-402F-BCBA-8D42933B3771}"/>
            </c:ext>
          </c:extLst>
        </c:ser>
        <c:dLbls>
          <c:showLegendKey val="0"/>
          <c:showVal val="0"/>
          <c:showCatName val="0"/>
          <c:showSerName val="0"/>
          <c:showPercent val="0"/>
          <c:showBubbleSize val="0"/>
        </c:dLbls>
        <c:gapWidth val="50"/>
        <c:overlap val="-15"/>
        <c:axId val="980253952"/>
        <c:axId val="980254432"/>
      </c:barChart>
      <c:catAx>
        <c:axId val="980253952"/>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980254432"/>
        <c:crosses val="autoZero"/>
        <c:auto val="1"/>
        <c:lblAlgn val="ctr"/>
        <c:lblOffset val="100"/>
        <c:noMultiLvlLbl val="0"/>
      </c:catAx>
      <c:valAx>
        <c:axId val="980254432"/>
        <c:scaling>
          <c:orientation val="minMax"/>
        </c:scaling>
        <c:delete val="0"/>
        <c:axPos val="l"/>
        <c:numFmt formatCode="_-* #,##0.0_-;\-* #,##0.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980253952"/>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489024955094384E-2"/>
          <c:y val="0.17698060941828256"/>
          <c:w val="0.86161587907680837"/>
          <c:h val="0.59110607018997974"/>
        </c:manualLayout>
      </c:layout>
      <c:lineChart>
        <c:grouping val="standard"/>
        <c:varyColors val="0"/>
        <c:ser>
          <c:idx val="0"/>
          <c:order val="0"/>
          <c:tx>
            <c:strRef>
              <c:f>'African Refining Capacity'!$E$6</c:f>
              <c:strCache>
                <c:ptCount val="1"/>
                <c:pt idx="0">
                  <c:v>Crude distillation capacity</c:v>
                </c:pt>
              </c:strCache>
            </c:strRef>
          </c:tx>
          <c:spPr>
            <a:ln w="28575" cap="rnd">
              <a:solidFill>
                <a:srgbClr val="006D89"/>
              </a:solidFill>
              <a:round/>
            </a:ln>
            <a:effectLst/>
          </c:spPr>
          <c:marker>
            <c:symbol val="none"/>
          </c:marker>
          <c:cat>
            <c:numRef>
              <c:f>'African Refining Capacity'!$F$5:$AO$5</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f>'African Refining Capacity'!$F$6:$AO$6</c:f>
              <c:numCache>
                <c:formatCode>#,##0</c:formatCode>
                <c:ptCount val="36"/>
                <c:pt idx="0">
                  <c:v>2795.7945</c:v>
                </c:pt>
                <c:pt idx="1">
                  <c:v>2795.7945</c:v>
                </c:pt>
                <c:pt idx="2">
                  <c:v>2787.7945</c:v>
                </c:pt>
                <c:pt idx="3">
                  <c:v>2834.7945</c:v>
                </c:pt>
                <c:pt idx="4">
                  <c:v>2845.3324999999995</c:v>
                </c:pt>
                <c:pt idx="5">
                  <c:v>2899.0824999999995</c:v>
                </c:pt>
                <c:pt idx="6">
                  <c:v>2899.4825000000001</c:v>
                </c:pt>
                <c:pt idx="7">
                  <c:v>2926.3729999999996</c:v>
                </c:pt>
                <c:pt idx="8">
                  <c:v>2941.848</c:v>
                </c:pt>
                <c:pt idx="9">
                  <c:v>2951.5329999999994</c:v>
                </c:pt>
                <c:pt idx="10">
                  <c:v>2985.1929999999998</c:v>
                </c:pt>
                <c:pt idx="11">
                  <c:v>2976.183</c:v>
                </c:pt>
                <c:pt idx="12">
                  <c:v>3107.4859999999999</c:v>
                </c:pt>
                <c:pt idx="13">
                  <c:v>3181.7860000000001</c:v>
                </c:pt>
                <c:pt idx="14">
                  <c:v>3149.7860000000001</c:v>
                </c:pt>
                <c:pt idx="15">
                  <c:v>3170.9059999999999</c:v>
                </c:pt>
                <c:pt idx="16">
                  <c:v>3170.9059999999999</c:v>
                </c:pt>
                <c:pt idx="17">
                  <c:v>3200.0102644852</c:v>
                </c:pt>
                <c:pt idx="18">
                  <c:v>3211.8852644852</c:v>
                </c:pt>
                <c:pt idx="19">
                  <c:v>3175.8852644852</c:v>
                </c:pt>
                <c:pt idx="20">
                  <c:v>3165.8852644852</c:v>
                </c:pt>
                <c:pt idx="21">
                  <c:v>3187.4852644851999</c:v>
                </c:pt>
                <c:pt idx="22">
                  <c:v>3234.4852644851999</c:v>
                </c:pt>
                <c:pt idx="23">
                  <c:v>2982.1552644852</c:v>
                </c:pt>
                <c:pt idx="24">
                  <c:v>3012.1552644852</c:v>
                </c:pt>
                <c:pt idx="25">
                  <c:v>2848.1552644852</c:v>
                </c:pt>
                <c:pt idx="26">
                  <c:v>2848.1552644852</c:v>
                </c:pt>
                <c:pt idx="27">
                  <c:v>2848.1552644852</c:v>
                </c:pt>
                <c:pt idx="28">
                  <c:v>2867.1552644852</c:v>
                </c:pt>
                <c:pt idx="29">
                  <c:v>2612.9052644852</c:v>
                </c:pt>
                <c:pt idx="30">
                  <c:v>2352.0052644852003</c:v>
                </c:pt>
                <c:pt idx="31">
                  <c:v>2352.0052644852003</c:v>
                </c:pt>
                <c:pt idx="32">
                  <c:v>2187.0052644852003</c:v>
                </c:pt>
                <c:pt idx="33">
                  <c:v>2205.0052644852003</c:v>
                </c:pt>
                <c:pt idx="34">
                  <c:v>2880.4009999999998</c:v>
                </c:pt>
                <c:pt idx="35">
                  <c:v>3041.1509999999998</c:v>
                </c:pt>
              </c:numCache>
            </c:numRef>
          </c:val>
          <c:smooth val="0"/>
          <c:extLst>
            <c:ext xmlns:c16="http://schemas.microsoft.com/office/drawing/2014/chart" uri="{C3380CC4-5D6E-409C-BE32-E72D297353CC}">
              <c16:uniqueId val="{00000000-22FB-4B05-B1FC-C87F7FEC70C8}"/>
            </c:ext>
          </c:extLst>
        </c:ser>
        <c:ser>
          <c:idx val="3"/>
          <c:order val="3"/>
          <c:tx>
            <c:strRef>
              <c:f>'African Refining Capacity'!$E$9</c:f>
              <c:strCache>
                <c:ptCount val="1"/>
                <c:pt idx="0">
                  <c:v>Demand</c:v>
                </c:pt>
              </c:strCache>
            </c:strRef>
          </c:tx>
          <c:spPr>
            <a:ln w="28575" cap="rnd">
              <a:solidFill>
                <a:srgbClr val="DC7900"/>
              </a:solidFill>
              <a:round/>
            </a:ln>
            <a:effectLst/>
          </c:spPr>
          <c:marker>
            <c:symbol val="none"/>
          </c:marker>
          <c:cat>
            <c:numRef>
              <c:f>'African Refining Capacity'!$F$5:$AO$5</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f>'African Refining Capacity'!$F$9:$AO$9</c:f>
              <c:numCache>
                <c:formatCode>#,##0</c:formatCode>
                <c:ptCount val="36"/>
                <c:pt idx="0">
                  <c:v>1830.625286070733</c:v>
                </c:pt>
                <c:pt idx="1">
                  <c:v>1858.4487878060759</c:v>
                </c:pt>
                <c:pt idx="2">
                  <c:v>1906.3032829033257</c:v>
                </c:pt>
                <c:pt idx="3">
                  <c:v>1897.3814076484941</c:v>
                </c:pt>
                <c:pt idx="4">
                  <c:v>1899.8821766971957</c:v>
                </c:pt>
                <c:pt idx="5">
                  <c:v>2007.3246300707656</c:v>
                </c:pt>
                <c:pt idx="6">
                  <c:v>2088.7852566177471</c:v>
                </c:pt>
                <c:pt idx="7">
                  <c:v>2152.801959820908</c:v>
                </c:pt>
                <c:pt idx="8">
                  <c:v>2173.4790301409193</c:v>
                </c:pt>
                <c:pt idx="9">
                  <c:v>2278.8345533807751</c:v>
                </c:pt>
                <c:pt idx="10">
                  <c:v>2264.4033230011028</c:v>
                </c:pt>
                <c:pt idx="11">
                  <c:v>2302.3353237372989</c:v>
                </c:pt>
                <c:pt idx="12">
                  <c:v>2375.0551716285772</c:v>
                </c:pt>
                <c:pt idx="13">
                  <c:v>2412.9570930156206</c:v>
                </c:pt>
                <c:pt idx="14">
                  <c:v>2525.8645770466392</c:v>
                </c:pt>
                <c:pt idx="15">
                  <c:v>2643.1646262996046</c:v>
                </c:pt>
                <c:pt idx="16">
                  <c:v>2700.2803203321114</c:v>
                </c:pt>
                <c:pt idx="17">
                  <c:v>2772.4964099010017</c:v>
                </c:pt>
                <c:pt idx="18">
                  <c:v>3017.9204292711111</c:v>
                </c:pt>
                <c:pt idx="19">
                  <c:v>3117.6598969143724</c:v>
                </c:pt>
                <c:pt idx="20">
                  <c:v>3271.4570792688937</c:v>
                </c:pt>
                <c:pt idx="21">
                  <c:v>3290.1476916172342</c:v>
                </c:pt>
                <c:pt idx="22">
                  <c:v>3455.9480053998968</c:v>
                </c:pt>
                <c:pt idx="23">
                  <c:v>3580.9517465597874</c:v>
                </c:pt>
                <c:pt idx="24">
                  <c:v>3748.4054767403404</c:v>
                </c:pt>
                <c:pt idx="25">
                  <c:v>3870.4981268208794</c:v>
                </c:pt>
                <c:pt idx="26">
                  <c:v>3817.5838646687744</c:v>
                </c:pt>
                <c:pt idx="27">
                  <c:v>3828.3710263312223</c:v>
                </c:pt>
                <c:pt idx="28">
                  <c:v>3856.8555224908755</c:v>
                </c:pt>
                <c:pt idx="29">
                  <c:v>3852.735983906854</c:v>
                </c:pt>
                <c:pt idx="30">
                  <c:v>3513.6064930627499</c:v>
                </c:pt>
                <c:pt idx="31">
                  <c:v>3893.4697043306751</c:v>
                </c:pt>
                <c:pt idx="32">
                  <c:v>4004.59571751573</c:v>
                </c:pt>
                <c:pt idx="33">
                  <c:v>3918.2868808971134</c:v>
                </c:pt>
                <c:pt idx="34">
                  <c:v>3986.9399470451999</c:v>
                </c:pt>
                <c:pt idx="35">
                  <c:v>4128.7481289846619</c:v>
                </c:pt>
              </c:numCache>
            </c:numRef>
          </c:val>
          <c:smooth val="0"/>
          <c:extLst>
            <c:ext xmlns:c16="http://schemas.microsoft.com/office/drawing/2014/chart" uri="{C3380CC4-5D6E-409C-BE32-E72D297353CC}">
              <c16:uniqueId val="{00000001-22FB-4B05-B1FC-C87F7FEC70C8}"/>
            </c:ext>
          </c:extLst>
        </c:ser>
        <c:dLbls>
          <c:showLegendKey val="0"/>
          <c:showVal val="0"/>
          <c:showCatName val="0"/>
          <c:showSerName val="0"/>
          <c:showPercent val="0"/>
          <c:showBubbleSize val="0"/>
        </c:dLbls>
        <c:smooth val="0"/>
        <c:axId val="2016927295"/>
        <c:axId val="2016928255"/>
        <c:extLst>
          <c:ext xmlns:c15="http://schemas.microsoft.com/office/drawing/2012/chart" uri="{02D57815-91ED-43cb-92C2-25804820EDAC}">
            <c15:filteredLineSeries>
              <c15:ser>
                <c:idx val="1"/>
                <c:order val="1"/>
                <c:tx>
                  <c:strRef>
                    <c:extLst>
                      <c:ext uri="{02D57815-91ED-43cb-92C2-25804820EDAC}">
                        <c15:formulaRef>
                          <c15:sqref>'African Refining Capacity'!$E$7</c15:sqref>
                        </c15:formulaRef>
                      </c:ext>
                    </c:extLst>
                    <c:strCache>
                      <c:ptCount val="1"/>
                      <c:pt idx="0">
                        <c:v>Crude and condensate runs</c:v>
                      </c:pt>
                    </c:strCache>
                  </c:strRef>
                </c:tx>
                <c:spPr>
                  <a:ln w="28575" cap="rnd">
                    <a:solidFill>
                      <a:schemeClr val="accent2"/>
                    </a:solidFill>
                    <a:round/>
                  </a:ln>
                  <a:effectLst/>
                </c:spPr>
                <c:marker>
                  <c:symbol val="none"/>
                </c:marker>
                <c:cat>
                  <c:numRef>
                    <c:extLst>
                      <c:ext uri="{02D57815-91ED-43cb-92C2-25804820EDAC}">
                        <c15:formulaRef>
                          <c15:sqref>'African Refining Capacity'!$F$5:$AO$5</c15:sqref>
                        </c15:formulaRef>
                      </c:ext>
                    </c:extLst>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extLst>
                      <c:ext uri="{02D57815-91ED-43cb-92C2-25804820EDAC}">
                        <c15:formulaRef>
                          <c15:sqref>'African Refining Capacity'!$F$7:$AO$7</c15:sqref>
                        </c15:formulaRef>
                      </c:ext>
                    </c:extLst>
                    <c:numCache>
                      <c:formatCode>#,##0</c:formatCode>
                      <c:ptCount val="36"/>
                      <c:pt idx="0">
                        <c:v>2166.7705775465038</c:v>
                      </c:pt>
                      <c:pt idx="1">
                        <c:v>2184.7236461622265</c:v>
                      </c:pt>
                      <c:pt idx="2">
                        <c:v>2180.5581679005936</c:v>
                      </c:pt>
                      <c:pt idx="3">
                        <c:v>2159.2136658650802</c:v>
                      </c:pt>
                      <c:pt idx="4">
                        <c:v>2170.6303658299653</c:v>
                      </c:pt>
                      <c:pt idx="5">
                        <c:v>2308.9114629390015</c:v>
                      </c:pt>
                      <c:pt idx="6">
                        <c:v>2392.8000289819338</c:v>
                      </c:pt>
                      <c:pt idx="7">
                        <c:v>2529.7943027333195</c:v>
                      </c:pt>
                      <c:pt idx="8">
                        <c:v>2305.1327777394449</c:v>
                      </c:pt>
                      <c:pt idx="9">
                        <c:v>2415.0620465325933</c:v>
                      </c:pt>
                      <c:pt idx="10">
                        <c:v>2276.5353923528942</c:v>
                      </c:pt>
                      <c:pt idx="11">
                        <c:v>2618.2865417829007</c:v>
                      </c:pt>
                      <c:pt idx="12">
                        <c:v>2625.7737001476958</c:v>
                      </c:pt>
                      <c:pt idx="13">
                        <c:v>2480.8440547095483</c:v>
                      </c:pt>
                      <c:pt idx="14">
                        <c:v>2472.8017545990833</c:v>
                      </c:pt>
                      <c:pt idx="15">
                        <c:v>2697.3813281429775</c:v>
                      </c:pt>
                      <c:pt idx="16">
                        <c:v>2504.4091070365389</c:v>
                      </c:pt>
                      <c:pt idx="17">
                        <c:v>2521.9285255762202</c:v>
                      </c:pt>
                      <c:pt idx="18">
                        <c:v>2587.6780818434331</c:v>
                      </c:pt>
                      <c:pt idx="19">
                        <c:v>2618.6631109414157</c:v>
                      </c:pt>
                      <c:pt idx="20">
                        <c:v>2618.9152310110958</c:v>
                      </c:pt>
                      <c:pt idx="21">
                        <c:v>2346.5989718788223</c:v>
                      </c:pt>
                      <c:pt idx="22">
                        <c:v>2316.9871579224341</c:v>
                      </c:pt>
                      <c:pt idx="23">
                        <c:v>2417.2919023808554</c:v>
                      </c:pt>
                      <c:pt idx="24">
                        <c:v>2397.4454990679806</c:v>
                      </c:pt>
                      <c:pt idx="25">
                        <c:v>2272.6029325558693</c:v>
                      </c:pt>
                      <c:pt idx="26">
                        <c:v>2173.0150495911012</c:v>
                      </c:pt>
                      <c:pt idx="27">
                        <c:v>2183.709085266149</c:v>
                      </c:pt>
                      <c:pt idx="28">
                        <c:v>2218.0033541674411</c:v>
                      </c:pt>
                      <c:pt idx="29">
                        <c:v>2166.5759442026801</c:v>
                      </c:pt>
                      <c:pt idx="30">
                        <c:v>1945.8273890367309</c:v>
                      </c:pt>
                      <c:pt idx="31">
                        <c:v>1944.5166610193826</c:v>
                      </c:pt>
                      <c:pt idx="32">
                        <c:v>1852.7644487717996</c:v>
                      </c:pt>
                      <c:pt idx="33">
                        <c:v>1708.5057358420349</c:v>
                      </c:pt>
                      <c:pt idx="34">
                        <c:v>1937.0697270723481</c:v>
                      </c:pt>
                      <c:pt idx="35">
                        <c:v>2299.0266330016275</c:v>
                      </c:pt>
                    </c:numCache>
                  </c:numRef>
                </c:val>
                <c:smooth val="0"/>
                <c:extLst>
                  <c:ext xmlns:c16="http://schemas.microsoft.com/office/drawing/2014/chart" uri="{C3380CC4-5D6E-409C-BE32-E72D297353CC}">
                    <c16:uniqueId val="{00000002-22FB-4B05-B1FC-C87F7FEC70C8}"/>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'African Refining Capacity'!$E$8</c15:sqref>
                        </c15:formulaRef>
                      </c:ext>
                    </c:extLst>
                    <c:strCache>
                      <c:ptCount val="1"/>
                      <c:pt idx="0">
                        <c:v>Utilization</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'African Refining Capacity'!$F$5:$AO$5</c15:sqref>
                        </c15:formulaRef>
                      </c:ext>
                    </c:extLst>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extLst xmlns:c15="http://schemas.microsoft.com/office/drawing/2012/chart">
                      <c:ext xmlns:c15="http://schemas.microsoft.com/office/drawing/2012/chart" uri="{02D57815-91ED-43cb-92C2-25804820EDAC}">
                        <c15:formulaRef>
                          <c15:sqref>'African Refining Capacity'!$F$8:$AO$8</c15:sqref>
                        </c15:formulaRef>
                      </c:ext>
                    </c:extLst>
                    <c:numCache>
                      <c:formatCode>0%</c:formatCode>
                      <c:ptCount val="36"/>
                      <c:pt idx="0">
                        <c:v>0.77501067319021621</c:v>
                      </c:pt>
                      <c:pt idx="1">
                        <c:v>0.78143212820621344</c:v>
                      </c:pt>
                      <c:pt idx="2">
                        <c:v>0.78218038234188125</c:v>
                      </c:pt>
                      <c:pt idx="3">
                        <c:v>0.76168260728073245</c:v>
                      </c:pt>
                      <c:pt idx="4">
                        <c:v>0.76287406334056407</c:v>
                      </c:pt>
                      <c:pt idx="5">
                        <c:v>0.79642833997963214</c:v>
                      </c:pt>
                      <c:pt idx="6">
                        <c:v>0.82525072283827672</c:v>
                      </c:pt>
                      <c:pt idx="7">
                        <c:v>0.86448115217483201</c:v>
                      </c:pt>
                      <c:pt idx="8">
                        <c:v>0.78356624058736035</c:v>
                      </c:pt>
                      <c:pt idx="9">
                        <c:v>0.81823989314454348</c:v>
                      </c:pt>
                      <c:pt idx="10">
                        <c:v>0.7626091151737574</c:v>
                      </c:pt>
                      <c:pt idx="11">
                        <c:v>0.87974648796223243</c:v>
                      </c:pt>
                      <c:pt idx="12">
                        <c:v>0.84498327591747668</c:v>
                      </c:pt>
                      <c:pt idx="13">
                        <c:v>0.77970173189194636</c:v>
                      </c:pt>
                      <c:pt idx="14">
                        <c:v>0.78506976492977087</c:v>
                      </c:pt>
                      <c:pt idx="15">
                        <c:v>0.85066581227667348</c:v>
                      </c:pt>
                      <c:pt idx="16">
                        <c:v>0.78980868781242297</c:v>
                      </c:pt>
                      <c:pt idx="17">
                        <c:v>0.78810013629188602</c:v>
                      </c:pt>
                      <c:pt idx="18">
                        <c:v>0.80565707326353875</c:v>
                      </c:pt>
                      <c:pt idx="19">
                        <c:v>0.82454588023849529</c:v>
                      </c:pt>
                      <c:pt idx="20">
                        <c:v>0.82722998852485385</c:v>
                      </c:pt>
                      <c:pt idx="21">
                        <c:v>0.73619131608999411</c:v>
                      </c:pt>
                      <c:pt idx="22">
                        <c:v>0.71633875824480076</c:v>
                      </c:pt>
                      <c:pt idx="23">
                        <c:v>0.8105855289188455</c:v>
                      </c:pt>
                      <c:pt idx="24">
                        <c:v>0.79592361234995035</c:v>
                      </c:pt>
                      <c:pt idx="25">
                        <c:v>0.79792101255639902</c:v>
                      </c:pt>
                      <c:pt idx="26">
                        <c:v>0.76295526324962148</c:v>
                      </c:pt>
                      <c:pt idx="27">
                        <c:v>0.76670998680995417</c:v>
                      </c:pt>
                      <c:pt idx="28">
                        <c:v>0.77359024871842275</c:v>
                      </c:pt>
                      <c:pt idx="29">
                        <c:v>0.82918273909541973</c:v>
                      </c:pt>
                      <c:pt idx="30">
                        <c:v>0.82730571160631627</c:v>
                      </c:pt>
                      <c:pt idx="31">
                        <c:v>0.82674843053337821</c:v>
                      </c:pt>
                      <c:pt idx="32">
                        <c:v>0.84716963368075027</c:v>
                      </c:pt>
                      <c:pt idx="33">
                        <c:v>0.7748306833366756</c:v>
                      </c:pt>
                      <c:pt idx="34">
                        <c:v>0.67250001894609401</c:v>
                      </c:pt>
                      <c:pt idx="35">
                        <c:v>0.75597253572796208</c:v>
                      </c:pt>
                    </c:numCache>
                  </c:numRef>
                </c:val>
                <c:smooth val="0"/>
                <c:extLst xmlns:c15="http://schemas.microsoft.com/office/drawing/2012/chart">
                  <c:ext xmlns:c16="http://schemas.microsoft.com/office/drawing/2014/chart" uri="{C3380CC4-5D6E-409C-BE32-E72D297353CC}">
                    <c16:uniqueId val="{00000003-22FB-4B05-B1FC-C87F7FEC70C8}"/>
                  </c:ext>
                </c:extLst>
              </c15:ser>
            </c15:filteredLineSeries>
          </c:ext>
        </c:extLst>
      </c:lineChart>
      <c:catAx>
        <c:axId val="2016927295"/>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016928255"/>
        <c:crosses val="autoZero"/>
        <c:auto val="1"/>
        <c:lblAlgn val="ctr"/>
        <c:lblOffset val="100"/>
        <c:tickLblSkip val="5"/>
        <c:noMultiLvlLbl val="0"/>
      </c:catAx>
      <c:valAx>
        <c:axId val="2016928255"/>
        <c:scaling>
          <c:orientation val="minMax"/>
        </c:scaling>
        <c:delete val="0"/>
        <c:axPos val="l"/>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016927295"/>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4.5874190033832214E-3"/>
          <c:y val="0.15658778960405997"/>
          <c:w val="0.9850908882390047"/>
          <c:h val="0.75214723881803136"/>
        </c:manualLayout>
      </c:layout>
      <c:barChart>
        <c:barDir val="col"/>
        <c:grouping val="stacked"/>
        <c:varyColors val="0"/>
        <c:ser>
          <c:idx val="0"/>
          <c:order val="0"/>
          <c:tx>
            <c:strRef>
              <c:f>'Net Imports'!$G$13</c:f>
              <c:strCache>
                <c:ptCount val="1"/>
                <c:pt idx="0">
                  <c:v>Gasoline</c:v>
                </c:pt>
              </c:strCache>
            </c:strRef>
          </c:tx>
          <c:spPr>
            <a:solidFill>
              <a:srgbClr val="006D89"/>
            </a:solidFill>
            <a:ln>
              <a:noFill/>
            </a:ln>
            <a:effectLst/>
          </c:spPr>
          <c:invertIfNegative val="0"/>
          <c:cat>
            <c:numRef>
              <c:f>'Net Imports'!$H$12:$L$12</c:f>
              <c:numCache>
                <c:formatCode>General</c:formatCode>
                <c:ptCount val="5"/>
                <c:pt idx="0">
                  <c:v>2015</c:v>
                </c:pt>
                <c:pt idx="1">
                  <c:v>2020</c:v>
                </c:pt>
                <c:pt idx="2">
                  <c:v>2025</c:v>
                </c:pt>
                <c:pt idx="3">
                  <c:v>2030</c:v>
                </c:pt>
                <c:pt idx="4">
                  <c:v>2035</c:v>
                </c:pt>
              </c:numCache>
            </c:numRef>
          </c:cat>
          <c:val>
            <c:numRef>
              <c:f>'Net Imports'!$H$13:$L$13</c:f>
              <c:numCache>
                <c:formatCode>_-* #,##0_-;\-* #,##0_-;_-* "-"??_-;_-@_-</c:formatCode>
                <c:ptCount val="5"/>
                <c:pt idx="0">
                  <c:v>-91.291713746278745</c:v>
                </c:pt>
                <c:pt idx="1">
                  <c:v>-71.847984241567985</c:v>
                </c:pt>
                <c:pt idx="2">
                  <c:v>-136.85006506285981</c:v>
                </c:pt>
                <c:pt idx="3">
                  <c:v>-140.65709707944603</c:v>
                </c:pt>
                <c:pt idx="4">
                  <c:v>-146.79256593471646</c:v>
                </c:pt>
              </c:numCache>
            </c:numRef>
          </c:val>
          <c:extLst>
            <c:ext xmlns:c16="http://schemas.microsoft.com/office/drawing/2014/chart" uri="{C3380CC4-5D6E-409C-BE32-E72D297353CC}">
              <c16:uniqueId val="{00000000-4580-420F-BB05-DE354DA5EF00}"/>
            </c:ext>
          </c:extLst>
        </c:ser>
        <c:ser>
          <c:idx val="1"/>
          <c:order val="1"/>
          <c:tx>
            <c:strRef>
              <c:f>'Net Imports'!$G$14</c:f>
              <c:strCache>
                <c:ptCount val="1"/>
                <c:pt idx="0">
                  <c:v>Jet/kero</c:v>
                </c:pt>
              </c:strCache>
            </c:strRef>
          </c:tx>
          <c:spPr>
            <a:solidFill>
              <a:srgbClr val="DC7900"/>
            </a:solidFill>
            <a:ln>
              <a:noFill/>
            </a:ln>
            <a:effectLst/>
          </c:spPr>
          <c:invertIfNegative val="0"/>
          <c:cat>
            <c:numRef>
              <c:f>'Net Imports'!$H$12:$L$12</c:f>
              <c:numCache>
                <c:formatCode>General</c:formatCode>
                <c:ptCount val="5"/>
                <c:pt idx="0">
                  <c:v>2015</c:v>
                </c:pt>
                <c:pt idx="1">
                  <c:v>2020</c:v>
                </c:pt>
                <c:pt idx="2">
                  <c:v>2025</c:v>
                </c:pt>
                <c:pt idx="3">
                  <c:v>2030</c:v>
                </c:pt>
                <c:pt idx="4">
                  <c:v>2035</c:v>
                </c:pt>
              </c:numCache>
            </c:numRef>
          </c:cat>
          <c:val>
            <c:numRef>
              <c:f>'Net Imports'!$H$14:$L$14</c:f>
              <c:numCache>
                <c:formatCode>_-* #,##0_-;\-* #,##0_-;_-* "-"??_-;_-@_-</c:formatCode>
                <c:ptCount val="5"/>
                <c:pt idx="0">
                  <c:v>-24.043385254758146</c:v>
                </c:pt>
                <c:pt idx="1">
                  <c:v>-10.835430690752851</c:v>
                </c:pt>
                <c:pt idx="2">
                  <c:v>-46.854338238180496</c:v>
                </c:pt>
                <c:pt idx="3">
                  <c:v>-55.997679126470437</c:v>
                </c:pt>
                <c:pt idx="4">
                  <c:v>-61.437080724097783</c:v>
                </c:pt>
              </c:numCache>
            </c:numRef>
          </c:val>
          <c:extLst>
            <c:ext xmlns:c16="http://schemas.microsoft.com/office/drawing/2014/chart" uri="{C3380CC4-5D6E-409C-BE32-E72D297353CC}">
              <c16:uniqueId val="{00000001-4580-420F-BB05-DE354DA5EF00}"/>
            </c:ext>
          </c:extLst>
        </c:ser>
        <c:ser>
          <c:idx val="2"/>
          <c:order val="2"/>
          <c:tx>
            <c:strRef>
              <c:f>'Net Imports'!$G$15</c:f>
              <c:strCache>
                <c:ptCount val="1"/>
                <c:pt idx="0">
                  <c:v>Gasoil</c:v>
                </c:pt>
              </c:strCache>
            </c:strRef>
          </c:tx>
          <c:spPr>
            <a:solidFill>
              <a:srgbClr val="B92051"/>
            </a:solidFill>
            <a:ln>
              <a:noFill/>
            </a:ln>
            <a:effectLst/>
          </c:spPr>
          <c:invertIfNegative val="0"/>
          <c:cat>
            <c:numRef>
              <c:f>'Net Imports'!$H$12:$L$12</c:f>
              <c:numCache>
                <c:formatCode>General</c:formatCode>
                <c:ptCount val="5"/>
                <c:pt idx="0">
                  <c:v>2015</c:v>
                </c:pt>
                <c:pt idx="1">
                  <c:v>2020</c:v>
                </c:pt>
                <c:pt idx="2">
                  <c:v>2025</c:v>
                </c:pt>
                <c:pt idx="3">
                  <c:v>2030</c:v>
                </c:pt>
                <c:pt idx="4">
                  <c:v>2035</c:v>
                </c:pt>
              </c:numCache>
            </c:numRef>
          </c:cat>
          <c:val>
            <c:numRef>
              <c:f>'Net Imports'!$H$15:$L$15</c:f>
              <c:numCache>
                <c:formatCode>_-* #,##0_-;\-* #,##0_-;_-* "-"??_-;_-@_-</c:formatCode>
                <c:ptCount val="5"/>
                <c:pt idx="0">
                  <c:v>-159.43777945368291</c:v>
                </c:pt>
                <c:pt idx="1">
                  <c:v>-169.11523876814516</c:v>
                </c:pt>
                <c:pt idx="2">
                  <c:v>-244.39649476687407</c:v>
                </c:pt>
                <c:pt idx="3">
                  <c:v>-257.41618936595069</c:v>
                </c:pt>
                <c:pt idx="4">
                  <c:v>-264.63868425624446</c:v>
                </c:pt>
              </c:numCache>
            </c:numRef>
          </c:val>
          <c:extLst>
            <c:ext xmlns:c16="http://schemas.microsoft.com/office/drawing/2014/chart" uri="{C3380CC4-5D6E-409C-BE32-E72D297353CC}">
              <c16:uniqueId val="{00000002-4580-420F-BB05-DE354DA5EF00}"/>
            </c:ext>
          </c:extLst>
        </c:ser>
        <c:ser>
          <c:idx val="3"/>
          <c:order val="3"/>
          <c:tx>
            <c:strRef>
              <c:f>'Net Imports'!$G$16</c:f>
              <c:strCache>
                <c:ptCount val="1"/>
                <c:pt idx="0">
                  <c:v>Fuel oil</c:v>
                </c:pt>
              </c:strCache>
            </c:strRef>
          </c:tx>
          <c:spPr>
            <a:solidFill>
              <a:srgbClr val="501555"/>
            </a:solidFill>
            <a:ln>
              <a:noFill/>
            </a:ln>
            <a:effectLst/>
          </c:spPr>
          <c:invertIfNegative val="0"/>
          <c:cat>
            <c:numRef>
              <c:f>'Net Imports'!$H$12:$L$12</c:f>
              <c:numCache>
                <c:formatCode>General</c:formatCode>
                <c:ptCount val="5"/>
                <c:pt idx="0">
                  <c:v>2015</c:v>
                </c:pt>
                <c:pt idx="1">
                  <c:v>2020</c:v>
                </c:pt>
                <c:pt idx="2">
                  <c:v>2025</c:v>
                </c:pt>
                <c:pt idx="3">
                  <c:v>2030</c:v>
                </c:pt>
                <c:pt idx="4">
                  <c:v>2035</c:v>
                </c:pt>
              </c:numCache>
            </c:numRef>
          </c:cat>
          <c:val>
            <c:numRef>
              <c:f>'Net Imports'!$H$16:$L$16</c:f>
              <c:numCache>
                <c:formatCode>_-* #,##0_-;\-* #,##0_-;_-* "-"??_-;_-@_-</c:formatCode>
                <c:ptCount val="5"/>
                <c:pt idx="0">
                  <c:v>1.9068346651663535</c:v>
                </c:pt>
                <c:pt idx="1">
                  <c:v>-4.8666576462270843</c:v>
                </c:pt>
                <c:pt idx="2">
                  <c:v>-17.421944228330791</c:v>
                </c:pt>
                <c:pt idx="3">
                  <c:v>-17.860464134948206</c:v>
                </c:pt>
                <c:pt idx="4">
                  <c:v>-19.059754972447717</c:v>
                </c:pt>
              </c:numCache>
            </c:numRef>
          </c:val>
          <c:extLst>
            <c:ext xmlns:c16="http://schemas.microsoft.com/office/drawing/2014/chart" uri="{C3380CC4-5D6E-409C-BE32-E72D297353CC}">
              <c16:uniqueId val="{00000003-4580-420F-BB05-DE354DA5EF00}"/>
            </c:ext>
          </c:extLst>
        </c:ser>
        <c:dLbls>
          <c:showLegendKey val="0"/>
          <c:showVal val="0"/>
          <c:showCatName val="0"/>
          <c:showSerName val="0"/>
          <c:showPercent val="0"/>
          <c:showBubbleSize val="0"/>
        </c:dLbls>
        <c:gapWidth val="150"/>
        <c:overlap val="100"/>
        <c:axId val="2004016527"/>
        <c:axId val="2004017967"/>
      </c:barChart>
      <c:catAx>
        <c:axId val="2004016527"/>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004017967"/>
        <c:crosses val="autoZero"/>
        <c:auto val="1"/>
        <c:lblAlgn val="ctr"/>
        <c:lblOffset val="100"/>
        <c:noMultiLvlLbl val="0"/>
      </c:catAx>
      <c:valAx>
        <c:axId val="2004017967"/>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004016527"/>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7.478819860201498E-2"/>
          <c:w val="1"/>
          <c:h val="8.1799591002044994E-2"/>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0"/>
          <c:y val="0.10935672403079028"/>
          <c:w val="1"/>
          <c:h val="0.88771929936102256"/>
        </c:manualLayout>
      </c:layout>
      <c:barChart>
        <c:barDir val="col"/>
        <c:grouping val="stacked"/>
        <c:varyColors val="0"/>
        <c:ser>
          <c:idx val="2"/>
          <c:order val="0"/>
          <c:tx>
            <c:strRef>
              <c:f>'Refined Product Trade Linksin'!$V$348</c:f>
              <c:strCache>
                <c:ptCount val="1"/>
                <c:pt idx="0">
                  <c:v>Europe</c:v>
                </c:pt>
              </c:strCache>
            </c:strRef>
          </c:tx>
          <c:spPr>
            <a:solidFill>
              <a:srgbClr val="DC7900"/>
            </a:solidFill>
            <a:ln>
              <a:noFill/>
            </a:ln>
            <a:effectLst/>
            <a:extLst>
              <a:ext uri="{91240B29-F687-4F45-9708-019B960494DF}">
                <a14:hiddenLine xmlns:a14="http://schemas.microsoft.com/office/drawing/2010/main">
                  <a:noFill/>
                </a14:hiddenLine>
              </a:ext>
            </a:extLst>
          </c:spPr>
          <c:invertIfNegative val="0"/>
          <c:cat>
            <c:numRef>
              <c:f>'Refined Product Trade Linksin'!$W$345:$AA$345</c:f>
              <c:numCache>
                <c:formatCode>General</c:formatCode>
                <c:ptCount val="5"/>
                <c:pt idx="0">
                  <c:v>2024</c:v>
                </c:pt>
                <c:pt idx="1">
                  <c:v>2025</c:v>
                </c:pt>
                <c:pt idx="2">
                  <c:v>2030</c:v>
                </c:pt>
                <c:pt idx="3">
                  <c:v>2040</c:v>
                </c:pt>
                <c:pt idx="4">
                  <c:v>2050</c:v>
                </c:pt>
              </c:numCache>
            </c:numRef>
          </c:cat>
          <c:val>
            <c:numRef>
              <c:f>'Refined Product Trade Linksin'!$W$348:$AA$348</c:f>
              <c:numCache>
                <c:formatCode>#,##0.0</c:formatCode>
                <c:ptCount val="5"/>
                <c:pt idx="0">
                  <c:v>486.2354071038252</c:v>
                </c:pt>
                <c:pt idx="1">
                  <c:v>388.89955999999995</c:v>
                </c:pt>
                <c:pt idx="2">
                  <c:v>586.15890999999999</c:v>
                </c:pt>
                <c:pt idx="3">
                  <c:v>768.70168000000001</c:v>
                </c:pt>
                <c:pt idx="4">
                  <c:v>688.89389000000006</c:v>
                </c:pt>
              </c:numCache>
            </c:numRef>
          </c:val>
          <c:extLst>
            <c:ext xmlns:c16="http://schemas.microsoft.com/office/drawing/2014/chart" uri="{C3380CC4-5D6E-409C-BE32-E72D297353CC}">
              <c16:uniqueId val="{00000000-D667-47B5-96F7-A7FD526AD2D0}"/>
            </c:ext>
          </c:extLst>
        </c:ser>
        <c:ser>
          <c:idx val="0"/>
          <c:order val="1"/>
          <c:tx>
            <c:strRef>
              <c:f>'Refined Product Trade Linksin'!$V$346</c:f>
              <c:strCache>
                <c:ptCount val="1"/>
                <c:pt idx="0">
                  <c:v>North America</c:v>
                </c:pt>
              </c:strCache>
            </c:strRef>
          </c:tx>
          <c:spPr>
            <a:solidFill>
              <a:srgbClr val="1D3BAA"/>
            </a:solidFill>
            <a:ln>
              <a:noFill/>
            </a:ln>
            <a:effectLst/>
            <a:extLst>
              <a:ext uri="{91240B29-F687-4F45-9708-019B960494DF}">
                <a14:hiddenLine xmlns:a14="http://schemas.microsoft.com/office/drawing/2010/main">
                  <a:noFill/>
                </a14:hiddenLine>
              </a:ext>
            </a:extLst>
          </c:spPr>
          <c:invertIfNegative val="0"/>
          <c:cat>
            <c:numRef>
              <c:f>'Refined Product Trade Linksin'!$W$345:$AA$345</c:f>
              <c:numCache>
                <c:formatCode>General</c:formatCode>
                <c:ptCount val="5"/>
                <c:pt idx="0">
                  <c:v>2024</c:v>
                </c:pt>
                <c:pt idx="1">
                  <c:v>2025</c:v>
                </c:pt>
                <c:pt idx="2">
                  <c:v>2030</c:v>
                </c:pt>
                <c:pt idx="3">
                  <c:v>2040</c:v>
                </c:pt>
                <c:pt idx="4">
                  <c:v>2050</c:v>
                </c:pt>
              </c:numCache>
            </c:numRef>
          </c:cat>
          <c:val>
            <c:numRef>
              <c:f>'Refined Product Trade Linksin'!$W$346:$AA$346</c:f>
              <c:numCache>
                <c:formatCode>#,##0.0</c:formatCode>
                <c:ptCount val="5"/>
                <c:pt idx="0">
                  <c:v>9.9098360655737707</c:v>
                </c:pt>
                <c:pt idx="1">
                  <c:v>10</c:v>
                </c:pt>
                <c:pt idx="2">
                  <c:v>13.136659999999999</c:v>
                </c:pt>
                <c:pt idx="3">
                  <c:v>163.71086</c:v>
                </c:pt>
                <c:pt idx="4">
                  <c:v>273.16811999999999</c:v>
                </c:pt>
              </c:numCache>
            </c:numRef>
          </c:val>
          <c:extLst>
            <c:ext xmlns:c16="http://schemas.microsoft.com/office/drawing/2014/chart" uri="{C3380CC4-5D6E-409C-BE32-E72D297353CC}">
              <c16:uniqueId val="{00000001-D667-47B5-96F7-A7FD526AD2D0}"/>
            </c:ext>
          </c:extLst>
        </c:ser>
        <c:ser>
          <c:idx val="1"/>
          <c:order val="2"/>
          <c:tx>
            <c:strRef>
              <c:f>'Refined Product Trade Linksin'!$V$347</c:f>
              <c:strCache>
                <c:ptCount val="1"/>
                <c:pt idx="0">
                  <c:v>Middle East</c:v>
                </c:pt>
              </c:strCache>
            </c:strRef>
          </c:tx>
          <c:spPr>
            <a:solidFill>
              <a:srgbClr val="B180B6"/>
            </a:solidFill>
            <a:ln>
              <a:noFill/>
            </a:ln>
            <a:effectLst/>
            <a:extLst>
              <a:ext uri="{91240B29-F687-4F45-9708-019B960494DF}">
                <a14:hiddenLine xmlns:a14="http://schemas.microsoft.com/office/drawing/2010/main">
                  <a:noFill/>
                </a14:hiddenLine>
              </a:ext>
            </a:extLst>
          </c:spPr>
          <c:invertIfNegative val="0"/>
          <c:cat>
            <c:numRef>
              <c:f>'Refined Product Trade Linksin'!$W$345:$AA$345</c:f>
              <c:numCache>
                <c:formatCode>General</c:formatCode>
                <c:ptCount val="5"/>
                <c:pt idx="0">
                  <c:v>2024</c:v>
                </c:pt>
                <c:pt idx="1">
                  <c:v>2025</c:v>
                </c:pt>
                <c:pt idx="2">
                  <c:v>2030</c:v>
                </c:pt>
                <c:pt idx="3">
                  <c:v>2040</c:v>
                </c:pt>
                <c:pt idx="4">
                  <c:v>2050</c:v>
                </c:pt>
              </c:numCache>
            </c:numRef>
          </c:cat>
          <c:val>
            <c:numRef>
              <c:f>'Refined Product Trade Linksin'!$W$347:$AA$347</c:f>
              <c:numCache>
                <c:formatCode>#,##0.0</c:formatCode>
                <c:ptCount val="5"/>
                <c:pt idx="0">
                  <c:v>150.19999180327869</c:v>
                </c:pt>
                <c:pt idx="1">
                  <c:v>130.82301000000001</c:v>
                </c:pt>
                <c:pt idx="2">
                  <c:v>61.942529999999998</c:v>
                </c:pt>
                <c:pt idx="3">
                  <c:v>25</c:v>
                </c:pt>
                <c:pt idx="4">
                  <c:v>120.90499</c:v>
                </c:pt>
              </c:numCache>
            </c:numRef>
          </c:val>
          <c:extLst>
            <c:ext xmlns:c16="http://schemas.microsoft.com/office/drawing/2014/chart" uri="{C3380CC4-5D6E-409C-BE32-E72D297353CC}">
              <c16:uniqueId val="{00000002-D667-47B5-96F7-A7FD526AD2D0}"/>
            </c:ext>
          </c:extLst>
        </c:ser>
        <c:ser>
          <c:idx val="3"/>
          <c:order val="3"/>
          <c:tx>
            <c:strRef>
              <c:f>'Refined Product Trade Linksin'!$V$349</c:f>
              <c:strCache>
                <c:ptCount val="1"/>
                <c:pt idx="0">
                  <c:v>Asia</c:v>
                </c:pt>
              </c:strCache>
            </c:strRef>
          </c:tx>
          <c:spPr>
            <a:solidFill>
              <a:srgbClr val="AE3726"/>
            </a:solidFill>
            <a:ln>
              <a:noFill/>
            </a:ln>
            <a:effectLst/>
            <a:extLst>
              <a:ext uri="{91240B29-F687-4F45-9708-019B960494DF}">
                <a14:hiddenLine xmlns:a14="http://schemas.microsoft.com/office/drawing/2010/main">
                  <a:noFill/>
                </a14:hiddenLine>
              </a:ext>
            </a:extLst>
          </c:spPr>
          <c:invertIfNegative val="0"/>
          <c:cat>
            <c:numRef>
              <c:f>'Refined Product Trade Linksin'!$W$345:$AA$345</c:f>
              <c:numCache>
                <c:formatCode>General</c:formatCode>
                <c:ptCount val="5"/>
                <c:pt idx="0">
                  <c:v>2024</c:v>
                </c:pt>
                <c:pt idx="1">
                  <c:v>2025</c:v>
                </c:pt>
                <c:pt idx="2">
                  <c:v>2030</c:v>
                </c:pt>
                <c:pt idx="3">
                  <c:v>2040</c:v>
                </c:pt>
                <c:pt idx="4">
                  <c:v>2050</c:v>
                </c:pt>
              </c:numCache>
            </c:numRef>
          </c:cat>
          <c:val>
            <c:numRef>
              <c:f>'Refined Product Trade Linksin'!$W$349:$AA$349</c:f>
              <c:numCache>
                <c:formatCode>#,##0.0</c:formatCode>
                <c:ptCount val="5"/>
                <c:pt idx="0">
                  <c:v>64.421587776899457</c:v>
                </c:pt>
                <c:pt idx="1">
                  <c:v>43</c:v>
                </c:pt>
                <c:pt idx="2">
                  <c:v>48.4</c:v>
                </c:pt>
                <c:pt idx="3">
                  <c:v>25</c:v>
                </c:pt>
                <c:pt idx="4">
                  <c:v>153.9161</c:v>
                </c:pt>
              </c:numCache>
            </c:numRef>
          </c:val>
          <c:extLst>
            <c:ext xmlns:c16="http://schemas.microsoft.com/office/drawing/2014/chart" uri="{C3380CC4-5D6E-409C-BE32-E72D297353CC}">
              <c16:uniqueId val="{00000003-D667-47B5-96F7-A7FD526AD2D0}"/>
            </c:ext>
          </c:extLst>
        </c:ser>
        <c:ser>
          <c:idx val="4"/>
          <c:order val="4"/>
          <c:tx>
            <c:strRef>
              <c:f>'Refined Product Trade Linksin'!$V$350</c:f>
              <c:strCache>
                <c:ptCount val="1"/>
                <c:pt idx="0">
                  <c:v>Other</c:v>
                </c:pt>
              </c:strCache>
            </c:strRef>
          </c:tx>
          <c:spPr>
            <a:solidFill>
              <a:sysClr val="window" lastClr="FFFFFF">
                <a:lumMod val="85000"/>
              </a:sysClr>
            </a:solidFill>
            <a:ln>
              <a:noFill/>
            </a:ln>
            <a:effectLst/>
            <a:extLst>
              <a:ext uri="{91240B29-F687-4F45-9708-019B960494DF}">
                <a14:hiddenLine xmlns:a14="http://schemas.microsoft.com/office/drawing/2010/main">
                  <a:noFill/>
                </a14:hiddenLine>
              </a:ext>
            </a:extLst>
          </c:spPr>
          <c:invertIfNegative val="0"/>
          <c:cat>
            <c:numRef>
              <c:f>'Refined Product Trade Linksin'!$W$345:$AA$345</c:f>
              <c:numCache>
                <c:formatCode>General</c:formatCode>
                <c:ptCount val="5"/>
                <c:pt idx="0">
                  <c:v>2024</c:v>
                </c:pt>
                <c:pt idx="1">
                  <c:v>2025</c:v>
                </c:pt>
                <c:pt idx="2">
                  <c:v>2030</c:v>
                </c:pt>
                <c:pt idx="3">
                  <c:v>2040</c:v>
                </c:pt>
                <c:pt idx="4">
                  <c:v>2050</c:v>
                </c:pt>
              </c:numCache>
            </c:numRef>
          </c:cat>
          <c:val>
            <c:numRef>
              <c:f>'Refined Product Trade Linksin'!$W$350:$AA$350</c:f>
              <c:numCache>
                <c:formatCode>#,##0.0</c:formatCode>
                <c:ptCount val="5"/>
                <c:pt idx="0">
                  <c:v>210.90005370972597</c:v>
                </c:pt>
                <c:pt idx="1">
                  <c:v>273.39706000000001</c:v>
                </c:pt>
                <c:pt idx="2">
                  <c:v>240.73009999999988</c:v>
                </c:pt>
                <c:pt idx="3">
                  <c:v>284.61640999999986</c:v>
                </c:pt>
                <c:pt idx="4">
                  <c:v>303.59670000000006</c:v>
                </c:pt>
              </c:numCache>
            </c:numRef>
          </c:val>
          <c:extLst>
            <c:ext xmlns:c16="http://schemas.microsoft.com/office/drawing/2014/chart" uri="{C3380CC4-5D6E-409C-BE32-E72D297353CC}">
              <c16:uniqueId val="{00000004-D667-47B5-96F7-A7FD526AD2D0}"/>
            </c:ext>
          </c:extLst>
        </c:ser>
        <c:dLbls>
          <c:showLegendKey val="0"/>
          <c:showVal val="0"/>
          <c:showCatName val="0"/>
          <c:showSerName val="0"/>
          <c:showPercent val="0"/>
          <c:showBubbleSize val="0"/>
        </c:dLbls>
        <c:gapWidth val="50"/>
        <c:overlap val="100"/>
        <c:axId val="356908032"/>
        <c:axId val="357053184"/>
      </c:barChart>
      <c:catAx>
        <c:axId val="356908032"/>
        <c:scaling>
          <c:orientation val="minMax"/>
        </c:scaling>
        <c:delete val="0"/>
        <c:axPos val="b"/>
        <c:numFmt formatCode="0" sourceLinked="0"/>
        <c:majorTickMark val="none"/>
        <c:minorTickMark val="none"/>
        <c:tickLblPos val="low"/>
        <c:spPr>
          <a:ln>
            <a:solidFill>
              <a:srgbClr val="A6A6A6"/>
            </a:solidFill>
            <a:prstDash val="solid"/>
          </a:ln>
        </c:spPr>
        <c:txPr>
          <a:bodyPr rot="0" vert="horz"/>
          <a:lstStyle/>
          <a:p>
            <a:pPr>
              <a:defRPr sz="950" b="0">
                <a:solidFill>
                  <a:srgbClr val="010000"/>
                </a:solidFill>
                <a:latin typeface="Arial"/>
                <a:ea typeface="Arial"/>
                <a:cs typeface="Arial"/>
              </a:defRPr>
            </a:pPr>
            <a:endParaRPr lang="en-US"/>
          </a:p>
        </c:txPr>
        <c:crossAx val="357053184"/>
        <c:crosses val="autoZero"/>
        <c:auto val="1"/>
        <c:lblAlgn val="ctr"/>
        <c:lblOffset val="100"/>
        <c:noMultiLvlLbl val="0"/>
      </c:catAx>
      <c:valAx>
        <c:axId val="357053184"/>
        <c:scaling>
          <c:orientation val="minMax"/>
          <c:max val="2000"/>
        </c:scaling>
        <c:delete val="0"/>
        <c:axPos val="l"/>
        <c:numFmt formatCode="#,##0" sourceLinked="0"/>
        <c:majorTickMark val="none"/>
        <c:minorTickMark val="none"/>
        <c:tickLblPos val="nextTo"/>
        <c:spPr>
          <a:ln>
            <a:solidFill>
              <a:srgbClr val="A6A6A6"/>
            </a:solidFill>
            <a:prstDash val="solid"/>
          </a:ln>
        </c:spPr>
        <c:txPr>
          <a:bodyPr/>
          <a:lstStyle/>
          <a:p>
            <a:pPr>
              <a:defRPr sz="950" b="0">
                <a:solidFill>
                  <a:srgbClr val="010000"/>
                </a:solidFill>
                <a:latin typeface="Arial"/>
                <a:ea typeface="Arial"/>
                <a:cs typeface="Arial"/>
              </a:defRPr>
            </a:pPr>
            <a:endParaRPr lang="en-US"/>
          </a:p>
        </c:txPr>
        <c:crossAx val="356908032"/>
        <c:crosses val="autoZero"/>
        <c:crossBetween val="between"/>
      </c:valAx>
      <c:spPr>
        <a:noFill/>
        <a:ln>
          <a:noFill/>
        </a:ln>
        <a:extLst>
          <a:ext uri="{909E8E84-426E-40DD-AFC4-6F175D3DCCD1}">
            <a14:hiddenFill xmlns:a14="http://schemas.microsoft.com/office/drawing/2010/main">
              <a:solidFill>
                <a:sysClr val="window" lastClr="FFFFFF"/>
              </a:solidFill>
            </a14:hiddenFill>
          </a:ext>
        </a:extLst>
      </c:spPr>
    </c:plotArea>
    <c:legend>
      <c:legendPos val="b"/>
      <c:layout>
        <c:manualLayout>
          <c:xMode val="edge"/>
          <c:yMode val="edge"/>
          <c:x val="0"/>
          <c:y val="5.3801168475234723E-2"/>
          <c:w val="1"/>
          <c:h val="5.5555555555555552E-2"/>
        </c:manualLayout>
      </c:layout>
      <c:overlay val="0"/>
      <c:txPr>
        <a:bodyPr/>
        <a:lstStyle/>
        <a:p>
          <a:pPr>
            <a:defRPr sz="950" b="0">
              <a:solidFill>
                <a:srgbClr val="010000"/>
              </a:solidFill>
              <a:latin typeface="Arial" panose="020B0604020202020204" pitchFamily="34" charset="0"/>
            </a:defRPr>
          </a:pPr>
          <a:endParaRPr lang="en-US"/>
        </a:p>
      </c:txPr>
    </c:legend>
    <c:plotVisOnly val="1"/>
    <c:dispBlanksAs val="gap"/>
    <c:showDLblsOverMax val="0"/>
  </c:chart>
  <c:spPr>
    <a:noFill/>
    <a:ln w="19050" cap="flat" cmpd="sng" algn="ctr">
      <a:noFill/>
      <a:prstDash val="solid"/>
      <a:rou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ap="flat" cmpd="sng" algn="ctr">
          <a:solidFill>
            <a:srgbClr val="7F8080"/>
          </a:solidFill>
          <a:prstDash val="solid"/>
          <a:round/>
        </a14:hiddenLine>
      </a:ext>
    </a:extLst>
  </c:spPr>
  <c:txPr>
    <a:bodyPr/>
    <a:lstStyle/>
    <a:p>
      <a:pPr>
        <a:defRPr sz="1000" b="1">
          <a:latin typeface="Arial" pitchFamily="34" charset="0"/>
          <a:cs typeface="Arial" pitchFamily="34" charset="0"/>
        </a:defRPr>
      </a:pPr>
      <a:endParaRPr lang="en-US"/>
    </a:p>
  </c:txPr>
  <c:externalData r:id="rId2">
    <c:autoUpdate val="0"/>
  </c:externalData>
  <c:userShapes r:id="rId3"/>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0"/>
          <c:y val="0.10935672403079028"/>
          <c:w val="1"/>
          <c:h val="0.88771929936102256"/>
        </c:manualLayout>
      </c:layout>
      <c:barChart>
        <c:barDir val="col"/>
        <c:grouping val="stacked"/>
        <c:varyColors val="0"/>
        <c:ser>
          <c:idx val="2"/>
          <c:order val="0"/>
          <c:tx>
            <c:strRef>
              <c:f>'Refined Product Trade Linksin'!$V$392</c:f>
              <c:strCache>
                <c:ptCount val="1"/>
                <c:pt idx="0">
                  <c:v>Europe</c:v>
                </c:pt>
              </c:strCache>
            </c:strRef>
          </c:tx>
          <c:spPr>
            <a:solidFill>
              <a:srgbClr val="EE9323"/>
            </a:solidFill>
            <a:ln>
              <a:noFill/>
            </a:ln>
            <a:effectLst/>
            <a:extLst>
              <a:ext uri="{91240B29-F687-4F45-9708-019B960494DF}">
                <a14:hiddenLine xmlns:a14="http://schemas.microsoft.com/office/drawing/2010/main">
                  <a:noFill/>
                </a14:hiddenLine>
              </a:ext>
            </a:extLst>
          </c:spPr>
          <c:invertIfNegative val="0"/>
          <c:cat>
            <c:numRef>
              <c:f>'Refined Product Trade Linksin'!$W$389:$AA$389</c:f>
              <c:numCache>
                <c:formatCode>General</c:formatCode>
                <c:ptCount val="5"/>
                <c:pt idx="0">
                  <c:v>2024</c:v>
                </c:pt>
                <c:pt idx="1">
                  <c:v>2025</c:v>
                </c:pt>
                <c:pt idx="2">
                  <c:v>2030</c:v>
                </c:pt>
                <c:pt idx="3">
                  <c:v>2040</c:v>
                </c:pt>
                <c:pt idx="4">
                  <c:v>2050</c:v>
                </c:pt>
              </c:numCache>
            </c:numRef>
          </c:cat>
          <c:val>
            <c:numRef>
              <c:f>'Refined Product Trade Linksin'!$W$392:$AA$392</c:f>
              <c:numCache>
                <c:formatCode>#,##0.0</c:formatCode>
                <c:ptCount val="5"/>
                <c:pt idx="0">
                  <c:v>186.3210355191257</c:v>
                </c:pt>
                <c:pt idx="1">
                  <c:v>131</c:v>
                </c:pt>
                <c:pt idx="2">
                  <c:v>109.91837</c:v>
                </c:pt>
                <c:pt idx="3">
                  <c:v>408.89004</c:v>
                </c:pt>
                <c:pt idx="4">
                  <c:v>410.73267999999996</c:v>
                </c:pt>
              </c:numCache>
            </c:numRef>
          </c:val>
          <c:extLst>
            <c:ext xmlns:c16="http://schemas.microsoft.com/office/drawing/2014/chart" uri="{C3380CC4-5D6E-409C-BE32-E72D297353CC}">
              <c16:uniqueId val="{00000000-63A5-4C9A-A901-8A92D56C3796}"/>
            </c:ext>
          </c:extLst>
        </c:ser>
        <c:ser>
          <c:idx val="0"/>
          <c:order val="1"/>
          <c:tx>
            <c:strRef>
              <c:f>'Refined Product Trade Linksin'!$V$390</c:f>
              <c:strCache>
                <c:ptCount val="1"/>
                <c:pt idx="0">
                  <c:v>North America</c:v>
                </c:pt>
              </c:strCache>
            </c:strRef>
          </c:tx>
          <c:spPr>
            <a:solidFill>
              <a:srgbClr val="1D3AAA"/>
            </a:solidFill>
            <a:ln>
              <a:noFill/>
            </a:ln>
            <a:effectLst/>
            <a:extLst>
              <a:ext uri="{91240B29-F687-4F45-9708-019B960494DF}">
                <a14:hiddenLine xmlns:a14="http://schemas.microsoft.com/office/drawing/2010/main">
                  <a:noFill/>
                </a14:hiddenLine>
              </a:ext>
            </a:extLst>
          </c:spPr>
          <c:invertIfNegative val="0"/>
          <c:cat>
            <c:numRef>
              <c:f>'Refined Product Trade Linksin'!$W$389:$AA$389</c:f>
              <c:numCache>
                <c:formatCode>General</c:formatCode>
                <c:ptCount val="5"/>
                <c:pt idx="0">
                  <c:v>2024</c:v>
                </c:pt>
                <c:pt idx="1">
                  <c:v>2025</c:v>
                </c:pt>
                <c:pt idx="2">
                  <c:v>2030</c:v>
                </c:pt>
                <c:pt idx="3">
                  <c:v>2040</c:v>
                </c:pt>
                <c:pt idx="4">
                  <c:v>2050</c:v>
                </c:pt>
              </c:numCache>
            </c:numRef>
          </c:cat>
          <c:val>
            <c:numRef>
              <c:f>'Refined Product Trade Linksin'!$W$390:$AA$390</c:f>
              <c:numCache>
                <c:formatCode>#,##0.0</c:formatCode>
                <c:ptCount val="5"/>
                <c:pt idx="0">
                  <c:v>18.046224043715846</c:v>
                </c:pt>
                <c:pt idx="1">
                  <c:v>9</c:v>
                </c:pt>
                <c:pt idx="2">
                  <c:v>9.926540000000001</c:v>
                </c:pt>
                <c:pt idx="3">
                  <c:v>11.779629999999999</c:v>
                </c:pt>
                <c:pt idx="4">
                  <c:v>13.632709999999999</c:v>
                </c:pt>
              </c:numCache>
            </c:numRef>
          </c:val>
          <c:extLst>
            <c:ext xmlns:c16="http://schemas.microsoft.com/office/drawing/2014/chart" uri="{C3380CC4-5D6E-409C-BE32-E72D297353CC}">
              <c16:uniqueId val="{00000001-63A5-4C9A-A901-8A92D56C3796}"/>
            </c:ext>
          </c:extLst>
        </c:ser>
        <c:ser>
          <c:idx val="1"/>
          <c:order val="2"/>
          <c:tx>
            <c:strRef>
              <c:f>'Refined Product Trade Linksin'!$V$391</c:f>
              <c:strCache>
                <c:ptCount val="1"/>
                <c:pt idx="0">
                  <c:v>Middle East</c:v>
                </c:pt>
              </c:strCache>
            </c:strRef>
          </c:tx>
          <c:spPr>
            <a:solidFill>
              <a:srgbClr val="B280B6"/>
            </a:solidFill>
            <a:ln>
              <a:noFill/>
            </a:ln>
            <a:effectLst/>
            <a:extLst>
              <a:ext uri="{91240B29-F687-4F45-9708-019B960494DF}">
                <a14:hiddenLine xmlns:a14="http://schemas.microsoft.com/office/drawing/2010/main">
                  <a:noFill/>
                </a14:hiddenLine>
              </a:ext>
            </a:extLst>
          </c:spPr>
          <c:invertIfNegative val="0"/>
          <c:cat>
            <c:numRef>
              <c:f>'Refined Product Trade Linksin'!$W$389:$AA$389</c:f>
              <c:numCache>
                <c:formatCode>General</c:formatCode>
                <c:ptCount val="5"/>
                <c:pt idx="0">
                  <c:v>2024</c:v>
                </c:pt>
                <c:pt idx="1">
                  <c:v>2025</c:v>
                </c:pt>
                <c:pt idx="2">
                  <c:v>2030</c:v>
                </c:pt>
                <c:pt idx="3">
                  <c:v>2040</c:v>
                </c:pt>
                <c:pt idx="4">
                  <c:v>2050</c:v>
                </c:pt>
              </c:numCache>
            </c:numRef>
          </c:cat>
          <c:val>
            <c:numRef>
              <c:f>'Refined Product Trade Linksin'!$W$391:$AA$391</c:f>
              <c:numCache>
                <c:formatCode>#,##0.0</c:formatCode>
                <c:ptCount val="5"/>
                <c:pt idx="0">
                  <c:v>499.43036857815753</c:v>
                </c:pt>
                <c:pt idx="1">
                  <c:v>495</c:v>
                </c:pt>
                <c:pt idx="2">
                  <c:v>509.99837000000002</c:v>
                </c:pt>
                <c:pt idx="3">
                  <c:v>523.19025999999997</c:v>
                </c:pt>
                <c:pt idx="4">
                  <c:v>830.86126000000002</c:v>
                </c:pt>
              </c:numCache>
            </c:numRef>
          </c:val>
          <c:extLst>
            <c:ext xmlns:c16="http://schemas.microsoft.com/office/drawing/2014/chart" uri="{C3380CC4-5D6E-409C-BE32-E72D297353CC}">
              <c16:uniqueId val="{00000002-63A5-4C9A-A901-8A92D56C3796}"/>
            </c:ext>
          </c:extLst>
        </c:ser>
        <c:ser>
          <c:idx val="3"/>
          <c:order val="3"/>
          <c:tx>
            <c:strRef>
              <c:f>'Refined Product Trade Linksin'!$V$393</c:f>
              <c:strCache>
                <c:ptCount val="1"/>
                <c:pt idx="0">
                  <c:v>Asia</c:v>
                </c:pt>
              </c:strCache>
            </c:strRef>
          </c:tx>
          <c:spPr>
            <a:solidFill>
              <a:srgbClr val="AE3726"/>
            </a:solidFill>
            <a:ln>
              <a:noFill/>
            </a:ln>
            <a:effectLst/>
            <a:extLst>
              <a:ext uri="{91240B29-F687-4F45-9708-019B960494DF}">
                <a14:hiddenLine xmlns:a14="http://schemas.microsoft.com/office/drawing/2010/main">
                  <a:noFill/>
                </a14:hiddenLine>
              </a:ext>
            </a:extLst>
          </c:spPr>
          <c:invertIfNegative val="0"/>
          <c:cat>
            <c:numRef>
              <c:f>'Refined Product Trade Linksin'!$W$389:$AA$389</c:f>
              <c:numCache>
                <c:formatCode>General</c:formatCode>
                <c:ptCount val="5"/>
                <c:pt idx="0">
                  <c:v>2024</c:v>
                </c:pt>
                <c:pt idx="1">
                  <c:v>2025</c:v>
                </c:pt>
                <c:pt idx="2">
                  <c:v>2030</c:v>
                </c:pt>
                <c:pt idx="3">
                  <c:v>2040</c:v>
                </c:pt>
                <c:pt idx="4">
                  <c:v>2050</c:v>
                </c:pt>
              </c:numCache>
            </c:numRef>
          </c:cat>
          <c:val>
            <c:numRef>
              <c:f>'Refined Product Trade Linksin'!$W$393:$AA$393</c:f>
              <c:numCache>
                <c:formatCode>#,##0.0</c:formatCode>
                <c:ptCount val="5"/>
                <c:pt idx="0">
                  <c:v>253.08911202185794</c:v>
                </c:pt>
                <c:pt idx="1">
                  <c:v>189.07848999999999</c:v>
                </c:pt>
                <c:pt idx="2">
                  <c:v>307.83184</c:v>
                </c:pt>
                <c:pt idx="3">
                  <c:v>326.92964000000001</c:v>
                </c:pt>
                <c:pt idx="4">
                  <c:v>296.19765000000001</c:v>
                </c:pt>
              </c:numCache>
            </c:numRef>
          </c:val>
          <c:extLst>
            <c:ext xmlns:c16="http://schemas.microsoft.com/office/drawing/2014/chart" uri="{C3380CC4-5D6E-409C-BE32-E72D297353CC}">
              <c16:uniqueId val="{00000003-63A5-4C9A-A901-8A92D56C3796}"/>
            </c:ext>
          </c:extLst>
        </c:ser>
        <c:ser>
          <c:idx val="4"/>
          <c:order val="4"/>
          <c:tx>
            <c:strRef>
              <c:f>'Refined Product Trade Linksin'!$V$395</c:f>
              <c:strCache>
                <c:ptCount val="1"/>
                <c:pt idx="0">
                  <c:v>Other</c:v>
                </c:pt>
              </c:strCache>
            </c:strRef>
          </c:tx>
          <c:spPr>
            <a:solidFill>
              <a:srgbClr val="ACACAC"/>
            </a:solidFill>
            <a:ln>
              <a:noFill/>
            </a:ln>
            <a:effectLst/>
            <a:extLst>
              <a:ext uri="{91240B29-F687-4F45-9708-019B960494DF}">
                <a14:hiddenLine xmlns:a14="http://schemas.microsoft.com/office/drawing/2010/main">
                  <a:noFill/>
                </a14:hiddenLine>
              </a:ext>
            </a:extLst>
          </c:spPr>
          <c:invertIfNegative val="0"/>
          <c:cat>
            <c:numRef>
              <c:f>'Refined Product Trade Linksin'!$W$389:$AA$389</c:f>
              <c:numCache>
                <c:formatCode>General</c:formatCode>
                <c:ptCount val="5"/>
                <c:pt idx="0">
                  <c:v>2024</c:v>
                </c:pt>
                <c:pt idx="1">
                  <c:v>2025</c:v>
                </c:pt>
                <c:pt idx="2">
                  <c:v>2030</c:v>
                </c:pt>
                <c:pt idx="3">
                  <c:v>2040</c:v>
                </c:pt>
                <c:pt idx="4">
                  <c:v>2050</c:v>
                </c:pt>
              </c:numCache>
            </c:numRef>
          </c:cat>
          <c:val>
            <c:numRef>
              <c:f>'Refined Product Trade Linksin'!$W$395:$AA$395</c:f>
              <c:numCache>
                <c:formatCode>#,##0.0</c:formatCode>
                <c:ptCount val="5"/>
                <c:pt idx="0">
                  <c:v>22.209887804093341</c:v>
                </c:pt>
                <c:pt idx="1">
                  <c:v>127.58460999999988</c:v>
                </c:pt>
                <c:pt idx="2">
                  <c:v>157.44220999999993</c:v>
                </c:pt>
                <c:pt idx="3">
                  <c:v>132.61610000000019</c:v>
                </c:pt>
                <c:pt idx="4">
                  <c:v>110.58599999999979</c:v>
                </c:pt>
              </c:numCache>
            </c:numRef>
          </c:val>
          <c:extLst>
            <c:ext xmlns:c16="http://schemas.microsoft.com/office/drawing/2014/chart" uri="{C3380CC4-5D6E-409C-BE32-E72D297353CC}">
              <c16:uniqueId val="{00000004-63A5-4C9A-A901-8A92D56C3796}"/>
            </c:ext>
          </c:extLst>
        </c:ser>
        <c:ser>
          <c:idx val="5"/>
          <c:order val="5"/>
          <c:tx>
            <c:strRef>
              <c:f>'Refined Product Trade Linksin'!$V$394</c:f>
              <c:strCache>
                <c:ptCount val="1"/>
                <c:pt idx="0">
                  <c:v>CIS</c:v>
                </c:pt>
              </c:strCache>
            </c:strRef>
          </c:tx>
          <c:spPr>
            <a:solidFill>
              <a:srgbClr val="6F6F6F"/>
            </a:solidFill>
          </c:spPr>
          <c:invertIfNegative val="0"/>
          <c:val>
            <c:numRef>
              <c:f>'Refined Product Trade Linksin'!$W$394:$AA$394</c:f>
              <c:numCache>
                <c:formatCode>#,##0.0</c:formatCode>
                <c:ptCount val="5"/>
                <c:pt idx="0">
                  <c:v>185.27405642076502</c:v>
                </c:pt>
                <c:pt idx="1">
                  <c:v>215.09313</c:v>
                </c:pt>
                <c:pt idx="2">
                  <c:v>220.08417</c:v>
                </c:pt>
                <c:pt idx="3">
                  <c:v>230.06626</c:v>
                </c:pt>
                <c:pt idx="4">
                  <c:v>240.04835</c:v>
                </c:pt>
              </c:numCache>
            </c:numRef>
          </c:val>
          <c:extLst>
            <c:ext xmlns:c16="http://schemas.microsoft.com/office/drawing/2014/chart" uri="{C3380CC4-5D6E-409C-BE32-E72D297353CC}">
              <c16:uniqueId val="{00000005-63A5-4C9A-A901-8A92D56C3796}"/>
            </c:ext>
          </c:extLst>
        </c:ser>
        <c:dLbls>
          <c:showLegendKey val="0"/>
          <c:showVal val="0"/>
          <c:showCatName val="0"/>
          <c:showSerName val="0"/>
          <c:showPercent val="0"/>
          <c:showBubbleSize val="0"/>
        </c:dLbls>
        <c:gapWidth val="50"/>
        <c:overlap val="100"/>
        <c:axId val="357149696"/>
        <c:axId val="357163776"/>
      </c:barChart>
      <c:catAx>
        <c:axId val="357149696"/>
        <c:scaling>
          <c:orientation val="minMax"/>
        </c:scaling>
        <c:delete val="0"/>
        <c:axPos val="b"/>
        <c:numFmt formatCode="0" sourceLinked="0"/>
        <c:majorTickMark val="none"/>
        <c:minorTickMark val="none"/>
        <c:tickLblPos val="low"/>
        <c:spPr>
          <a:ln>
            <a:solidFill>
              <a:srgbClr val="A6A6A6"/>
            </a:solidFill>
            <a:prstDash val="solid"/>
          </a:ln>
        </c:spPr>
        <c:txPr>
          <a:bodyPr rot="0" vert="horz"/>
          <a:lstStyle/>
          <a:p>
            <a:pPr>
              <a:defRPr sz="950" b="0">
                <a:solidFill>
                  <a:srgbClr val="010000"/>
                </a:solidFill>
                <a:latin typeface="Arial"/>
                <a:ea typeface="Arial"/>
                <a:cs typeface="Arial"/>
              </a:defRPr>
            </a:pPr>
            <a:endParaRPr lang="en-US"/>
          </a:p>
        </c:txPr>
        <c:crossAx val="357163776"/>
        <c:crosses val="autoZero"/>
        <c:auto val="1"/>
        <c:lblAlgn val="ctr"/>
        <c:lblOffset val="100"/>
        <c:noMultiLvlLbl val="0"/>
      </c:catAx>
      <c:valAx>
        <c:axId val="357163776"/>
        <c:scaling>
          <c:orientation val="minMax"/>
        </c:scaling>
        <c:delete val="0"/>
        <c:axPos val="l"/>
        <c:numFmt formatCode="#,##0" sourceLinked="0"/>
        <c:majorTickMark val="none"/>
        <c:minorTickMark val="none"/>
        <c:tickLblPos val="nextTo"/>
        <c:spPr>
          <a:ln>
            <a:solidFill>
              <a:srgbClr val="A6A6A6"/>
            </a:solidFill>
            <a:prstDash val="solid"/>
          </a:ln>
        </c:spPr>
        <c:txPr>
          <a:bodyPr/>
          <a:lstStyle/>
          <a:p>
            <a:pPr>
              <a:defRPr sz="950" b="0">
                <a:solidFill>
                  <a:srgbClr val="010000"/>
                </a:solidFill>
                <a:latin typeface="Arial"/>
                <a:ea typeface="Arial"/>
                <a:cs typeface="Arial"/>
              </a:defRPr>
            </a:pPr>
            <a:endParaRPr lang="en-US"/>
          </a:p>
        </c:txPr>
        <c:crossAx val="357149696"/>
        <c:crosses val="autoZero"/>
        <c:crossBetween val="between"/>
      </c:valAx>
      <c:spPr>
        <a:noFill/>
        <a:ln>
          <a:noFill/>
        </a:ln>
        <a:extLst>
          <a:ext uri="{909E8E84-426E-40DD-AFC4-6F175D3DCCD1}">
            <a14:hiddenFill xmlns:a14="http://schemas.microsoft.com/office/drawing/2010/main">
              <a:solidFill>
                <a:sysClr val="window" lastClr="FFFFFF"/>
              </a:solidFill>
            </a14:hiddenFill>
          </a:ext>
        </a:extLst>
      </c:spPr>
    </c:plotArea>
    <c:legend>
      <c:legendPos val="b"/>
      <c:layout>
        <c:manualLayout>
          <c:xMode val="edge"/>
          <c:yMode val="edge"/>
          <c:x val="0"/>
          <c:y val="5.3801168475234723E-2"/>
          <c:w val="1"/>
          <c:h val="5.5555555555555552E-2"/>
        </c:manualLayout>
      </c:layout>
      <c:overlay val="0"/>
      <c:txPr>
        <a:bodyPr/>
        <a:lstStyle/>
        <a:p>
          <a:pPr>
            <a:defRPr sz="950" b="0">
              <a:solidFill>
                <a:srgbClr val="010000"/>
              </a:solidFill>
              <a:latin typeface="Arial" panose="020B0604020202020204" pitchFamily="34" charset="0"/>
            </a:defRPr>
          </a:pPr>
          <a:endParaRPr lang="en-US"/>
        </a:p>
      </c:txPr>
    </c:legend>
    <c:plotVisOnly val="1"/>
    <c:dispBlanksAs val="gap"/>
    <c:showDLblsOverMax val="0"/>
  </c:chart>
  <c:spPr>
    <a:noFill/>
    <a:ln w="19050" cap="flat" cmpd="sng" algn="ctr">
      <a:noFill/>
      <a:prstDash val="solid"/>
      <a:rou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ap="flat" cmpd="sng" algn="ctr">
          <a:solidFill>
            <a:srgbClr val="7F8080"/>
          </a:solidFill>
          <a:prstDash val="solid"/>
          <a:round/>
        </a14:hiddenLine>
      </a:ext>
    </a:extLst>
  </c:spPr>
  <c:txPr>
    <a:bodyPr/>
    <a:lstStyle/>
    <a:p>
      <a:pPr>
        <a:defRPr sz="1000" b="1">
          <a:latin typeface="Arial" pitchFamily="34" charset="0"/>
          <a:cs typeface="Arial" pitchFamily="34" charset="0"/>
        </a:defRPr>
      </a:pPr>
      <a:endParaRPr lang="en-US"/>
    </a:p>
  </c:tx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12549019920431734"/>
          <c:w val="0.96717171717171713"/>
          <c:h val="0.75358501386321486"/>
        </c:manualLayout>
      </c:layout>
      <c:barChart>
        <c:barDir val="col"/>
        <c:grouping val="stacked"/>
        <c:varyColors val="0"/>
        <c:ser>
          <c:idx val="0"/>
          <c:order val="0"/>
          <c:tx>
            <c:strRef>
              <c:f>'Ref Cap by region'!$G$7</c:f>
              <c:strCache>
                <c:ptCount val="1"/>
                <c:pt idx="0">
                  <c:v>North America</c:v>
                </c:pt>
              </c:strCache>
            </c:strRef>
          </c:tx>
          <c:spPr>
            <a:solidFill>
              <a:srgbClr val="006D89"/>
            </a:solidFill>
            <a:ln>
              <a:solidFill>
                <a:schemeClr val="bg1"/>
              </a:solidFill>
            </a:ln>
            <a:effectLst/>
          </c:spPr>
          <c:invertIfNegative val="0"/>
          <c:val>
            <c:numRef>
              <c:f>'Ref Cap by region'!$H$7</c:f>
              <c:numCache>
                <c:formatCode>_-* #,##0_-;\-* #,##0_-;_-* "-"??_-;_-@_-</c:formatCode>
                <c:ptCount val="1"/>
                <c:pt idx="0">
                  <c:v>19883.489999999998</c:v>
                </c:pt>
              </c:numCache>
            </c:numRef>
          </c:val>
          <c:extLst>
            <c:ext xmlns:c16="http://schemas.microsoft.com/office/drawing/2014/chart" uri="{C3380CC4-5D6E-409C-BE32-E72D297353CC}">
              <c16:uniqueId val="{00000000-EB26-4B3E-AF20-D3895D0D10DD}"/>
            </c:ext>
          </c:extLst>
        </c:ser>
        <c:ser>
          <c:idx val="1"/>
          <c:order val="1"/>
          <c:tx>
            <c:strRef>
              <c:f>'Ref Cap by region'!$G$8</c:f>
              <c:strCache>
                <c:ptCount val="1"/>
                <c:pt idx="0">
                  <c:v>Europe</c:v>
                </c:pt>
              </c:strCache>
            </c:strRef>
          </c:tx>
          <c:spPr>
            <a:solidFill>
              <a:srgbClr val="006D89"/>
            </a:solidFill>
            <a:ln>
              <a:solidFill>
                <a:schemeClr val="bg1"/>
              </a:solidFill>
            </a:ln>
            <a:effectLst/>
          </c:spPr>
          <c:invertIfNegative val="0"/>
          <c:val>
            <c:numRef>
              <c:f>'Ref Cap by region'!$H$8</c:f>
              <c:numCache>
                <c:formatCode>_-* #,##0_-;\-* #,##0_-;_-* "-"??_-;_-@_-</c:formatCode>
                <c:ptCount val="1"/>
                <c:pt idx="0">
                  <c:v>13784.042849310001</c:v>
                </c:pt>
              </c:numCache>
            </c:numRef>
          </c:val>
          <c:extLst>
            <c:ext xmlns:c16="http://schemas.microsoft.com/office/drawing/2014/chart" uri="{C3380CC4-5D6E-409C-BE32-E72D297353CC}">
              <c16:uniqueId val="{00000001-EB26-4B3E-AF20-D3895D0D10DD}"/>
            </c:ext>
          </c:extLst>
        </c:ser>
        <c:ser>
          <c:idx val="2"/>
          <c:order val="2"/>
          <c:tx>
            <c:strRef>
              <c:f>'Ref Cap by region'!$G$9</c:f>
              <c:strCache>
                <c:ptCount val="1"/>
                <c:pt idx="0">
                  <c:v>China</c:v>
                </c:pt>
              </c:strCache>
            </c:strRef>
          </c:tx>
          <c:spPr>
            <a:solidFill>
              <a:srgbClr val="006D89"/>
            </a:solidFill>
            <a:ln>
              <a:solidFill>
                <a:schemeClr val="bg1"/>
              </a:solidFill>
            </a:ln>
            <a:effectLst/>
          </c:spPr>
          <c:invertIfNegative val="0"/>
          <c:val>
            <c:numRef>
              <c:f>'Ref Cap by region'!$H$9</c:f>
              <c:numCache>
                <c:formatCode>_-* #,##0_-;\-* #,##0_-;_-* "-"??_-;_-@_-</c:formatCode>
                <c:ptCount val="1"/>
                <c:pt idx="0">
                  <c:v>18672.755000000001</c:v>
                </c:pt>
              </c:numCache>
            </c:numRef>
          </c:val>
          <c:extLst>
            <c:ext xmlns:c16="http://schemas.microsoft.com/office/drawing/2014/chart" uri="{C3380CC4-5D6E-409C-BE32-E72D297353CC}">
              <c16:uniqueId val="{00000002-EB26-4B3E-AF20-D3895D0D10DD}"/>
            </c:ext>
          </c:extLst>
        </c:ser>
        <c:ser>
          <c:idx val="3"/>
          <c:order val="3"/>
          <c:tx>
            <c:strRef>
              <c:f>'Ref Cap by region'!$G$10</c:f>
              <c:strCache>
                <c:ptCount val="1"/>
                <c:pt idx="0">
                  <c:v>Japan</c:v>
                </c:pt>
              </c:strCache>
            </c:strRef>
          </c:tx>
          <c:spPr>
            <a:solidFill>
              <a:srgbClr val="006D89"/>
            </a:solidFill>
            <a:ln>
              <a:solidFill>
                <a:schemeClr val="bg1"/>
              </a:solidFill>
            </a:ln>
            <a:effectLst/>
          </c:spPr>
          <c:invertIfNegative val="0"/>
          <c:val>
            <c:numRef>
              <c:f>'Ref Cap by region'!$H$10</c:f>
              <c:numCache>
                <c:formatCode>_-* #,##0_-;\-* #,##0_-;_-* "-"??_-;_-@_-</c:formatCode>
                <c:ptCount val="1"/>
                <c:pt idx="0">
                  <c:v>2948.4299999999994</c:v>
                </c:pt>
              </c:numCache>
            </c:numRef>
          </c:val>
          <c:extLst>
            <c:ext xmlns:c16="http://schemas.microsoft.com/office/drawing/2014/chart" uri="{C3380CC4-5D6E-409C-BE32-E72D297353CC}">
              <c16:uniqueId val="{00000003-EB26-4B3E-AF20-D3895D0D10DD}"/>
            </c:ext>
          </c:extLst>
        </c:ser>
        <c:ser>
          <c:idx val="4"/>
          <c:order val="4"/>
          <c:tx>
            <c:strRef>
              <c:f>'Ref Cap by region'!$G$11</c:f>
              <c:strCache>
                <c:ptCount val="1"/>
                <c:pt idx="0">
                  <c:v>Korea</c:v>
                </c:pt>
              </c:strCache>
            </c:strRef>
          </c:tx>
          <c:spPr>
            <a:solidFill>
              <a:srgbClr val="006D89"/>
            </a:solidFill>
            <a:ln>
              <a:solidFill>
                <a:schemeClr val="bg1"/>
              </a:solidFill>
            </a:ln>
            <a:effectLst/>
          </c:spPr>
          <c:invertIfNegative val="0"/>
          <c:val>
            <c:numRef>
              <c:f>'Ref Cap by region'!$H$11</c:f>
              <c:numCache>
                <c:formatCode>_-* #,##0_-;\-* #,##0_-;_-* "-"??_-;_-@_-</c:formatCode>
                <c:ptCount val="1"/>
                <c:pt idx="0">
                  <c:v>3738.5</c:v>
                </c:pt>
              </c:numCache>
            </c:numRef>
          </c:val>
          <c:extLst>
            <c:ext xmlns:c16="http://schemas.microsoft.com/office/drawing/2014/chart" uri="{C3380CC4-5D6E-409C-BE32-E72D297353CC}">
              <c16:uniqueId val="{00000004-EB26-4B3E-AF20-D3895D0D10DD}"/>
            </c:ext>
          </c:extLst>
        </c:ser>
        <c:ser>
          <c:idx val="5"/>
          <c:order val="5"/>
          <c:tx>
            <c:strRef>
              <c:f>'Ref Cap by region'!$G$12</c:f>
              <c:strCache>
                <c:ptCount val="1"/>
                <c:pt idx="0">
                  <c:v>Latin America</c:v>
                </c:pt>
              </c:strCache>
            </c:strRef>
          </c:tx>
          <c:spPr>
            <a:solidFill>
              <a:schemeClr val="bg1">
                <a:lumMod val="75000"/>
              </a:schemeClr>
            </a:solidFill>
            <a:ln>
              <a:solidFill>
                <a:schemeClr val="bg1"/>
              </a:solidFill>
            </a:ln>
            <a:effectLst/>
          </c:spPr>
          <c:invertIfNegative val="0"/>
          <c:val>
            <c:numRef>
              <c:f>'Ref Cap by region'!$H$12</c:f>
              <c:numCache>
                <c:formatCode>_-* #,##0_-;\-* #,##0_-;_-* "-"??_-;_-@_-</c:formatCode>
                <c:ptCount val="1"/>
                <c:pt idx="0">
                  <c:v>7610.2360000000008</c:v>
                </c:pt>
              </c:numCache>
            </c:numRef>
          </c:val>
          <c:extLst>
            <c:ext xmlns:c16="http://schemas.microsoft.com/office/drawing/2014/chart" uri="{C3380CC4-5D6E-409C-BE32-E72D297353CC}">
              <c16:uniqueId val="{00000005-EB26-4B3E-AF20-D3895D0D10DD}"/>
            </c:ext>
          </c:extLst>
        </c:ser>
        <c:ser>
          <c:idx val="6"/>
          <c:order val="6"/>
          <c:tx>
            <c:strRef>
              <c:f>'Ref Cap by region'!$G$13</c:f>
              <c:strCache>
                <c:ptCount val="1"/>
                <c:pt idx="0">
                  <c:v>CIS Region</c:v>
                </c:pt>
              </c:strCache>
            </c:strRef>
          </c:tx>
          <c:spPr>
            <a:solidFill>
              <a:schemeClr val="bg1">
                <a:lumMod val="75000"/>
              </a:schemeClr>
            </a:solidFill>
            <a:ln>
              <a:solidFill>
                <a:schemeClr val="bg1"/>
              </a:solidFill>
            </a:ln>
            <a:effectLst/>
          </c:spPr>
          <c:invertIfNegative val="0"/>
          <c:val>
            <c:numRef>
              <c:f>'Ref Cap by region'!$H$13</c:f>
              <c:numCache>
                <c:formatCode>_-* #,##0_-;\-* #,##0_-;_-* "-"??_-;_-@_-</c:formatCode>
                <c:ptCount val="1"/>
                <c:pt idx="0">
                  <c:v>8520.6913150769997</c:v>
                </c:pt>
              </c:numCache>
            </c:numRef>
          </c:val>
          <c:extLst>
            <c:ext xmlns:c16="http://schemas.microsoft.com/office/drawing/2014/chart" uri="{C3380CC4-5D6E-409C-BE32-E72D297353CC}">
              <c16:uniqueId val="{00000006-EB26-4B3E-AF20-D3895D0D10DD}"/>
            </c:ext>
          </c:extLst>
        </c:ser>
        <c:ser>
          <c:idx val="7"/>
          <c:order val="7"/>
          <c:tx>
            <c:strRef>
              <c:f>'Ref Cap by region'!$G$14</c:f>
              <c:strCache>
                <c:ptCount val="1"/>
                <c:pt idx="0">
                  <c:v>Africa</c:v>
                </c:pt>
              </c:strCache>
            </c:strRef>
          </c:tx>
          <c:spPr>
            <a:solidFill>
              <a:schemeClr val="bg1">
                <a:lumMod val="75000"/>
              </a:schemeClr>
            </a:solidFill>
            <a:ln>
              <a:solidFill>
                <a:schemeClr val="bg1"/>
              </a:solidFill>
            </a:ln>
            <a:effectLst/>
          </c:spPr>
          <c:invertIfNegative val="0"/>
          <c:val>
            <c:numRef>
              <c:f>'Ref Cap by region'!$H$14</c:f>
              <c:numCache>
                <c:formatCode>_-* #,##0_-;\-* #,##0_-;_-* "-"??_-;_-@_-</c:formatCode>
                <c:ptCount val="1"/>
                <c:pt idx="0">
                  <c:v>3151.1509999999998</c:v>
                </c:pt>
              </c:numCache>
            </c:numRef>
          </c:val>
          <c:extLst>
            <c:ext xmlns:c16="http://schemas.microsoft.com/office/drawing/2014/chart" uri="{C3380CC4-5D6E-409C-BE32-E72D297353CC}">
              <c16:uniqueId val="{00000007-EB26-4B3E-AF20-D3895D0D10DD}"/>
            </c:ext>
          </c:extLst>
        </c:ser>
        <c:ser>
          <c:idx val="8"/>
          <c:order val="8"/>
          <c:tx>
            <c:strRef>
              <c:f>'Ref Cap by region'!$G$15</c:f>
              <c:strCache>
                <c:ptCount val="1"/>
                <c:pt idx="0">
                  <c:v>Mideast </c:v>
                </c:pt>
              </c:strCache>
            </c:strRef>
          </c:tx>
          <c:spPr>
            <a:solidFill>
              <a:schemeClr val="bg1">
                <a:lumMod val="75000"/>
              </a:schemeClr>
            </a:solidFill>
            <a:ln>
              <a:solidFill>
                <a:schemeClr val="bg1"/>
              </a:solidFill>
            </a:ln>
            <a:effectLst/>
          </c:spPr>
          <c:invertIfNegative val="0"/>
          <c:val>
            <c:numRef>
              <c:f>'Ref Cap by region'!$H$15</c:f>
              <c:numCache>
                <c:formatCode>_-* #,##0_-;\-* #,##0_-;_-* "-"??_-;_-@_-</c:formatCode>
                <c:ptCount val="1"/>
                <c:pt idx="0">
                  <c:v>11529.315000000001</c:v>
                </c:pt>
              </c:numCache>
            </c:numRef>
          </c:val>
          <c:extLst>
            <c:ext xmlns:c16="http://schemas.microsoft.com/office/drawing/2014/chart" uri="{C3380CC4-5D6E-409C-BE32-E72D297353CC}">
              <c16:uniqueId val="{00000008-EB26-4B3E-AF20-D3895D0D10DD}"/>
            </c:ext>
          </c:extLst>
        </c:ser>
        <c:ser>
          <c:idx val="9"/>
          <c:order val="9"/>
          <c:tx>
            <c:strRef>
              <c:f>'Ref Cap by region'!$G$16</c:f>
              <c:strCache>
                <c:ptCount val="1"/>
                <c:pt idx="0">
                  <c:v>Asia excluding China, Korea and Japan</c:v>
                </c:pt>
              </c:strCache>
            </c:strRef>
          </c:tx>
          <c:spPr>
            <a:solidFill>
              <a:schemeClr val="bg1">
                <a:lumMod val="75000"/>
              </a:schemeClr>
            </a:solidFill>
            <a:ln>
              <a:solidFill>
                <a:schemeClr val="bg1"/>
              </a:solidFill>
            </a:ln>
            <a:effectLst/>
          </c:spPr>
          <c:invertIfNegative val="0"/>
          <c:val>
            <c:numRef>
              <c:f>'Ref Cap by region'!$H$16</c:f>
              <c:numCache>
                <c:formatCode>_-* #,##0_-;\-* #,##0_-;_-* "-"??_-;_-@_-</c:formatCode>
                <c:ptCount val="1"/>
                <c:pt idx="0">
                  <c:v>12726.723999999998</c:v>
                </c:pt>
              </c:numCache>
            </c:numRef>
          </c:val>
          <c:extLst>
            <c:ext xmlns:c16="http://schemas.microsoft.com/office/drawing/2014/chart" uri="{C3380CC4-5D6E-409C-BE32-E72D297353CC}">
              <c16:uniqueId val="{00000009-EB26-4B3E-AF20-D3895D0D10DD}"/>
            </c:ext>
          </c:extLst>
        </c:ser>
        <c:dLbls>
          <c:showLegendKey val="0"/>
          <c:showVal val="0"/>
          <c:showCatName val="0"/>
          <c:showSerName val="0"/>
          <c:showPercent val="0"/>
          <c:showBubbleSize val="0"/>
        </c:dLbls>
        <c:gapWidth val="150"/>
        <c:overlap val="100"/>
        <c:axId val="2112678415"/>
        <c:axId val="1369067071"/>
      </c:barChart>
      <c:catAx>
        <c:axId val="2112678415"/>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chemeClr val="bg1"/>
                </a:solidFill>
                <a:latin typeface="Arial"/>
                <a:ea typeface="Arial"/>
                <a:cs typeface="Arial"/>
              </a:defRPr>
            </a:pPr>
            <a:endParaRPr lang="en-US"/>
          </a:p>
        </c:txPr>
        <c:crossAx val="1369067071"/>
        <c:crosses val="autoZero"/>
        <c:auto val="1"/>
        <c:lblAlgn val="ctr"/>
        <c:lblOffset val="100"/>
        <c:noMultiLvlLbl val="0"/>
      </c:catAx>
      <c:valAx>
        <c:axId val="1369067071"/>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112678415"/>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20706982491415493"/>
          <c:w val="0.96717171717171713"/>
          <c:h val="0.67221735097008628"/>
        </c:manualLayout>
      </c:layout>
      <c:barChart>
        <c:barDir val="col"/>
        <c:grouping val="stacked"/>
        <c:varyColors val="0"/>
        <c:ser>
          <c:idx val="0"/>
          <c:order val="0"/>
          <c:tx>
            <c:strRef>
              <c:f>'Demand by refining region'!$D$16</c:f>
              <c:strCache>
                <c:ptCount val="1"/>
                <c:pt idx="0">
                  <c:v>North America</c:v>
                </c:pt>
              </c:strCache>
            </c:strRef>
          </c:tx>
          <c:spPr>
            <a:solidFill>
              <a:srgbClr val="006D89"/>
            </a:solidFill>
            <a:ln>
              <a:noFill/>
            </a:ln>
            <a:effectLst/>
          </c:spPr>
          <c:invertIfNegative val="0"/>
          <c:cat>
            <c:numRef>
              <c:f>'Demand by refining region'!$E$15:$J$15</c:f>
              <c:numCache>
                <c:formatCode>General</c:formatCode>
                <c:ptCount val="6"/>
                <c:pt idx="0">
                  <c:v>2025</c:v>
                </c:pt>
                <c:pt idx="1">
                  <c:v>2026</c:v>
                </c:pt>
                <c:pt idx="2">
                  <c:v>2027</c:v>
                </c:pt>
                <c:pt idx="3">
                  <c:v>2028</c:v>
                </c:pt>
                <c:pt idx="4">
                  <c:v>2029</c:v>
                </c:pt>
                <c:pt idx="5">
                  <c:v>2030</c:v>
                </c:pt>
              </c:numCache>
            </c:numRef>
          </c:cat>
          <c:val>
            <c:numRef>
              <c:f>'Demand by refining region'!$E$16:$J$16</c:f>
              <c:numCache>
                <c:formatCode>_-* #,##0_-;\-* #,##0_-;_-* "-"??_-;_-@_-</c:formatCode>
                <c:ptCount val="6"/>
                <c:pt idx="0">
                  <c:v>0</c:v>
                </c:pt>
                <c:pt idx="1">
                  <c:v>-34.141296535370202</c:v>
                </c:pt>
                <c:pt idx="2">
                  <c:v>-190.1170936328017</c:v>
                </c:pt>
                <c:pt idx="3">
                  <c:v>-368.35066260684835</c:v>
                </c:pt>
                <c:pt idx="4">
                  <c:v>-602.17812163036797</c:v>
                </c:pt>
                <c:pt idx="5">
                  <c:v>-812.48958380626209</c:v>
                </c:pt>
              </c:numCache>
            </c:numRef>
          </c:val>
          <c:extLst>
            <c:ext xmlns:c16="http://schemas.microsoft.com/office/drawing/2014/chart" uri="{C3380CC4-5D6E-409C-BE32-E72D297353CC}">
              <c16:uniqueId val="{00000000-7D6C-421A-A7B8-2C5327EA4B78}"/>
            </c:ext>
          </c:extLst>
        </c:ser>
        <c:ser>
          <c:idx val="1"/>
          <c:order val="1"/>
          <c:tx>
            <c:strRef>
              <c:f>'Demand by refining region'!$D$17</c:f>
              <c:strCache>
                <c:ptCount val="1"/>
                <c:pt idx="0">
                  <c:v>Europe</c:v>
                </c:pt>
              </c:strCache>
            </c:strRef>
          </c:tx>
          <c:spPr>
            <a:solidFill>
              <a:srgbClr val="DC7900"/>
            </a:solidFill>
            <a:ln>
              <a:noFill/>
            </a:ln>
            <a:effectLst/>
          </c:spPr>
          <c:invertIfNegative val="0"/>
          <c:cat>
            <c:numRef>
              <c:f>'Demand by refining region'!$E$15:$J$15</c:f>
              <c:numCache>
                <c:formatCode>General</c:formatCode>
                <c:ptCount val="6"/>
                <c:pt idx="0">
                  <c:v>2025</c:v>
                </c:pt>
                <c:pt idx="1">
                  <c:v>2026</c:v>
                </c:pt>
                <c:pt idx="2">
                  <c:v>2027</c:v>
                </c:pt>
                <c:pt idx="3">
                  <c:v>2028</c:v>
                </c:pt>
                <c:pt idx="4">
                  <c:v>2029</c:v>
                </c:pt>
                <c:pt idx="5">
                  <c:v>2030</c:v>
                </c:pt>
              </c:numCache>
            </c:numRef>
          </c:cat>
          <c:val>
            <c:numRef>
              <c:f>'Demand by refining region'!$E$17:$J$17</c:f>
              <c:numCache>
                <c:formatCode>_-* #,##0_-;\-* #,##0_-;_-* "-"??_-;_-@_-</c:formatCode>
                <c:ptCount val="6"/>
                <c:pt idx="0">
                  <c:v>0</c:v>
                </c:pt>
                <c:pt idx="1">
                  <c:v>-70.919909623509739</c:v>
                </c:pt>
                <c:pt idx="2">
                  <c:v>-350.49222030800593</c:v>
                </c:pt>
                <c:pt idx="3">
                  <c:v>-527.4126020563599</c:v>
                </c:pt>
                <c:pt idx="4">
                  <c:v>-747.04317051166981</c:v>
                </c:pt>
                <c:pt idx="5">
                  <c:v>-997.8030208349428</c:v>
                </c:pt>
              </c:numCache>
            </c:numRef>
          </c:val>
          <c:extLst>
            <c:ext xmlns:c16="http://schemas.microsoft.com/office/drawing/2014/chart" uri="{C3380CC4-5D6E-409C-BE32-E72D297353CC}">
              <c16:uniqueId val="{00000001-7D6C-421A-A7B8-2C5327EA4B78}"/>
            </c:ext>
          </c:extLst>
        </c:ser>
        <c:ser>
          <c:idx val="2"/>
          <c:order val="2"/>
          <c:tx>
            <c:strRef>
              <c:f>'Demand by refining region'!$D$18</c:f>
              <c:strCache>
                <c:ptCount val="1"/>
                <c:pt idx="0">
                  <c:v>China</c:v>
                </c:pt>
              </c:strCache>
            </c:strRef>
          </c:tx>
          <c:spPr>
            <a:solidFill>
              <a:srgbClr val="B92051"/>
            </a:solidFill>
            <a:ln>
              <a:noFill/>
            </a:ln>
            <a:effectLst/>
          </c:spPr>
          <c:invertIfNegative val="0"/>
          <c:cat>
            <c:numRef>
              <c:f>'Demand by refining region'!$E$15:$J$15</c:f>
              <c:numCache>
                <c:formatCode>General</c:formatCode>
                <c:ptCount val="6"/>
                <c:pt idx="0">
                  <c:v>2025</c:v>
                </c:pt>
                <c:pt idx="1">
                  <c:v>2026</c:v>
                </c:pt>
                <c:pt idx="2">
                  <c:v>2027</c:v>
                </c:pt>
                <c:pt idx="3">
                  <c:v>2028</c:v>
                </c:pt>
                <c:pt idx="4">
                  <c:v>2029</c:v>
                </c:pt>
                <c:pt idx="5">
                  <c:v>2030</c:v>
                </c:pt>
              </c:numCache>
            </c:numRef>
          </c:cat>
          <c:val>
            <c:numRef>
              <c:f>'Demand by refining region'!$E$18:$J$18</c:f>
              <c:numCache>
                <c:formatCode>_-* #,##0_-;\-* #,##0_-;_-* "-"??_-;_-@_-</c:formatCode>
                <c:ptCount val="6"/>
                <c:pt idx="0">
                  <c:v>0</c:v>
                </c:pt>
                <c:pt idx="1">
                  <c:v>82.857743089574797</c:v>
                </c:pt>
                <c:pt idx="2">
                  <c:v>184.06700947178251</c:v>
                </c:pt>
                <c:pt idx="3">
                  <c:v>140.34836086210089</c:v>
                </c:pt>
                <c:pt idx="4">
                  <c:v>95.861339169965504</c:v>
                </c:pt>
                <c:pt idx="5">
                  <c:v>-18.9197144996524</c:v>
                </c:pt>
              </c:numCache>
            </c:numRef>
          </c:val>
          <c:extLst>
            <c:ext xmlns:c16="http://schemas.microsoft.com/office/drawing/2014/chart" uri="{C3380CC4-5D6E-409C-BE32-E72D297353CC}">
              <c16:uniqueId val="{00000002-7D6C-421A-A7B8-2C5327EA4B78}"/>
            </c:ext>
          </c:extLst>
        </c:ser>
        <c:ser>
          <c:idx val="3"/>
          <c:order val="3"/>
          <c:tx>
            <c:strRef>
              <c:f>'Demand by refining region'!$D$19</c:f>
              <c:strCache>
                <c:ptCount val="1"/>
                <c:pt idx="0">
                  <c:v>Japan</c:v>
                </c:pt>
              </c:strCache>
            </c:strRef>
          </c:tx>
          <c:spPr>
            <a:solidFill>
              <a:srgbClr val="501555"/>
            </a:solidFill>
            <a:ln>
              <a:noFill/>
            </a:ln>
            <a:effectLst/>
          </c:spPr>
          <c:invertIfNegative val="0"/>
          <c:cat>
            <c:numRef>
              <c:f>'Demand by refining region'!$E$15:$J$15</c:f>
              <c:numCache>
                <c:formatCode>General</c:formatCode>
                <c:ptCount val="6"/>
                <c:pt idx="0">
                  <c:v>2025</c:v>
                </c:pt>
                <c:pt idx="1">
                  <c:v>2026</c:v>
                </c:pt>
                <c:pt idx="2">
                  <c:v>2027</c:v>
                </c:pt>
                <c:pt idx="3">
                  <c:v>2028</c:v>
                </c:pt>
                <c:pt idx="4">
                  <c:v>2029</c:v>
                </c:pt>
                <c:pt idx="5">
                  <c:v>2030</c:v>
                </c:pt>
              </c:numCache>
            </c:numRef>
          </c:cat>
          <c:val>
            <c:numRef>
              <c:f>'Demand by refining region'!$E$19:$J$19</c:f>
              <c:numCache>
                <c:formatCode>_-* #,##0_-;\-* #,##0_-;_-* "-"??_-;_-@_-</c:formatCode>
                <c:ptCount val="6"/>
                <c:pt idx="0">
                  <c:v>0</c:v>
                </c:pt>
                <c:pt idx="1">
                  <c:v>-6.3582547286046065</c:v>
                </c:pt>
                <c:pt idx="2">
                  <c:v>-30.977503333868754</c:v>
                </c:pt>
                <c:pt idx="3">
                  <c:v>-70.460399102008068</c:v>
                </c:pt>
                <c:pt idx="4">
                  <c:v>-109.89937808350214</c:v>
                </c:pt>
                <c:pt idx="5">
                  <c:v>-148.30025950319896</c:v>
                </c:pt>
              </c:numCache>
            </c:numRef>
          </c:val>
          <c:extLst>
            <c:ext xmlns:c16="http://schemas.microsoft.com/office/drawing/2014/chart" uri="{C3380CC4-5D6E-409C-BE32-E72D297353CC}">
              <c16:uniqueId val="{00000003-7D6C-421A-A7B8-2C5327EA4B78}"/>
            </c:ext>
          </c:extLst>
        </c:ser>
        <c:ser>
          <c:idx val="4"/>
          <c:order val="4"/>
          <c:tx>
            <c:strRef>
              <c:f>'Demand by refining region'!$D$20</c:f>
              <c:strCache>
                <c:ptCount val="1"/>
                <c:pt idx="0">
                  <c:v>Korea</c:v>
                </c:pt>
              </c:strCache>
            </c:strRef>
          </c:tx>
          <c:spPr>
            <a:solidFill>
              <a:srgbClr val="0F9E7A"/>
            </a:solidFill>
            <a:ln>
              <a:noFill/>
            </a:ln>
            <a:effectLst/>
          </c:spPr>
          <c:invertIfNegative val="0"/>
          <c:cat>
            <c:numRef>
              <c:f>'Demand by refining region'!$E$15:$J$15</c:f>
              <c:numCache>
                <c:formatCode>General</c:formatCode>
                <c:ptCount val="6"/>
                <c:pt idx="0">
                  <c:v>2025</c:v>
                </c:pt>
                <c:pt idx="1">
                  <c:v>2026</c:v>
                </c:pt>
                <c:pt idx="2">
                  <c:v>2027</c:v>
                </c:pt>
                <c:pt idx="3">
                  <c:v>2028</c:v>
                </c:pt>
                <c:pt idx="4">
                  <c:v>2029</c:v>
                </c:pt>
                <c:pt idx="5">
                  <c:v>2030</c:v>
                </c:pt>
              </c:numCache>
            </c:numRef>
          </c:cat>
          <c:val>
            <c:numRef>
              <c:f>'Demand by refining region'!$E$20:$J$20</c:f>
              <c:numCache>
                <c:formatCode>_-* #,##0_-;\-* #,##0_-;_-* "-"??_-;_-@_-</c:formatCode>
                <c:ptCount val="6"/>
                <c:pt idx="0">
                  <c:v>0</c:v>
                </c:pt>
                <c:pt idx="1">
                  <c:v>54.090317641400816</c:v>
                </c:pt>
                <c:pt idx="2">
                  <c:v>26.947784359319485</c:v>
                </c:pt>
                <c:pt idx="3">
                  <c:v>20.931195576194568</c:v>
                </c:pt>
                <c:pt idx="4">
                  <c:v>39.824162481970689</c:v>
                </c:pt>
                <c:pt idx="5">
                  <c:v>27.845909651178772</c:v>
                </c:pt>
              </c:numCache>
            </c:numRef>
          </c:val>
          <c:extLst>
            <c:ext xmlns:c16="http://schemas.microsoft.com/office/drawing/2014/chart" uri="{C3380CC4-5D6E-409C-BE32-E72D297353CC}">
              <c16:uniqueId val="{00000004-7D6C-421A-A7B8-2C5327EA4B78}"/>
            </c:ext>
          </c:extLst>
        </c:ser>
        <c:dLbls>
          <c:showLegendKey val="0"/>
          <c:showVal val="0"/>
          <c:showCatName val="0"/>
          <c:showSerName val="0"/>
          <c:showPercent val="0"/>
          <c:showBubbleSize val="0"/>
        </c:dLbls>
        <c:gapWidth val="150"/>
        <c:overlap val="100"/>
        <c:axId val="1653548143"/>
        <c:axId val="1653546703"/>
      </c:barChart>
      <c:catAx>
        <c:axId val="1653548143"/>
        <c:scaling>
          <c:orientation val="minMax"/>
        </c:scaling>
        <c:delete val="0"/>
        <c:axPos val="b"/>
        <c:numFmt formatCode="General" sourceLinked="1"/>
        <c:majorTickMark val="none"/>
        <c:minorTickMark val="none"/>
        <c:tickLblPos val="low"/>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653546703"/>
        <c:crosses val="autoZero"/>
        <c:auto val="1"/>
        <c:lblAlgn val="ctr"/>
        <c:lblOffset val="100"/>
        <c:noMultiLvlLbl val="0"/>
      </c:catAx>
      <c:valAx>
        <c:axId val="1653546703"/>
        <c:scaling>
          <c:orientation val="minMax"/>
        </c:scaling>
        <c:delete val="0"/>
        <c:axPos val="l"/>
        <c:numFmt formatCode="_-* #,##0_-;\-* #,##0_-;_-* &quot;-&quot;??_-;_-@_-"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653548143"/>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12527023391210995"/>
          <c:w val="1"/>
          <c:h val="8.1799591002044994E-2"/>
        </c:manualLayout>
      </c:layout>
      <c:overlay val="0"/>
      <c:spPr>
        <a:noFill/>
        <a:ln>
          <a:noFill/>
        </a:ln>
        <a:effectLst/>
      </c:spPr>
      <c:txPr>
        <a:bodyPr rot="0" spcFirstLastPara="1" vertOverflow="ellipsis" vert="horz" wrap="square" anchor="ctr" anchorCtr="1"/>
        <a:lstStyle/>
        <a:p>
          <a:pPr>
            <a:defRPr sz="130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13914849775478724"/>
          <c:w val="0.96717171717171713"/>
          <c:h val="0.75947559436905054"/>
        </c:manualLayout>
      </c:layout>
      <c:barChart>
        <c:barDir val="col"/>
        <c:grouping val="percentStacked"/>
        <c:varyColors val="0"/>
        <c:ser>
          <c:idx val="0"/>
          <c:order val="0"/>
          <c:spPr>
            <a:solidFill>
              <a:srgbClr val="006D89"/>
            </a:solidFill>
            <a:ln>
              <a:noFill/>
            </a:ln>
            <a:effectLst/>
          </c:spPr>
          <c:invertIfNegative val="0"/>
          <c:cat>
            <c:strRef>
              <c:f>Sheet1!$D$7:$D$8</c:f>
              <c:strCache>
                <c:ptCount val="2"/>
                <c:pt idx="0">
                  <c:v>High or medium</c:v>
                </c:pt>
                <c:pt idx="1">
                  <c:v>Low</c:v>
                </c:pt>
              </c:strCache>
            </c:strRef>
          </c:cat>
          <c:val>
            <c:numRef>
              <c:f>Sheet1!$E$7:$E$8</c:f>
              <c:numCache>
                <c:formatCode>General</c:formatCode>
                <c:ptCount val="2"/>
                <c:pt idx="0">
                  <c:v>12</c:v>
                </c:pt>
                <c:pt idx="1">
                  <c:v>0</c:v>
                </c:pt>
              </c:numCache>
            </c:numRef>
          </c:val>
          <c:extLst>
            <c:ext xmlns:c16="http://schemas.microsoft.com/office/drawing/2014/chart" uri="{C3380CC4-5D6E-409C-BE32-E72D297353CC}">
              <c16:uniqueId val="{00000000-873D-4872-9B22-5124AEB1135C}"/>
            </c:ext>
          </c:extLst>
        </c:ser>
        <c:dLbls>
          <c:showLegendKey val="0"/>
          <c:showVal val="0"/>
          <c:showCatName val="0"/>
          <c:showSerName val="0"/>
          <c:showPercent val="0"/>
          <c:showBubbleSize val="0"/>
        </c:dLbls>
        <c:gapWidth val="150"/>
        <c:overlap val="100"/>
        <c:axId val="1217525280"/>
        <c:axId val="1217525760"/>
      </c:barChart>
      <c:catAx>
        <c:axId val="1217525280"/>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217525760"/>
        <c:crosses val="autoZero"/>
        <c:auto val="1"/>
        <c:lblAlgn val="ctr"/>
        <c:lblOffset val="100"/>
        <c:noMultiLvlLbl val="0"/>
      </c:catAx>
      <c:valAx>
        <c:axId val="1217525760"/>
        <c:scaling>
          <c:orientation val="minMax"/>
        </c:scaling>
        <c:delete val="0"/>
        <c:axPos val="l"/>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1217525280"/>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101010101010102E-2"/>
          <c:y val="0.13914849775478724"/>
          <c:w val="0.96717171717171713"/>
          <c:h val="0.75947559436905054"/>
        </c:manualLayout>
      </c:layout>
      <c:barChart>
        <c:barDir val="col"/>
        <c:grouping val="clustered"/>
        <c:varyColors val="0"/>
        <c:ser>
          <c:idx val="0"/>
          <c:order val="0"/>
          <c:spPr>
            <a:solidFill>
              <a:srgbClr val="006D89"/>
            </a:solidFill>
            <a:ln>
              <a:noFill/>
            </a:ln>
            <a:effectLst/>
          </c:spPr>
          <c:invertIfNegative val="0"/>
          <c:cat>
            <c:strRef>
              <c:f>Sheet1!$L$7:$L$12</c:f>
              <c:strCache>
                <c:ptCount val="6"/>
                <c:pt idx="0">
                  <c:v>Security of supply</c:v>
                </c:pt>
                <c:pt idx="1">
                  <c:v>HSSE</c:v>
                </c:pt>
                <c:pt idx="2">
                  <c:v>Fuel price regulation</c:v>
                </c:pt>
                <c:pt idx="3">
                  <c:v>Transformation</c:v>
                </c:pt>
                <c:pt idx="4">
                  <c:v>LPG regulation</c:v>
                </c:pt>
                <c:pt idx="5">
                  <c:v>Energy transition</c:v>
                </c:pt>
              </c:strCache>
            </c:strRef>
          </c:cat>
          <c:val>
            <c:numRef>
              <c:f>Sheet1!$M$7:$M$12</c:f>
              <c:numCache>
                <c:formatCode>0%</c:formatCode>
                <c:ptCount val="6"/>
                <c:pt idx="0">
                  <c:v>1</c:v>
                </c:pt>
                <c:pt idx="1">
                  <c:v>0.91666666666666663</c:v>
                </c:pt>
                <c:pt idx="2">
                  <c:v>0.66666666666666663</c:v>
                </c:pt>
                <c:pt idx="3">
                  <c:v>0.66666666666666663</c:v>
                </c:pt>
                <c:pt idx="4">
                  <c:v>0.58333333333333337</c:v>
                </c:pt>
                <c:pt idx="5">
                  <c:v>0.41666666666666669</c:v>
                </c:pt>
              </c:numCache>
            </c:numRef>
          </c:val>
          <c:extLst>
            <c:ext xmlns:c16="http://schemas.microsoft.com/office/drawing/2014/chart" uri="{C3380CC4-5D6E-409C-BE32-E72D297353CC}">
              <c16:uniqueId val="{00000000-1BEB-4BEF-B73F-FA2A7E2CC60C}"/>
            </c:ext>
          </c:extLst>
        </c:ser>
        <c:dLbls>
          <c:showLegendKey val="0"/>
          <c:showVal val="0"/>
          <c:showCatName val="0"/>
          <c:showSerName val="0"/>
          <c:showPercent val="0"/>
          <c:showBubbleSize val="0"/>
        </c:dLbls>
        <c:gapWidth val="50"/>
        <c:overlap val="-15"/>
        <c:axId val="224871071"/>
        <c:axId val="224869631"/>
      </c:barChart>
      <c:catAx>
        <c:axId val="224871071"/>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24869631"/>
        <c:crosses val="autoZero"/>
        <c:auto val="1"/>
        <c:lblAlgn val="ctr"/>
        <c:lblOffset val="100"/>
        <c:noMultiLvlLbl val="0"/>
      </c:catAx>
      <c:valAx>
        <c:axId val="224869631"/>
        <c:scaling>
          <c:orientation val="minMax"/>
          <c:max val="1"/>
        </c:scaling>
        <c:delete val="0"/>
        <c:axPos val="l"/>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1300" b="0" i="0" u="none" strike="noStrike" kern="1200" baseline="0">
                <a:solidFill>
                  <a:srgbClr val="010000"/>
                </a:solidFill>
                <a:latin typeface="Arial"/>
                <a:ea typeface="Arial"/>
                <a:cs typeface="Arial"/>
              </a:defRPr>
            </a:pPr>
            <a:endParaRPr lang="en-US"/>
          </a:p>
        </c:txPr>
        <c:crossAx val="224871071"/>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1.0483947693356086E-2"/>
          <c:y val="0.12326138997249467"/>
          <c:w val="0.96592716999659267"/>
          <c:h val="0.87434052849273314"/>
        </c:manualLayout>
      </c:layout>
      <c:barChart>
        <c:barDir val="col"/>
        <c:grouping val="stacked"/>
        <c:varyColors val="0"/>
        <c:ser>
          <c:idx val="2"/>
          <c:order val="0"/>
          <c:tx>
            <c:strRef>
              <c:f>'Product Demand'!$V$5</c:f>
              <c:strCache>
                <c:ptCount val="1"/>
                <c:pt idx="0">
                  <c:v>Residual fuel oil</c:v>
                </c:pt>
              </c:strCache>
            </c:strRef>
          </c:tx>
          <c:spPr>
            <a:solidFill>
              <a:srgbClr val="006C88"/>
            </a:solidFill>
            <a:ln>
              <a:noFill/>
            </a:ln>
            <a:effectLst/>
            <a:extLst>
              <a:ext uri="{91240B29-F687-4F45-9708-019B960494DF}">
                <a14:hiddenLine xmlns:a14="http://schemas.microsoft.com/office/drawing/2010/main">
                  <a:solidFill>
                    <a:srgbClr val="000000"/>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Demand'!$W$5:$BP$5</c:f>
              <c:numCache>
                <c:formatCode>#,##0_);\(#,##0\)</c:formatCode>
                <c:ptCount val="46"/>
                <c:pt idx="0">
                  <c:v>9993.8118819281826</c:v>
                </c:pt>
                <c:pt idx="1">
                  <c:v>9685.6329951854404</c:v>
                </c:pt>
                <c:pt idx="2">
                  <c:v>9558.7586562415036</c:v>
                </c:pt>
                <c:pt idx="3">
                  <c:v>9418.7884548267466</c:v>
                </c:pt>
                <c:pt idx="4">
                  <c:v>8486.3595226708876</c:v>
                </c:pt>
                <c:pt idx="5">
                  <c:v>8319.263237876834</c:v>
                </c:pt>
                <c:pt idx="6">
                  <c:v>8139.13188056338</c:v>
                </c:pt>
                <c:pt idx="7">
                  <c:v>8045.2655356359028</c:v>
                </c:pt>
                <c:pt idx="8">
                  <c:v>7714.7887152157309</c:v>
                </c:pt>
                <c:pt idx="9">
                  <c:v>7419.5140432233993</c:v>
                </c:pt>
                <c:pt idx="10">
                  <c:v>7338.9934165828026</c:v>
                </c:pt>
                <c:pt idx="11">
                  <c:v>7229.3832093374813</c:v>
                </c:pt>
                <c:pt idx="12">
                  <c:v>7070.4809368024371</c:v>
                </c:pt>
                <c:pt idx="13">
                  <c:v>6841.3821982094423</c:v>
                </c:pt>
                <c:pt idx="14">
                  <c:v>6540.2482103056354</c:v>
                </c:pt>
                <c:pt idx="15">
                  <c:v>5896.9451085111123</c:v>
                </c:pt>
                <c:pt idx="16">
                  <c:v>6504.7698346894194</c:v>
                </c:pt>
                <c:pt idx="17">
                  <c:v>6655.3645482061438</c:v>
                </c:pt>
                <c:pt idx="18">
                  <c:v>6475.0437027201651</c:v>
                </c:pt>
                <c:pt idx="19">
                  <c:v>6567.8843189947174</c:v>
                </c:pt>
                <c:pt idx="20">
                  <c:v>6533.2993990981431</c:v>
                </c:pt>
                <c:pt idx="21">
                  <c:v>6495.2718577069172</c:v>
                </c:pt>
                <c:pt idx="22">
                  <c:v>6449.6576300001916</c:v>
                </c:pt>
                <c:pt idx="23">
                  <c:v>6390.815196499404</c:v>
                </c:pt>
                <c:pt idx="24">
                  <c:v>6311.0695336558583</c:v>
                </c:pt>
                <c:pt idx="25">
                  <c:v>6254.5148097184474</c:v>
                </c:pt>
                <c:pt idx="26">
                  <c:v>6176.4448150513217</c:v>
                </c:pt>
                <c:pt idx="27">
                  <c:v>6096.0665802379217</c:v>
                </c:pt>
                <c:pt idx="28">
                  <c:v>6007.6854409299776</c:v>
                </c:pt>
                <c:pt idx="29">
                  <c:v>5904.9292465878043</c:v>
                </c:pt>
                <c:pt idx="30">
                  <c:v>5802.1722622880116</c:v>
                </c:pt>
                <c:pt idx="31">
                  <c:v>5681.2505280710038</c:v>
                </c:pt>
                <c:pt idx="32">
                  <c:v>5554.1818524903783</c:v>
                </c:pt>
                <c:pt idx="33">
                  <c:v>5422.5020542467291</c:v>
                </c:pt>
                <c:pt idx="34">
                  <c:v>5283.0784731581771</c:v>
                </c:pt>
                <c:pt idx="35">
                  <c:v>5140.0289255178086</c:v>
                </c:pt>
                <c:pt idx="36">
                  <c:v>4998.9777119335749</c:v>
                </c:pt>
                <c:pt idx="37">
                  <c:v>4853.5580357330109</c:v>
                </c:pt>
                <c:pt idx="38">
                  <c:v>4705.9854726813483</c:v>
                </c:pt>
                <c:pt idx="39">
                  <c:v>4553.0500133222267</c:v>
                </c:pt>
                <c:pt idx="40">
                  <c:v>4393.2316613596386</c:v>
                </c:pt>
                <c:pt idx="41">
                  <c:v>4229.1249097163118</c:v>
                </c:pt>
                <c:pt idx="42">
                  <c:v>4069.7085229664253</c:v>
                </c:pt>
                <c:pt idx="43">
                  <c:v>3907.4670353994261</c:v>
                </c:pt>
                <c:pt idx="44">
                  <c:v>3754.2634525868516</c:v>
                </c:pt>
                <c:pt idx="45">
                  <c:v>3600.6533697008795</c:v>
                </c:pt>
              </c:numCache>
            </c:numRef>
          </c:val>
          <c:extLst>
            <c:ext xmlns:c16="http://schemas.microsoft.com/office/drawing/2014/chart" uri="{C3380CC4-5D6E-409C-BE32-E72D297353CC}">
              <c16:uniqueId val="{00000000-6E77-4570-A624-A3CE620950E8}"/>
            </c:ext>
          </c:extLst>
        </c:ser>
        <c:ser>
          <c:idx val="3"/>
          <c:order val="1"/>
          <c:tx>
            <c:strRef>
              <c:f>'Product Demand'!$V$10</c:f>
              <c:strCache>
                <c:ptCount val="1"/>
                <c:pt idx="0">
                  <c:v>Gasoil</c:v>
                </c:pt>
              </c:strCache>
            </c:strRef>
          </c:tx>
          <c:spPr>
            <a:solidFill>
              <a:srgbClr val="F0A648"/>
            </a:solidFill>
            <a:ln>
              <a:noFill/>
            </a:ln>
            <a:effectLst/>
            <a:extLst>
              <a:ext uri="{91240B29-F687-4F45-9708-019B960494DF}">
                <a14:hiddenLine xmlns:a14="http://schemas.microsoft.com/office/drawing/2010/main">
                  <a:solidFill>
                    <a:srgbClr val="000000"/>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Demand'!$W$10:$BP$10</c:f>
              <c:numCache>
                <c:formatCode>#,##0_);\(#,##0\)</c:formatCode>
                <c:ptCount val="46"/>
                <c:pt idx="0">
                  <c:v>23420.174612080948</c:v>
                </c:pt>
                <c:pt idx="1">
                  <c:v>23841.700671432642</c:v>
                </c:pt>
                <c:pt idx="2">
                  <c:v>24548.152382983397</c:v>
                </c:pt>
                <c:pt idx="3">
                  <c:v>24887.640993454457</c:v>
                </c:pt>
                <c:pt idx="4">
                  <c:v>24390.558717626685</c:v>
                </c:pt>
                <c:pt idx="5">
                  <c:v>25635.976136053079</c:v>
                </c:pt>
                <c:pt idx="6">
                  <c:v>26327.550785972337</c:v>
                </c:pt>
                <c:pt idx="7">
                  <c:v>26602.162791523464</c:v>
                </c:pt>
                <c:pt idx="8">
                  <c:v>27151.704291710412</c:v>
                </c:pt>
                <c:pt idx="9">
                  <c:v>27477.652363734105</c:v>
                </c:pt>
                <c:pt idx="10">
                  <c:v>27631.670228554478</c:v>
                </c:pt>
                <c:pt idx="11">
                  <c:v>27738.290625196914</c:v>
                </c:pt>
                <c:pt idx="12">
                  <c:v>28165.745998996252</c:v>
                </c:pt>
                <c:pt idx="13">
                  <c:v>28813.390732617321</c:v>
                </c:pt>
                <c:pt idx="14">
                  <c:v>28931.307453756388</c:v>
                </c:pt>
                <c:pt idx="15">
                  <c:v>27101.811793489935</c:v>
                </c:pt>
                <c:pt idx="16">
                  <c:v>28654.270108336597</c:v>
                </c:pt>
                <c:pt idx="17">
                  <c:v>29360.876374470055</c:v>
                </c:pt>
                <c:pt idx="18">
                  <c:v>29603.087442404587</c:v>
                </c:pt>
                <c:pt idx="19">
                  <c:v>29552.814259981933</c:v>
                </c:pt>
                <c:pt idx="20">
                  <c:v>29643.785319026923</c:v>
                </c:pt>
                <c:pt idx="21">
                  <c:v>29592.445215494001</c:v>
                </c:pt>
                <c:pt idx="22">
                  <c:v>29456.126334628483</c:v>
                </c:pt>
                <c:pt idx="23">
                  <c:v>29445.57132880573</c:v>
                </c:pt>
                <c:pt idx="24">
                  <c:v>29383.876056657093</c:v>
                </c:pt>
                <c:pt idx="25">
                  <c:v>29251.851446145643</c:v>
                </c:pt>
                <c:pt idx="26">
                  <c:v>29139.566092197947</c:v>
                </c:pt>
                <c:pt idx="27">
                  <c:v>28992.878420165878</c:v>
                </c:pt>
                <c:pt idx="28">
                  <c:v>28837.555197736696</c:v>
                </c:pt>
                <c:pt idx="29">
                  <c:v>28656.335088489337</c:v>
                </c:pt>
                <c:pt idx="30">
                  <c:v>28474.949780601368</c:v>
                </c:pt>
                <c:pt idx="31">
                  <c:v>28278.261867104415</c:v>
                </c:pt>
                <c:pt idx="32">
                  <c:v>28056.453480000313</c:v>
                </c:pt>
                <c:pt idx="33">
                  <c:v>27824.349122789172</c:v>
                </c:pt>
                <c:pt idx="34">
                  <c:v>27565.882523013661</c:v>
                </c:pt>
                <c:pt idx="35">
                  <c:v>27277.77460517687</c:v>
                </c:pt>
                <c:pt idx="36">
                  <c:v>26981.125728143114</c:v>
                </c:pt>
                <c:pt idx="37">
                  <c:v>26686.15041434974</c:v>
                </c:pt>
                <c:pt idx="38">
                  <c:v>26385.85816266343</c:v>
                </c:pt>
                <c:pt idx="39">
                  <c:v>26081.786397245865</c:v>
                </c:pt>
                <c:pt idx="40">
                  <c:v>25783.275856774912</c:v>
                </c:pt>
                <c:pt idx="41">
                  <c:v>25473.713384490959</c:v>
                </c:pt>
                <c:pt idx="42">
                  <c:v>25142.739577132746</c:v>
                </c:pt>
                <c:pt idx="43">
                  <c:v>24805.541757610768</c:v>
                </c:pt>
                <c:pt idx="44">
                  <c:v>24469.444087609929</c:v>
                </c:pt>
                <c:pt idx="45">
                  <c:v>24121.032141726791</c:v>
                </c:pt>
              </c:numCache>
            </c:numRef>
          </c:val>
          <c:extLst>
            <c:ext xmlns:c16="http://schemas.microsoft.com/office/drawing/2014/chart" uri="{C3380CC4-5D6E-409C-BE32-E72D297353CC}">
              <c16:uniqueId val="{00000001-6E77-4570-A624-A3CE620950E8}"/>
            </c:ext>
          </c:extLst>
        </c:ser>
        <c:ser>
          <c:idx val="5"/>
          <c:order val="2"/>
          <c:tx>
            <c:strRef>
              <c:f>'Product Demand'!$V$6</c:f>
              <c:strCache>
                <c:ptCount val="1"/>
                <c:pt idx="0">
                  <c:v>Jet/Kero</c:v>
                </c:pt>
              </c:strCache>
            </c:strRef>
          </c:tx>
          <c:spPr>
            <a:solidFill>
              <a:srgbClr val="781F80"/>
            </a:solidFill>
            <a:ln>
              <a:noFill/>
            </a:ln>
            <a:effectLst/>
            <a:extLst>
              <a:ext uri="{91240B29-F687-4F45-9708-019B960494DF}">
                <a14:hiddenLine xmlns:a14="http://schemas.microsoft.com/office/drawing/2010/main">
                  <a:solidFill>
                    <a:srgbClr val="000000"/>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Demand'!$W$6:$BP$6</c:f>
              <c:numCache>
                <c:formatCode>#,##0_);\(#,##0\)</c:formatCode>
                <c:ptCount val="46"/>
                <c:pt idx="0">
                  <c:v>6698.5594571033334</c:v>
                </c:pt>
                <c:pt idx="1">
                  <c:v>6656.0503234859525</c:v>
                </c:pt>
                <c:pt idx="2">
                  <c:v>6674.1757911042896</c:v>
                </c:pt>
                <c:pt idx="3">
                  <c:v>6537.8694462305521</c:v>
                </c:pt>
                <c:pt idx="4">
                  <c:v>6170.0711239537422</c:v>
                </c:pt>
                <c:pt idx="5">
                  <c:v>6427.8556739795995</c:v>
                </c:pt>
                <c:pt idx="6">
                  <c:v>6491.5642765057019</c:v>
                </c:pt>
                <c:pt idx="7">
                  <c:v>6528.3321957660282</c:v>
                </c:pt>
                <c:pt idx="8">
                  <c:v>6657.5858886978986</c:v>
                </c:pt>
                <c:pt idx="9">
                  <c:v>6797.869112223013</c:v>
                </c:pt>
                <c:pt idx="10">
                  <c:v>7067.7797997541029</c:v>
                </c:pt>
                <c:pt idx="11">
                  <c:v>7317.5922102104805</c:v>
                </c:pt>
                <c:pt idx="12">
                  <c:v>7660.9297636678812</c:v>
                </c:pt>
                <c:pt idx="13">
                  <c:v>7951.6206103918603</c:v>
                </c:pt>
                <c:pt idx="14">
                  <c:v>8058.3959561839492</c:v>
                </c:pt>
                <c:pt idx="15">
                  <c:v>4719.4419274416632</c:v>
                </c:pt>
                <c:pt idx="16">
                  <c:v>5285.6432004131675</c:v>
                </c:pt>
                <c:pt idx="17">
                  <c:v>6268.9533100549052</c:v>
                </c:pt>
                <c:pt idx="18">
                  <c:v>7316.1149317944419</c:v>
                </c:pt>
                <c:pt idx="19">
                  <c:v>7788.7318275337584</c:v>
                </c:pt>
                <c:pt idx="20">
                  <c:v>8122.1887174352769</c:v>
                </c:pt>
                <c:pt idx="21">
                  <c:v>8312.6047548551396</c:v>
                </c:pt>
                <c:pt idx="22">
                  <c:v>8481.2357395498002</c:v>
                </c:pt>
                <c:pt idx="23">
                  <c:v>8632.8938860461021</c:v>
                </c:pt>
                <c:pt idx="24">
                  <c:v>8760.8623433189077</c:v>
                </c:pt>
                <c:pt idx="25">
                  <c:v>8883.7079121138922</c:v>
                </c:pt>
                <c:pt idx="26">
                  <c:v>8998.943157476986</c:v>
                </c:pt>
                <c:pt idx="27">
                  <c:v>9103.9695511258178</c:v>
                </c:pt>
                <c:pt idx="28">
                  <c:v>9199.6605607792771</c:v>
                </c:pt>
                <c:pt idx="29">
                  <c:v>9291.4954443490242</c:v>
                </c:pt>
                <c:pt idx="30">
                  <c:v>9375.2421384457193</c:v>
                </c:pt>
                <c:pt idx="31">
                  <c:v>9447.877916824913</c:v>
                </c:pt>
                <c:pt idx="32">
                  <c:v>9514.5157587979265</c:v>
                </c:pt>
                <c:pt idx="33">
                  <c:v>9572.1915967614186</c:v>
                </c:pt>
                <c:pt idx="34">
                  <c:v>9625.223215456077</c:v>
                </c:pt>
                <c:pt idx="35">
                  <c:v>9671.1111309489352</c:v>
                </c:pt>
                <c:pt idx="36">
                  <c:v>9713.3366712955976</c:v>
                </c:pt>
                <c:pt idx="37">
                  <c:v>9752.378025493208</c:v>
                </c:pt>
                <c:pt idx="38">
                  <c:v>9786.2414702228161</c:v>
                </c:pt>
                <c:pt idx="39">
                  <c:v>9815.4363708720812</c:v>
                </c:pt>
                <c:pt idx="40">
                  <c:v>9843.4101174975949</c:v>
                </c:pt>
                <c:pt idx="41">
                  <c:v>9866.9376842941383</c:v>
                </c:pt>
                <c:pt idx="42">
                  <c:v>9887.4117947594495</c:v>
                </c:pt>
                <c:pt idx="43">
                  <c:v>9905.0961391566561</c:v>
                </c:pt>
                <c:pt idx="44">
                  <c:v>9921.9589552587204</c:v>
                </c:pt>
                <c:pt idx="45">
                  <c:v>9935.3512914465664</c:v>
                </c:pt>
              </c:numCache>
            </c:numRef>
          </c:val>
          <c:extLst>
            <c:ext xmlns:c16="http://schemas.microsoft.com/office/drawing/2014/chart" uri="{C3380CC4-5D6E-409C-BE32-E72D297353CC}">
              <c16:uniqueId val="{00000002-6E77-4570-A624-A3CE620950E8}"/>
            </c:ext>
          </c:extLst>
        </c:ser>
        <c:ser>
          <c:idx val="4"/>
          <c:order val="3"/>
          <c:tx>
            <c:strRef>
              <c:f>'Product Demand'!$V$9</c:f>
              <c:strCache>
                <c:ptCount val="1"/>
                <c:pt idx="0">
                  <c:v>Naphtha</c:v>
                </c:pt>
              </c:strCache>
            </c:strRef>
          </c:tx>
          <c:spPr>
            <a:solidFill>
              <a:srgbClr val="53B99F"/>
            </a:solidFill>
            <a:ln>
              <a:noFill/>
            </a:ln>
            <a:effectLst/>
            <a:extLst>
              <a:ext uri="{91240B29-F687-4F45-9708-019B960494DF}">
                <a14:hiddenLine xmlns:a14="http://schemas.microsoft.com/office/drawing/2010/main">
                  <a:solidFill>
                    <a:srgbClr val="000000"/>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Demand'!$W$9:$BP$9</c:f>
              <c:numCache>
                <c:formatCode>#,##0_);\(#,##0\)</c:formatCode>
                <c:ptCount val="46"/>
                <c:pt idx="0">
                  <c:v>5208.889733305854</c:v>
                </c:pt>
                <c:pt idx="1">
                  <c:v>5343.6548573358768</c:v>
                </c:pt>
                <c:pt idx="2">
                  <c:v>5546.5493697130696</c:v>
                </c:pt>
                <c:pt idx="3">
                  <c:v>5288.5165605861011</c:v>
                </c:pt>
                <c:pt idx="4">
                  <c:v>5375.718405678761</c:v>
                </c:pt>
                <c:pt idx="5">
                  <c:v>5879.0728461968492</c:v>
                </c:pt>
                <c:pt idx="6">
                  <c:v>5794.8131195576216</c:v>
                </c:pt>
                <c:pt idx="7">
                  <c:v>5931.7646614853938</c:v>
                </c:pt>
                <c:pt idx="8">
                  <c:v>6034.1266201318658</c:v>
                </c:pt>
                <c:pt idx="9">
                  <c:v>6139.5434982085408</c:v>
                </c:pt>
                <c:pt idx="10">
                  <c:v>6318.1476398116301</c:v>
                </c:pt>
                <c:pt idx="11">
                  <c:v>6380.965867744334</c:v>
                </c:pt>
                <c:pt idx="12">
                  <c:v>6582.8760303326817</c:v>
                </c:pt>
                <c:pt idx="13">
                  <c:v>6414.739605728043</c:v>
                </c:pt>
                <c:pt idx="14">
                  <c:v>6372.0162831140624</c:v>
                </c:pt>
                <c:pt idx="15">
                  <c:v>6317.2259121869047</c:v>
                </c:pt>
                <c:pt idx="16">
                  <c:v>6808.2157172286688</c:v>
                </c:pt>
                <c:pt idx="17">
                  <c:v>6307.0425072279641</c:v>
                </c:pt>
                <c:pt idx="18">
                  <c:v>6229.2198726490224</c:v>
                </c:pt>
                <c:pt idx="19">
                  <c:v>6351.2361516714536</c:v>
                </c:pt>
                <c:pt idx="20">
                  <c:v>6588.3405236231511</c:v>
                </c:pt>
                <c:pt idx="21">
                  <c:v>6761.0747372926589</c:v>
                </c:pt>
                <c:pt idx="22">
                  <c:v>6949.8071821797084</c:v>
                </c:pt>
                <c:pt idx="23">
                  <c:v>7100.1828591830053</c:v>
                </c:pt>
                <c:pt idx="24">
                  <c:v>7164.2997851393329</c:v>
                </c:pt>
                <c:pt idx="25">
                  <c:v>7418.2080720163331</c:v>
                </c:pt>
                <c:pt idx="26">
                  <c:v>7568.3901257065427</c:v>
                </c:pt>
                <c:pt idx="27">
                  <c:v>7738.1552309293256</c:v>
                </c:pt>
                <c:pt idx="28">
                  <c:v>7976.1912449181546</c:v>
                </c:pt>
                <c:pt idx="29">
                  <c:v>8185.1829669627768</c:v>
                </c:pt>
                <c:pt idx="30">
                  <c:v>8332.7469314159389</c:v>
                </c:pt>
                <c:pt idx="31">
                  <c:v>8443.5377287419597</c:v>
                </c:pt>
                <c:pt idx="32">
                  <c:v>8594.5930422598449</c:v>
                </c:pt>
                <c:pt idx="33">
                  <c:v>8754.3129773707078</c:v>
                </c:pt>
                <c:pt idx="34">
                  <c:v>8838.0900119720027</c:v>
                </c:pt>
                <c:pt idx="35">
                  <c:v>8892.9910778865542</c:v>
                </c:pt>
                <c:pt idx="36">
                  <c:v>8982.1120778801069</c:v>
                </c:pt>
                <c:pt idx="37">
                  <c:v>9065.8082768920376</c:v>
                </c:pt>
                <c:pt idx="38">
                  <c:v>9171.9296162533628</c:v>
                </c:pt>
                <c:pt idx="39">
                  <c:v>9191.2374356107775</c:v>
                </c:pt>
                <c:pt idx="40">
                  <c:v>9219.4405218289776</c:v>
                </c:pt>
                <c:pt idx="41">
                  <c:v>9235.9547775218325</c:v>
                </c:pt>
                <c:pt idx="42">
                  <c:v>9321.9805639294282</c:v>
                </c:pt>
                <c:pt idx="43">
                  <c:v>9404.61501116818</c:v>
                </c:pt>
                <c:pt idx="44">
                  <c:v>9405.6590317310365</c:v>
                </c:pt>
                <c:pt idx="45">
                  <c:v>9468.6281603059942</c:v>
                </c:pt>
              </c:numCache>
            </c:numRef>
          </c:val>
          <c:extLst>
            <c:ext xmlns:c16="http://schemas.microsoft.com/office/drawing/2014/chart" uri="{C3380CC4-5D6E-409C-BE32-E72D297353CC}">
              <c16:uniqueId val="{00000003-6E77-4570-A624-A3CE620950E8}"/>
            </c:ext>
          </c:extLst>
        </c:ser>
        <c:ser>
          <c:idx val="1"/>
          <c:order val="4"/>
          <c:tx>
            <c:strRef>
              <c:f>'Product Demand'!$V$7</c:f>
              <c:strCache>
                <c:ptCount val="1"/>
                <c:pt idx="0">
                  <c:v>Gasoline</c:v>
                </c:pt>
              </c:strCache>
            </c:strRef>
          </c:tx>
          <c:spPr>
            <a:solidFill>
              <a:srgbClr val="B81F51"/>
            </a:solidFill>
            <a:ln>
              <a:noFill/>
            </a:ln>
            <a:effectLst/>
            <a:extLst>
              <a:ext uri="{91240B29-F687-4F45-9708-019B960494DF}">
                <a14:hiddenLine xmlns:a14="http://schemas.microsoft.com/office/drawing/2010/main">
                  <a:solidFill>
                    <a:srgbClr val="000000"/>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Demand'!$W$7:$BP$7</c:f>
              <c:numCache>
                <c:formatCode>#,##0_);\(#,##0\)</c:formatCode>
                <c:ptCount val="46"/>
                <c:pt idx="0">
                  <c:v>21263.601047553293</c:v>
                </c:pt>
                <c:pt idx="1">
                  <c:v>21575.17890547272</c:v>
                </c:pt>
                <c:pt idx="2">
                  <c:v>21838.215209901431</c:v>
                </c:pt>
                <c:pt idx="3">
                  <c:v>21835.33359408304</c:v>
                </c:pt>
                <c:pt idx="4">
                  <c:v>22227.9674276767</c:v>
                </c:pt>
                <c:pt idx="5">
                  <c:v>22660.718019728665</c:v>
                </c:pt>
                <c:pt idx="6">
                  <c:v>22790.363644131387</c:v>
                </c:pt>
                <c:pt idx="7">
                  <c:v>23122.519538165314</c:v>
                </c:pt>
                <c:pt idx="8">
                  <c:v>23758.331521977776</c:v>
                </c:pt>
                <c:pt idx="9">
                  <c:v>24290.925081946396</c:v>
                </c:pt>
                <c:pt idx="10">
                  <c:v>25036.261969895957</c:v>
                </c:pt>
                <c:pt idx="11">
                  <c:v>25890.14179609414</c:v>
                </c:pt>
                <c:pt idx="12">
                  <c:v>26378.373052914834</c:v>
                </c:pt>
                <c:pt idx="13">
                  <c:v>26641.09790245218</c:v>
                </c:pt>
                <c:pt idx="14">
                  <c:v>26828.988199302948</c:v>
                </c:pt>
                <c:pt idx="15">
                  <c:v>23837.299197394037</c:v>
                </c:pt>
                <c:pt idx="16">
                  <c:v>25769.420789184464</c:v>
                </c:pt>
                <c:pt idx="17">
                  <c:v>26091.95919409391</c:v>
                </c:pt>
                <c:pt idx="18">
                  <c:v>26952.330460475314</c:v>
                </c:pt>
                <c:pt idx="19">
                  <c:v>27147.081347462019</c:v>
                </c:pt>
                <c:pt idx="20">
                  <c:v>27383.808256947174</c:v>
                </c:pt>
                <c:pt idx="21">
                  <c:v>27417.419900006873</c:v>
                </c:pt>
                <c:pt idx="22">
                  <c:v>27322.875675693667</c:v>
                </c:pt>
                <c:pt idx="23">
                  <c:v>27239.768711668028</c:v>
                </c:pt>
                <c:pt idx="24">
                  <c:v>27125.156220224424</c:v>
                </c:pt>
                <c:pt idx="25">
                  <c:v>26941.619493617043</c:v>
                </c:pt>
                <c:pt idx="26">
                  <c:v>26660.150073117515</c:v>
                </c:pt>
                <c:pt idx="27">
                  <c:v>26309.555918815044</c:v>
                </c:pt>
                <c:pt idx="28">
                  <c:v>25995.976438775026</c:v>
                </c:pt>
                <c:pt idx="29">
                  <c:v>25646.288246328764</c:v>
                </c:pt>
                <c:pt idx="30">
                  <c:v>25271.644006532908</c:v>
                </c:pt>
                <c:pt idx="31">
                  <c:v>24871.711369370347</c:v>
                </c:pt>
                <c:pt idx="32">
                  <c:v>24495.554035460424</c:v>
                </c:pt>
                <c:pt idx="33">
                  <c:v>24073.927258122352</c:v>
                </c:pt>
                <c:pt idx="34">
                  <c:v>23652.585064289175</c:v>
                </c:pt>
                <c:pt idx="35">
                  <c:v>23214.368200983059</c:v>
                </c:pt>
                <c:pt idx="36">
                  <c:v>22793.28341758941</c:v>
                </c:pt>
                <c:pt idx="37">
                  <c:v>22352.473152008148</c:v>
                </c:pt>
                <c:pt idx="38">
                  <c:v>21909.194204224979</c:v>
                </c:pt>
                <c:pt idx="39">
                  <c:v>21455.946331003935</c:v>
                </c:pt>
                <c:pt idx="40">
                  <c:v>21032.680244648851</c:v>
                </c:pt>
                <c:pt idx="41">
                  <c:v>20602.750461319727</c:v>
                </c:pt>
                <c:pt idx="42">
                  <c:v>20175.400923886871</c:v>
                </c:pt>
                <c:pt idx="43">
                  <c:v>19750.110349321789</c:v>
                </c:pt>
                <c:pt idx="44">
                  <c:v>19367.66246755582</c:v>
                </c:pt>
                <c:pt idx="45">
                  <c:v>18929.348683316312</c:v>
                </c:pt>
              </c:numCache>
            </c:numRef>
          </c:val>
          <c:extLst>
            <c:ext xmlns:c16="http://schemas.microsoft.com/office/drawing/2014/chart" uri="{C3380CC4-5D6E-409C-BE32-E72D297353CC}">
              <c16:uniqueId val="{00000004-6E77-4570-A624-A3CE620950E8}"/>
            </c:ext>
          </c:extLst>
        </c:ser>
        <c:ser>
          <c:idx val="0"/>
          <c:order val="5"/>
          <c:tx>
            <c:strRef>
              <c:f>'Product Demand'!$V$8</c:f>
              <c:strCache>
                <c:ptCount val="1"/>
                <c:pt idx="0">
                  <c:v>Other</c:v>
                </c:pt>
              </c:strCache>
            </c:strRef>
          </c:tx>
          <c:spPr>
            <a:solidFill>
              <a:srgbClr val="ACACAC"/>
            </a:solidFill>
            <a:ln>
              <a:noFill/>
            </a:ln>
            <a:effectLst/>
            <a:extLst>
              <a:ext uri="{91240B29-F687-4F45-9708-019B960494DF}">
                <a14:hiddenLine xmlns:a14="http://schemas.microsoft.com/office/drawing/2010/main">
                  <a:solidFill>
                    <a:prstClr val="black"/>
                  </a:solidFill>
                </a14:hiddenLine>
              </a:ext>
            </a:extLst>
          </c:spPr>
          <c:invertIfNegative val="0"/>
          <c:cat>
            <c:numRef>
              <c:f>'Product Demand'!$W$4:$BP$4</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'Product Demand'!$W$8:$BP$8</c:f>
              <c:numCache>
                <c:formatCode>#,##0_);\(#,##0\)</c:formatCode>
                <c:ptCount val="46"/>
                <c:pt idx="0">
                  <c:v>9357.6460038596706</c:v>
                </c:pt>
                <c:pt idx="1">
                  <c:v>9591.6974454137235</c:v>
                </c:pt>
                <c:pt idx="2">
                  <c:v>9825.5485717569973</c:v>
                </c:pt>
                <c:pt idx="3">
                  <c:v>9450.3835877662495</c:v>
                </c:pt>
                <c:pt idx="4">
                  <c:v>9418.6201036819111</c:v>
                </c:pt>
                <c:pt idx="5">
                  <c:v>10086.10211091183</c:v>
                </c:pt>
                <c:pt idx="6">
                  <c:v>10083.492928589418</c:v>
                </c:pt>
                <c:pt idx="7">
                  <c:v>10111.544189173146</c:v>
                </c:pt>
                <c:pt idx="8">
                  <c:v>10195.973780499742</c:v>
                </c:pt>
                <c:pt idx="9">
                  <c:v>10334.583712500171</c:v>
                </c:pt>
                <c:pt idx="10">
                  <c:v>10675.965215196804</c:v>
                </c:pt>
                <c:pt idx="11">
                  <c:v>10905.956262045962</c:v>
                </c:pt>
                <c:pt idx="12">
                  <c:v>11465.567499186523</c:v>
                </c:pt>
                <c:pt idx="13">
                  <c:v>11542.743732487856</c:v>
                </c:pt>
                <c:pt idx="14">
                  <c:v>11940.408929021578</c:v>
                </c:pt>
                <c:pt idx="15">
                  <c:v>11751.006278465255</c:v>
                </c:pt>
                <c:pt idx="16">
                  <c:v>12325.801574892757</c:v>
                </c:pt>
                <c:pt idx="17">
                  <c:v>12621.735280860696</c:v>
                </c:pt>
                <c:pt idx="18">
                  <c:v>12537.844702948045</c:v>
                </c:pt>
                <c:pt idx="19">
                  <c:v>12542.396155419163</c:v>
                </c:pt>
                <c:pt idx="20">
                  <c:v>12621.279317614128</c:v>
                </c:pt>
                <c:pt idx="21">
                  <c:v>12695.843377853351</c:v>
                </c:pt>
                <c:pt idx="22">
                  <c:v>12775.817771628979</c:v>
                </c:pt>
                <c:pt idx="23">
                  <c:v>12858.140072707305</c:v>
                </c:pt>
                <c:pt idx="24">
                  <c:v>12896.338198436759</c:v>
                </c:pt>
                <c:pt idx="25">
                  <c:v>12978.117618935532</c:v>
                </c:pt>
                <c:pt idx="26">
                  <c:v>12981.123441518401</c:v>
                </c:pt>
                <c:pt idx="27">
                  <c:v>13010.941473286846</c:v>
                </c:pt>
                <c:pt idx="28">
                  <c:v>12992.900423865271</c:v>
                </c:pt>
                <c:pt idx="29">
                  <c:v>12957.850954338734</c:v>
                </c:pt>
                <c:pt idx="30">
                  <c:v>12925.743658106498</c:v>
                </c:pt>
                <c:pt idx="31">
                  <c:v>12905.241509143132</c:v>
                </c:pt>
                <c:pt idx="32">
                  <c:v>12862.731120035576</c:v>
                </c:pt>
                <c:pt idx="33">
                  <c:v>12823.934975075113</c:v>
                </c:pt>
                <c:pt idx="34">
                  <c:v>12760.825364156481</c:v>
                </c:pt>
                <c:pt idx="35">
                  <c:v>12689.320031634314</c:v>
                </c:pt>
                <c:pt idx="36">
                  <c:v>12625.376565491548</c:v>
                </c:pt>
                <c:pt idx="37">
                  <c:v>12571.245861139978</c:v>
                </c:pt>
                <c:pt idx="38">
                  <c:v>12465.781395287879</c:v>
                </c:pt>
                <c:pt idx="39">
                  <c:v>12380.931434559519</c:v>
                </c:pt>
                <c:pt idx="40">
                  <c:v>12277.502981499711</c:v>
                </c:pt>
                <c:pt idx="41">
                  <c:v>12166.132137906621</c:v>
                </c:pt>
                <c:pt idx="42">
                  <c:v>12072.412281300902</c:v>
                </c:pt>
                <c:pt idx="43">
                  <c:v>11971.459454636613</c:v>
                </c:pt>
                <c:pt idx="44">
                  <c:v>11874.902112471391</c:v>
                </c:pt>
                <c:pt idx="45">
                  <c:v>11768.552191627037</c:v>
                </c:pt>
              </c:numCache>
            </c:numRef>
          </c:val>
          <c:extLst>
            <c:ext xmlns:c16="http://schemas.microsoft.com/office/drawing/2014/chart" uri="{C3380CC4-5D6E-409C-BE32-E72D297353CC}">
              <c16:uniqueId val="{00000005-6E77-4570-A624-A3CE620950E8}"/>
            </c:ext>
          </c:extLst>
        </c:ser>
        <c:dLbls>
          <c:showLegendKey val="0"/>
          <c:showVal val="0"/>
          <c:showCatName val="0"/>
          <c:showSerName val="0"/>
          <c:showPercent val="0"/>
          <c:showBubbleSize val="0"/>
        </c:dLbls>
        <c:gapWidth val="50"/>
        <c:overlap val="100"/>
        <c:axId val="119532544"/>
        <c:axId val="119874304"/>
      </c:barChart>
      <c:lineChart>
        <c:grouping val="standard"/>
        <c:varyColors val="0"/>
        <c:ser>
          <c:idx val="6"/>
          <c:order val="6"/>
          <c:tx>
            <c:strRef>
              <c:f>'Product Demand'!$V$13</c:f>
              <c:strCache>
                <c:ptCount val="1"/>
                <c:pt idx="0">
                  <c:v>Total ASW 2024</c:v>
                </c:pt>
              </c:strCache>
            </c:strRef>
          </c:tx>
          <c:spPr>
            <a:ln w="25400">
              <a:solidFill>
                <a:schemeClr val="tx1"/>
              </a:solidFill>
            </a:ln>
          </c:spPr>
          <c:marker>
            <c:symbol val="none"/>
          </c:marker>
          <c:val>
            <c:numRef>
              <c:f>'Product Demand'!$W$13:$BP$13</c:f>
              <c:numCache>
                <c:formatCode>#,##0_);\(#,##0\)</c:formatCode>
                <c:ptCount val="46"/>
                <c:pt idx="0">
                  <c:v>75534.393170531082</c:v>
                </c:pt>
                <c:pt idx="1">
                  <c:v>76216.636673747635</c:v>
                </c:pt>
                <c:pt idx="2">
                  <c:v>77506.140623125291</c:v>
                </c:pt>
                <c:pt idx="3">
                  <c:v>77026.538310063304</c:v>
                </c:pt>
                <c:pt idx="4">
                  <c:v>75576.080567402591</c:v>
                </c:pt>
                <c:pt idx="5">
                  <c:v>78512.474854425993</c:v>
                </c:pt>
                <c:pt idx="6">
                  <c:v>79069.581672954548</c:v>
                </c:pt>
                <c:pt idx="7">
                  <c:v>79743.952286512431</c:v>
                </c:pt>
                <c:pt idx="8">
                  <c:v>80892.236048628663</c:v>
                </c:pt>
                <c:pt idx="9">
                  <c:v>81751.026382047959</c:v>
                </c:pt>
                <c:pt idx="10">
                  <c:v>83349.159803171453</c:v>
                </c:pt>
                <c:pt idx="11">
                  <c:v>84849.672073842812</c:v>
                </c:pt>
                <c:pt idx="12">
                  <c:v>86722.960111194479</c:v>
                </c:pt>
                <c:pt idx="13">
                  <c:v>87604.657238474218</c:v>
                </c:pt>
                <c:pt idx="14">
                  <c:v>87898.714740981974</c:v>
                </c:pt>
                <c:pt idx="15">
                  <c:v>78668.714644987282</c:v>
                </c:pt>
                <c:pt idx="16">
                  <c:v>84316.007185507668</c:v>
                </c:pt>
                <c:pt idx="17">
                  <c:v>86215.179200481187</c:v>
                </c:pt>
                <c:pt idx="18">
                  <c:v>88357.904831474356</c:v>
                </c:pt>
                <c:pt idx="19">
                  <c:v>89938.72556829403</c:v>
                </c:pt>
                <c:pt idx="20">
                  <c:v>90846.271259524452</c:v>
                </c:pt>
                <c:pt idx="21">
                  <c:v>91256.432221252093</c:v>
                </c:pt>
                <c:pt idx="22">
                  <c:v>91479.930624205314</c:v>
                </c:pt>
                <c:pt idx="23">
                  <c:v>91493.748731213389</c:v>
                </c:pt>
                <c:pt idx="24">
                  <c:v>91399.638870852563</c:v>
                </c:pt>
                <c:pt idx="25">
                  <c:v>91099.397765522692</c:v>
                </c:pt>
                <c:pt idx="26">
                  <c:v>90661.90631046152</c:v>
                </c:pt>
                <c:pt idx="27">
                  <c:v>90117.582505724116</c:v>
                </c:pt>
                <c:pt idx="28">
                  <c:v>89676.62953028534</c:v>
                </c:pt>
                <c:pt idx="29">
                  <c:v>89206.703337639861</c:v>
                </c:pt>
                <c:pt idx="30">
                  <c:v>88603.02812502376</c:v>
                </c:pt>
                <c:pt idx="31">
                  <c:v>87954.182069470975</c:v>
                </c:pt>
                <c:pt idx="32">
                  <c:v>87274.787966079282</c:v>
                </c:pt>
                <c:pt idx="33">
                  <c:v>86480.101378284715</c:v>
                </c:pt>
                <c:pt idx="34">
                  <c:v>85627.469970348582</c:v>
                </c:pt>
                <c:pt idx="35">
                  <c:v>84726.120484798099</c:v>
                </c:pt>
                <c:pt idx="36">
                  <c:v>83869.948833196628</c:v>
                </c:pt>
                <c:pt idx="37">
                  <c:v>82956.173651528821</c:v>
                </c:pt>
                <c:pt idx="38">
                  <c:v>82058.717116136511</c:v>
                </c:pt>
                <c:pt idx="39">
                  <c:v>81157.736073104956</c:v>
                </c:pt>
                <c:pt idx="40">
                  <c:v>80243.718376897916</c:v>
                </c:pt>
                <c:pt idx="41">
                  <c:v>79326.423595616885</c:v>
                </c:pt>
                <c:pt idx="42">
                  <c:v>78546.696366255041</c:v>
                </c:pt>
                <c:pt idx="43">
                  <c:v>77674.245746825181</c:v>
                </c:pt>
                <c:pt idx="44">
                  <c:v>76770.377169522224</c:v>
                </c:pt>
                <c:pt idx="45">
                  <c:v>75833.917143345097</c:v>
                </c:pt>
              </c:numCache>
            </c:numRef>
          </c:val>
          <c:smooth val="0"/>
          <c:extLst>
            <c:ext xmlns:c16="http://schemas.microsoft.com/office/drawing/2014/chart" uri="{C3380CC4-5D6E-409C-BE32-E72D297353CC}">
              <c16:uniqueId val="{00000006-6E77-4570-A624-A3CE620950E8}"/>
            </c:ext>
          </c:extLst>
        </c:ser>
        <c:dLbls>
          <c:showLegendKey val="0"/>
          <c:showVal val="0"/>
          <c:showCatName val="0"/>
          <c:showSerName val="0"/>
          <c:showPercent val="0"/>
          <c:showBubbleSize val="0"/>
        </c:dLbls>
        <c:marker val="1"/>
        <c:smooth val="0"/>
        <c:axId val="119532544"/>
        <c:axId val="119874304"/>
      </c:lineChart>
      <c:catAx>
        <c:axId val="119532544"/>
        <c:scaling>
          <c:orientation val="minMax"/>
        </c:scaling>
        <c:delete val="0"/>
        <c:axPos val="b"/>
        <c:numFmt formatCode="General" sourceLinked="0"/>
        <c:majorTickMark val="none"/>
        <c:minorTickMark val="none"/>
        <c:tickLblPos val="low"/>
        <c:spPr>
          <a:ln>
            <a:solidFill>
              <a:srgbClr val="A6A6A6"/>
            </a:solidFill>
            <a:prstDash val="solid"/>
          </a:ln>
        </c:spPr>
        <c:txPr>
          <a:bodyPr rot="0" vert="horz"/>
          <a:lstStyle/>
          <a:p>
            <a:pPr>
              <a:defRPr sz="1200" b="0">
                <a:solidFill>
                  <a:srgbClr val="010000"/>
                </a:solidFill>
                <a:latin typeface="Arial"/>
                <a:ea typeface="Arial"/>
                <a:cs typeface="Arial"/>
              </a:defRPr>
            </a:pPr>
            <a:endParaRPr lang="en-US"/>
          </a:p>
        </c:txPr>
        <c:crossAx val="119874304"/>
        <c:crosses val="autoZero"/>
        <c:auto val="1"/>
        <c:lblAlgn val="ctr"/>
        <c:lblOffset val="100"/>
        <c:tickLblSkip val="5"/>
        <c:noMultiLvlLbl val="0"/>
      </c:catAx>
      <c:valAx>
        <c:axId val="119874304"/>
        <c:scaling>
          <c:orientation val="minMax"/>
        </c:scaling>
        <c:delete val="0"/>
        <c:axPos val="l"/>
        <c:numFmt formatCode="General" sourceLinked="0"/>
        <c:majorTickMark val="none"/>
        <c:minorTickMark val="none"/>
        <c:tickLblPos val="nextTo"/>
        <c:spPr>
          <a:ln>
            <a:solidFill>
              <a:srgbClr val="A6A6A6"/>
            </a:solidFill>
            <a:prstDash val="solid"/>
          </a:ln>
        </c:spPr>
        <c:txPr>
          <a:bodyPr/>
          <a:lstStyle/>
          <a:p>
            <a:pPr>
              <a:defRPr sz="1200" b="0">
                <a:solidFill>
                  <a:srgbClr val="010000"/>
                </a:solidFill>
                <a:latin typeface="Arial"/>
                <a:ea typeface="Arial"/>
                <a:cs typeface="Arial"/>
              </a:defRPr>
            </a:pPr>
            <a:endParaRPr lang="en-US"/>
          </a:p>
        </c:txPr>
        <c:crossAx val="119532544"/>
        <c:crosses val="autoZero"/>
        <c:crossBetween val="between"/>
        <c:dispUnits>
          <c:builtInUnit val="thousands"/>
        </c:dispUnits>
      </c:valAx>
      <c:spPr>
        <a:noFill/>
        <a:ln>
          <a:noFill/>
        </a:ln>
      </c:spPr>
    </c:plotArea>
    <c:legend>
      <c:legendPos val="tr"/>
      <c:layout>
        <c:manualLayout>
          <c:xMode val="edge"/>
          <c:yMode val="edge"/>
          <c:x val="0"/>
          <c:y val="4.4124699325012652E-2"/>
          <c:w val="1"/>
          <c:h val="7.9136690647482008E-2"/>
        </c:manualLayout>
      </c:layout>
      <c:overlay val="0"/>
      <c:txPr>
        <a:bodyPr/>
        <a:lstStyle/>
        <a:p>
          <a:pPr>
            <a:defRPr sz="1200" b="0">
              <a:solidFill>
                <a:srgbClr val="010000"/>
              </a:solidFill>
              <a:latin typeface="Arial" panose="020B0604020202020204" pitchFamily="34" charset="0"/>
            </a:defRPr>
          </a:pPr>
          <a:endParaRPr lang="en-US"/>
        </a:p>
      </c:txPr>
    </c:legend>
    <c:plotVisOnly val="1"/>
    <c:dispBlanksAs val="gap"/>
    <c:showDLblsOverMax val="0"/>
  </c:chart>
  <c:spPr>
    <a:solidFill>
      <a:srgbClr val="FFFFFF"/>
    </a:solidFill>
    <a:ln w="19050" cap="flat" cmpd="sng" algn="ctr">
      <a:noFill/>
      <a:prstDash val="solid"/>
      <a:round/>
    </a:ln>
    <a:effectLst/>
    <a:extLst>
      <a:ext uri="{91240B29-F687-4F45-9708-019B960494DF}">
        <a14:hiddenLine xmlns:a14="http://schemas.microsoft.com/office/drawing/2010/main" w="19050" cap="flat" cmpd="sng" algn="ctr">
          <a:solidFill>
            <a:srgbClr val="7F8080"/>
          </a:solidFill>
          <a:prstDash val="solid"/>
          <a:round/>
        </a14:hiddenLine>
      </a:ext>
    </a:extLst>
  </c:spPr>
  <c:txPr>
    <a:bodyPr/>
    <a:lstStyle/>
    <a:p>
      <a:pPr>
        <a:defRPr sz="700">
          <a:latin typeface="Arial" pitchFamily="34" charset="0"/>
          <a:cs typeface="Arial" pitchFamily="34" charset="0"/>
        </a:defRPr>
      </a:pPr>
      <a:endParaRPr lang="en-US"/>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1.0101010101010102E-2"/>
          <c:y val="0.21335235315670875"/>
          <c:w val="0.96464646464646464"/>
          <c:h val="0.74747900794148514"/>
        </c:manualLayout>
      </c:layout>
      <c:lineChart>
        <c:grouping val="standard"/>
        <c:varyColors val="0"/>
        <c:ser>
          <c:idx val="0"/>
          <c:order val="0"/>
          <c:tx>
            <c:strRef>
              <c:f>'[eSAF production costs.xlsx]All 2'!$B$11</c:f>
              <c:strCache>
                <c:ptCount val="1"/>
                <c:pt idx="0">
                  <c:v>Fossil jet (NW. Europe)</c:v>
                </c:pt>
              </c:strCache>
            </c:strRef>
          </c:tx>
          <c:spPr>
            <a:ln w="28575" cap="rnd">
              <a:solidFill>
                <a:schemeClr val="tx1">
                  <a:lumMod val="85000"/>
                  <a:lumOff val="15000"/>
                </a:schemeClr>
              </a:solidFill>
              <a:prstDash val="dash"/>
              <a:round/>
            </a:ln>
            <a:effectLst/>
          </c:spPr>
          <c:marker>
            <c:symbol val="none"/>
          </c:marker>
          <c:cat>
            <c:numRef>
              <c:f>'[eSAF production costs.xlsx]All 2'!$C$10:$H$10</c:f>
              <c:numCache>
                <c:formatCode>General</c:formatCode>
                <c:ptCount val="6"/>
                <c:pt idx="0">
                  <c:v>2025</c:v>
                </c:pt>
                <c:pt idx="1">
                  <c:v>2030</c:v>
                </c:pt>
                <c:pt idx="2">
                  <c:v>2035</c:v>
                </c:pt>
                <c:pt idx="3">
                  <c:v>2040</c:v>
                </c:pt>
                <c:pt idx="4">
                  <c:v>2045</c:v>
                </c:pt>
                <c:pt idx="5">
                  <c:v>2050</c:v>
                </c:pt>
              </c:numCache>
            </c:numRef>
          </c:cat>
          <c:val>
            <c:numRef>
              <c:f>'[eSAF production costs.xlsx]All 2'!$C$11:$H$11</c:f>
              <c:numCache>
                <c:formatCode>#,##0</c:formatCode>
                <c:ptCount val="6"/>
                <c:pt idx="0">
                  <c:v>712</c:v>
                </c:pt>
                <c:pt idx="1">
                  <c:v>714</c:v>
                </c:pt>
                <c:pt idx="2">
                  <c:v>698</c:v>
                </c:pt>
                <c:pt idx="3">
                  <c:v>691</c:v>
                </c:pt>
                <c:pt idx="4">
                  <c:v>677</c:v>
                </c:pt>
                <c:pt idx="5">
                  <c:v>659</c:v>
                </c:pt>
              </c:numCache>
            </c:numRef>
          </c:val>
          <c:smooth val="0"/>
          <c:extLst>
            <c:ext xmlns:c16="http://schemas.microsoft.com/office/drawing/2014/chart" uri="{C3380CC4-5D6E-409C-BE32-E72D297353CC}">
              <c16:uniqueId val="{00000000-7891-422B-AE5E-E62E04BD0CBA}"/>
            </c:ext>
          </c:extLst>
        </c:ser>
        <c:ser>
          <c:idx val="1"/>
          <c:order val="1"/>
          <c:tx>
            <c:strRef>
              <c:f>'[eSAF production costs.xlsx]All 2'!$B$12</c:f>
              <c:strCache>
                <c:ptCount val="1"/>
                <c:pt idx="0">
                  <c:v>HEFA UCO (NW. Europe)</c:v>
                </c:pt>
              </c:strCache>
            </c:strRef>
          </c:tx>
          <c:spPr>
            <a:ln w="28575" cap="rnd">
              <a:solidFill>
                <a:srgbClr val="DC7900"/>
              </a:solidFill>
              <a:round/>
            </a:ln>
            <a:effectLst/>
          </c:spPr>
          <c:marker>
            <c:symbol val="none"/>
          </c:marker>
          <c:cat>
            <c:numRef>
              <c:f>'[eSAF production costs.xlsx]All 2'!$C$10:$H$10</c:f>
              <c:numCache>
                <c:formatCode>General</c:formatCode>
                <c:ptCount val="6"/>
                <c:pt idx="0">
                  <c:v>2025</c:v>
                </c:pt>
                <c:pt idx="1">
                  <c:v>2030</c:v>
                </c:pt>
                <c:pt idx="2">
                  <c:v>2035</c:v>
                </c:pt>
                <c:pt idx="3">
                  <c:v>2040</c:v>
                </c:pt>
                <c:pt idx="4">
                  <c:v>2045</c:v>
                </c:pt>
                <c:pt idx="5">
                  <c:v>2050</c:v>
                </c:pt>
              </c:numCache>
            </c:numRef>
          </c:cat>
          <c:val>
            <c:numRef>
              <c:f>'[eSAF production costs.xlsx]All 2'!$C$12:$H$12</c:f>
              <c:numCache>
                <c:formatCode>#,##0</c:formatCode>
                <c:ptCount val="6"/>
                <c:pt idx="0">
                  <c:v>1425.6572132174922</c:v>
                </c:pt>
                <c:pt idx="1">
                  <c:v>1359.0853566115627</c:v>
                </c:pt>
                <c:pt idx="2">
                  <c:v>1275.9926691251285</c:v>
                </c:pt>
                <c:pt idx="3">
                  <c:v>1250.3563088179596</c:v>
                </c:pt>
                <c:pt idx="4">
                  <c:v>1230.3887780638402</c:v>
                </c:pt>
                <c:pt idx="5">
                  <c:v>1210.4212473097209</c:v>
                </c:pt>
              </c:numCache>
            </c:numRef>
          </c:val>
          <c:smooth val="0"/>
          <c:extLst>
            <c:ext xmlns:c16="http://schemas.microsoft.com/office/drawing/2014/chart" uri="{C3380CC4-5D6E-409C-BE32-E72D297353CC}">
              <c16:uniqueId val="{00000001-7891-422B-AE5E-E62E04BD0CBA}"/>
            </c:ext>
          </c:extLst>
        </c:ser>
        <c:ser>
          <c:idx val="2"/>
          <c:order val="2"/>
          <c:tx>
            <c:strRef>
              <c:f>'[eSAF production costs.xlsx]All 2'!$B$13</c:f>
              <c:strCache>
                <c:ptCount val="1"/>
                <c:pt idx="0">
                  <c:v>E-SAF (USGC)</c:v>
                </c:pt>
              </c:strCache>
            </c:strRef>
          </c:tx>
          <c:spPr>
            <a:ln w="28575" cap="rnd">
              <a:solidFill>
                <a:srgbClr val="B92051"/>
              </a:solidFill>
              <a:round/>
            </a:ln>
            <a:effectLst/>
          </c:spPr>
          <c:marker>
            <c:symbol val="none"/>
          </c:marker>
          <c:cat>
            <c:numRef>
              <c:f>'[eSAF production costs.xlsx]All 2'!$C$10:$H$10</c:f>
              <c:numCache>
                <c:formatCode>General</c:formatCode>
                <c:ptCount val="6"/>
                <c:pt idx="0">
                  <c:v>2025</c:v>
                </c:pt>
                <c:pt idx="1">
                  <c:v>2030</c:v>
                </c:pt>
                <c:pt idx="2">
                  <c:v>2035</c:v>
                </c:pt>
                <c:pt idx="3">
                  <c:v>2040</c:v>
                </c:pt>
                <c:pt idx="4">
                  <c:v>2045</c:v>
                </c:pt>
                <c:pt idx="5">
                  <c:v>2050</c:v>
                </c:pt>
              </c:numCache>
            </c:numRef>
          </c:cat>
          <c:val>
            <c:numRef>
              <c:f>'[eSAF production costs.xlsx]All 2'!$C$13:$H$13</c:f>
              <c:numCache>
                <c:formatCode>#,##0</c:formatCode>
                <c:ptCount val="6"/>
                <c:pt idx="0">
                  <c:v>3735.9684009382545</c:v>
                </c:pt>
                <c:pt idx="1">
                  <c:v>2784.3837807999012</c:v>
                </c:pt>
                <c:pt idx="2">
                  <c:v>2266.2060196241828</c:v>
                </c:pt>
                <c:pt idx="3">
                  <c:v>2010.5446326601582</c:v>
                </c:pt>
                <c:pt idx="4">
                  <c:v>1772.9044490520371</c:v>
                </c:pt>
                <c:pt idx="5">
                  <c:v>1557.8924743470295</c:v>
                </c:pt>
              </c:numCache>
            </c:numRef>
          </c:val>
          <c:smooth val="0"/>
          <c:extLst>
            <c:ext xmlns:c16="http://schemas.microsoft.com/office/drawing/2014/chart" uri="{C3380CC4-5D6E-409C-BE32-E72D297353CC}">
              <c16:uniqueId val="{00000002-7891-422B-AE5E-E62E04BD0CBA}"/>
            </c:ext>
          </c:extLst>
        </c:ser>
        <c:ser>
          <c:idx val="3"/>
          <c:order val="3"/>
          <c:tx>
            <c:strRef>
              <c:f>'[eSAF production costs.xlsx]All 2'!$B$14</c:f>
              <c:strCache>
                <c:ptCount val="1"/>
                <c:pt idx="0">
                  <c:v>E-SAF (S. Europe)</c:v>
                </c:pt>
              </c:strCache>
            </c:strRef>
          </c:tx>
          <c:spPr>
            <a:ln w="28575" cap="rnd">
              <a:solidFill>
                <a:srgbClr val="501555"/>
              </a:solidFill>
              <a:round/>
            </a:ln>
            <a:effectLst/>
          </c:spPr>
          <c:marker>
            <c:symbol val="none"/>
          </c:marker>
          <c:cat>
            <c:numRef>
              <c:f>'[eSAF production costs.xlsx]All 2'!$C$10:$H$10</c:f>
              <c:numCache>
                <c:formatCode>General</c:formatCode>
                <c:ptCount val="6"/>
                <c:pt idx="0">
                  <c:v>2025</c:v>
                </c:pt>
                <c:pt idx="1">
                  <c:v>2030</c:v>
                </c:pt>
                <c:pt idx="2">
                  <c:v>2035</c:v>
                </c:pt>
                <c:pt idx="3">
                  <c:v>2040</c:v>
                </c:pt>
                <c:pt idx="4">
                  <c:v>2045</c:v>
                </c:pt>
                <c:pt idx="5">
                  <c:v>2050</c:v>
                </c:pt>
              </c:numCache>
            </c:numRef>
          </c:cat>
          <c:val>
            <c:numRef>
              <c:f>'[eSAF production costs.xlsx]All 2'!$C$14:$H$14</c:f>
              <c:numCache>
                <c:formatCode>#,##0</c:formatCode>
                <c:ptCount val="6"/>
                <c:pt idx="0">
                  <c:v>4567.7410435171187</c:v>
                </c:pt>
                <c:pt idx="1">
                  <c:v>3653.3128729409373</c:v>
                </c:pt>
                <c:pt idx="2">
                  <c:v>2867.8941902324523</c:v>
                </c:pt>
                <c:pt idx="3">
                  <c:v>2332.6115950897552</c:v>
                </c:pt>
                <c:pt idx="4">
                  <c:v>1982.5295694114916</c:v>
                </c:pt>
                <c:pt idx="5">
                  <c:v>1705.352076207414</c:v>
                </c:pt>
              </c:numCache>
            </c:numRef>
          </c:val>
          <c:smooth val="0"/>
          <c:extLst>
            <c:ext xmlns:c16="http://schemas.microsoft.com/office/drawing/2014/chart" uri="{C3380CC4-5D6E-409C-BE32-E72D297353CC}">
              <c16:uniqueId val="{00000003-7891-422B-AE5E-E62E04BD0CBA}"/>
            </c:ext>
          </c:extLst>
        </c:ser>
        <c:ser>
          <c:idx val="4"/>
          <c:order val="4"/>
          <c:tx>
            <c:strRef>
              <c:f>'[eSAF production costs.xlsx]All 2'!$B$15</c:f>
              <c:strCache>
                <c:ptCount val="1"/>
                <c:pt idx="0">
                  <c:v>E-SAF (NW. Europe)</c:v>
                </c:pt>
              </c:strCache>
            </c:strRef>
          </c:tx>
          <c:spPr>
            <a:ln w="28575" cap="rnd">
              <a:solidFill>
                <a:srgbClr val="0F9E7A"/>
              </a:solidFill>
              <a:round/>
            </a:ln>
            <a:effectLst/>
          </c:spPr>
          <c:marker>
            <c:symbol val="none"/>
          </c:marker>
          <c:cat>
            <c:numRef>
              <c:f>'[eSAF production costs.xlsx]All 2'!$C$10:$H$10</c:f>
              <c:numCache>
                <c:formatCode>General</c:formatCode>
                <c:ptCount val="6"/>
                <c:pt idx="0">
                  <c:v>2025</c:v>
                </c:pt>
                <c:pt idx="1">
                  <c:v>2030</c:v>
                </c:pt>
                <c:pt idx="2">
                  <c:v>2035</c:v>
                </c:pt>
                <c:pt idx="3">
                  <c:v>2040</c:v>
                </c:pt>
                <c:pt idx="4">
                  <c:v>2045</c:v>
                </c:pt>
                <c:pt idx="5">
                  <c:v>2050</c:v>
                </c:pt>
              </c:numCache>
            </c:numRef>
          </c:cat>
          <c:val>
            <c:numRef>
              <c:f>'[eSAF production costs.xlsx]All 2'!$C$15:$H$15</c:f>
              <c:numCache>
                <c:formatCode>#,##0</c:formatCode>
                <c:ptCount val="6"/>
                <c:pt idx="0">
                  <c:v>5326.2176022408985</c:v>
                </c:pt>
                <c:pt idx="1">
                  <c:v>4350.8861736784556</c:v>
                </c:pt>
                <c:pt idx="2">
                  <c:v>3488.1349437467434</c:v>
                </c:pt>
                <c:pt idx="3">
                  <c:v>2924.5551654725482</c:v>
                </c:pt>
                <c:pt idx="4">
                  <c:v>2470.8222982756397</c:v>
                </c:pt>
                <c:pt idx="5">
                  <c:v>2132.9324500273783</c:v>
                </c:pt>
              </c:numCache>
            </c:numRef>
          </c:val>
          <c:smooth val="0"/>
          <c:extLst>
            <c:ext xmlns:c16="http://schemas.microsoft.com/office/drawing/2014/chart" uri="{C3380CC4-5D6E-409C-BE32-E72D297353CC}">
              <c16:uniqueId val="{00000004-7891-422B-AE5E-E62E04BD0CBA}"/>
            </c:ext>
          </c:extLst>
        </c:ser>
        <c:dLbls>
          <c:showLegendKey val="0"/>
          <c:showVal val="0"/>
          <c:showCatName val="0"/>
          <c:showSerName val="0"/>
          <c:showPercent val="0"/>
          <c:showBubbleSize val="0"/>
        </c:dLbls>
        <c:smooth val="0"/>
        <c:axId val="21798640"/>
        <c:axId val="165597248"/>
      </c:lineChart>
      <c:catAx>
        <c:axId val="21798640"/>
        <c:scaling>
          <c:orientation val="minMax"/>
        </c:scaling>
        <c:delete val="0"/>
        <c:axPos val="b"/>
        <c:numFmt formatCode="General" sourceLinked="1"/>
        <c:majorTickMark val="none"/>
        <c:minorTickMark val="none"/>
        <c:tickLblPos val="nextTo"/>
        <c:spPr>
          <a:noFill/>
          <a:ln w="9525" cap="flat" cmpd="sng" algn="ctr">
            <a:solidFill>
              <a:srgbClr val="A6A6A6"/>
            </a:solidFill>
            <a:prstDash val="solid"/>
            <a:roun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165597248"/>
        <c:crosses val="autoZero"/>
        <c:auto val="1"/>
        <c:lblAlgn val="ctr"/>
        <c:lblOffset val="100"/>
        <c:noMultiLvlLbl val="0"/>
      </c:catAx>
      <c:valAx>
        <c:axId val="165597248"/>
        <c:scaling>
          <c:orientation val="minMax"/>
        </c:scaling>
        <c:delete val="0"/>
        <c:axPos val="l"/>
        <c:numFmt formatCode="#,##0" sourceLinked="1"/>
        <c:majorTickMark val="none"/>
        <c:minorTickMark val="none"/>
        <c:tickLblPos val="nextTo"/>
        <c:spPr>
          <a:noFill/>
          <a:ln>
            <a:solidFill>
              <a:srgbClr val="A6A6A6"/>
            </a:solidFill>
            <a:prstDash val="solid"/>
          </a:ln>
          <a:effectLst/>
        </c:spPr>
        <c:txPr>
          <a:bodyPr rot="-60000000" spcFirstLastPara="1" vertOverflow="ellipsis" vert="horz" wrap="square" anchor="ctr" anchorCtr="1"/>
          <a:lstStyle/>
          <a:p>
            <a:pPr>
              <a:defRPr sz="950" b="0" i="0" u="none" strike="noStrike" kern="1200" baseline="0">
                <a:solidFill>
                  <a:srgbClr val="010000"/>
                </a:solidFill>
                <a:latin typeface="Arial"/>
                <a:ea typeface="Arial"/>
                <a:cs typeface="Arial"/>
              </a:defRPr>
            </a:pPr>
            <a:endParaRPr lang="en-US"/>
          </a:p>
        </c:txPr>
        <c:crossAx val="21798640"/>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10635193163989672"/>
          <c:w val="1"/>
          <c:h val="0.10700042151681204"/>
        </c:manualLayout>
      </c:layout>
      <c:overlay val="0"/>
      <c:spPr>
        <a:noFill/>
        <a:ln>
          <a:noFill/>
        </a:ln>
        <a:effectLst/>
      </c:spPr>
      <c:txPr>
        <a:bodyPr rot="0" spcFirstLastPara="1" vertOverflow="ellipsis" vert="horz" wrap="square" anchor="ctr" anchorCtr="1"/>
        <a:lstStyle/>
        <a:p>
          <a:pPr>
            <a:defRPr sz="950" b="0" i="0" u="none" strike="noStrike" kern="1200" baseline="0">
              <a:solidFill>
                <a:srgbClr val="01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1</cdr:x>
      <cdr:y>0.08204</cdr:y>
    </cdr:to>
    <cdr:sp macro="" textlink="">
      <cdr:nvSpPr>
        <cdr:cNvPr id="2" name="txtboxChartTitle">
          <a:extLst xmlns:a="http://schemas.openxmlformats.org/drawingml/2006/main">
            <a:ext uri="{FF2B5EF4-FFF2-40B4-BE49-F238E27FC236}">
              <a16:creationId xmlns:a16="http://schemas.microsoft.com/office/drawing/2014/main" id="{9F8BE644-921D-A856-E8B9-DA7BF748B181}"/>
            </a:ext>
          </a:extLst>
        </cdr:cNvPr>
        <cdr:cNvSpPr txBox="1"/>
      </cdr:nvSpPr>
      <cdr:spPr>
        <a:xfrm xmlns:a="http://schemas.openxmlformats.org/drawingml/2006/main">
          <a:off x="0" y="0"/>
          <a:ext cx="11064875" cy="356347"/>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rtl="0" eaLnBrk="1" latinLnBrk="0" hangingPunct="1"/>
          <a:r>
            <a:rPr lang="en-US" sz="1400" b="1" dirty="0">
              <a:solidFill>
                <a:srgbClr val="010000"/>
              </a:solidFill>
              <a:effectLst/>
              <a:latin typeface="Arial" panose="020B0604020202020204" pitchFamily="34" charset="0"/>
            </a:rPr>
            <a:t>Annual change in global crude oil production and crude</a:t>
          </a:r>
          <a:r>
            <a:rPr lang="en-US" sz="1400" b="1" baseline="0" dirty="0">
              <a:solidFill>
                <a:srgbClr val="010000"/>
              </a:solidFill>
              <a:effectLst/>
              <a:latin typeface="Arial" panose="020B0604020202020204" pitchFamily="34" charset="0"/>
            </a:rPr>
            <a:t> oil demand</a:t>
          </a:r>
          <a:r>
            <a:rPr lang="en-US" sz="1400" b="1" dirty="0">
              <a:solidFill>
                <a:srgbClr val="010000"/>
              </a:solidFill>
              <a:effectLst/>
              <a:latin typeface="Arial" panose="020B0604020202020204" pitchFamily="34" charset="0"/>
            </a:rPr>
            <a:t> (million b/d)</a:t>
          </a:r>
        </a:p>
      </cdr:txBody>
    </cdr:sp>
  </cdr:relSizeAnchor>
  <cdr:relSizeAnchor xmlns:cdr="http://schemas.openxmlformats.org/drawingml/2006/chartDrawing">
    <cdr:from>
      <cdr:x>0.00913</cdr:x>
      <cdr:y>0.01177</cdr:y>
    </cdr:from>
    <cdr:to>
      <cdr:x>1</cdr:x>
      <cdr:y>0.05052</cdr:y>
    </cdr:to>
    <cdr:sp macro="" textlink="">
      <cdr:nvSpPr>
        <cdr:cNvPr id="3" name="txtboxChartTitle">
          <a:extLst xmlns:a="http://schemas.openxmlformats.org/drawingml/2006/main">
            <a:ext uri="{FF2B5EF4-FFF2-40B4-BE49-F238E27FC236}">
              <a16:creationId xmlns:a16="http://schemas.microsoft.com/office/drawing/2014/main" id="{10F42F71-B523-FBB4-6101-0C9AF72A21DE}"/>
            </a:ext>
          </a:extLst>
        </cdr:cNvPr>
        <cdr:cNvSpPr txBox="1"/>
      </cdr:nvSpPr>
      <cdr:spPr>
        <a:xfrm xmlns:a="http://schemas.openxmlformats.org/drawingml/2006/main">
          <a:off x="63587" y="44493"/>
          <a:ext cx="6903423" cy="146427"/>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0.00456</cdr:x>
      <cdr:y>0.07234</cdr:y>
    </cdr:from>
    <cdr:to>
      <cdr:x>0.03075</cdr:x>
      <cdr:y>0.9001</cdr:y>
    </cdr:to>
    <cdr:sp macro="" textlink="">
      <cdr:nvSpPr>
        <cdr:cNvPr id="4" name="txtBoxPrimaryYAxisLabel" hidden="1">
          <a:extLst xmlns:a="http://schemas.openxmlformats.org/drawingml/2006/main">
            <a:ext uri="{FF2B5EF4-FFF2-40B4-BE49-F238E27FC236}">
              <a16:creationId xmlns:a16="http://schemas.microsoft.com/office/drawing/2014/main" id="{F0C17A0D-F249-789C-B761-CB0F894D7162}"/>
            </a:ext>
          </a:extLst>
        </cdr:cNvPr>
        <cdr:cNvSpPr txBox="1"/>
      </cdr:nvSpPr>
      <cdr:spPr>
        <a:xfrm xmlns:a="http://schemas.openxmlformats.org/drawingml/2006/main" rot="16200000">
          <a:off x="-1532538" y="1884486"/>
          <a:ext cx="3453373" cy="288000"/>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a:r>
            <a:rPr lang="en-US" sz="950" b="1">
              <a:solidFill>
                <a:srgbClr val="010000"/>
              </a:solidFill>
              <a:latin typeface="Arial" panose="020B0604020202020204" pitchFamily="34" charset="0"/>
            </a:rPr>
            <a:t>MMb/d</a:t>
          </a:r>
        </a:p>
      </cdr:txBody>
    </cdr:sp>
  </cdr:relSizeAnchor>
  <cdr:relSizeAnchor xmlns:cdr="http://schemas.openxmlformats.org/drawingml/2006/chartDrawing">
    <cdr:from>
      <cdr:x>0</cdr:x>
      <cdr:y>0.91085</cdr:y>
    </cdr:from>
    <cdr:to>
      <cdr:x>1</cdr:x>
      <cdr:y>0.94153</cdr:y>
    </cdr:to>
    <cdr:sp macro="" textlink="">
      <cdr:nvSpPr>
        <cdr:cNvPr id="5" name="txtboxCopyrightLine" hidden="1">
          <a:extLst xmlns:a="http://schemas.openxmlformats.org/drawingml/2006/main">
            <a:ext uri="{FF2B5EF4-FFF2-40B4-BE49-F238E27FC236}">
              <a16:creationId xmlns:a16="http://schemas.microsoft.com/office/drawing/2014/main" id="{58E50499-B5A0-C0CB-0F21-2C65C2BE9F7C}"/>
            </a:ext>
          </a:extLst>
        </cdr:cNvPr>
        <cdr:cNvSpPr txBox="1"/>
      </cdr:nvSpPr>
      <cdr:spPr>
        <a:xfrm xmlns:a="http://schemas.openxmlformats.org/drawingml/2006/main">
          <a:off x="0" y="3800014"/>
          <a:ext cx="109975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 2024 S&amp;P Global.</a:t>
          </a:r>
        </a:p>
      </cdr:txBody>
    </cdr:sp>
  </cdr:relSizeAnchor>
  <cdr:relSizeAnchor xmlns:cdr="http://schemas.openxmlformats.org/drawingml/2006/chartDrawing">
    <cdr:from>
      <cdr:x>0</cdr:x>
      <cdr:y>0.88137</cdr:y>
    </cdr:from>
    <cdr:to>
      <cdr:x>1</cdr:x>
      <cdr:y>0.91205</cdr:y>
    </cdr:to>
    <cdr:sp macro="" textlink="">
      <cdr:nvSpPr>
        <cdr:cNvPr id="6" name="txtBoxSourceLine" hidden="1">
          <a:extLst xmlns:a="http://schemas.openxmlformats.org/drawingml/2006/main">
            <a:ext uri="{FF2B5EF4-FFF2-40B4-BE49-F238E27FC236}">
              <a16:creationId xmlns:a16="http://schemas.microsoft.com/office/drawing/2014/main" id="{3A383708-8F21-AFED-501D-337D2D546BD3}"/>
            </a:ext>
          </a:extLst>
        </cdr:cNvPr>
        <cdr:cNvSpPr txBox="1"/>
      </cdr:nvSpPr>
      <cdr:spPr>
        <a:xfrm xmlns:a="http://schemas.openxmlformats.org/drawingml/2006/main">
          <a:off x="0" y="3677025"/>
          <a:ext cx="109975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Source: S&amp;P Global Commodity</a:t>
          </a:r>
          <a:r>
            <a:rPr lang="en-US" sz="700" b="0" baseline="0">
              <a:solidFill>
                <a:srgbClr val="010000"/>
              </a:solidFill>
              <a:latin typeface="Arial" panose="020B0604020202020204" pitchFamily="34" charset="0"/>
            </a:rPr>
            <a:t> Insights</a:t>
          </a:r>
          <a:r>
            <a:rPr lang="en-US" sz="700" b="0">
              <a:solidFill>
                <a:srgbClr val="010000"/>
              </a:solidFill>
              <a:latin typeface="Arial" panose="020B0604020202020204" pitchFamily="34" charset="0"/>
            </a:rPr>
            <a:t>.</a:t>
          </a:r>
        </a:p>
      </cdr:txBody>
    </cdr:sp>
  </cdr:relSizeAnchor>
  <cdr:relSizeAnchor xmlns:cdr="http://schemas.openxmlformats.org/drawingml/2006/chartDrawing">
    <cdr:from>
      <cdr:x>0</cdr:x>
      <cdr:y>0.8519</cdr:y>
    </cdr:from>
    <cdr:to>
      <cdr:x>1</cdr:x>
      <cdr:y>0.88258</cdr:y>
    </cdr:to>
    <cdr:sp macro="" textlink="">
      <cdr:nvSpPr>
        <cdr:cNvPr id="7" name="txtBoxNotesLine" hidden="1">
          <a:extLst xmlns:a="http://schemas.openxmlformats.org/drawingml/2006/main">
            <a:ext uri="{FF2B5EF4-FFF2-40B4-BE49-F238E27FC236}">
              <a16:creationId xmlns:a16="http://schemas.microsoft.com/office/drawing/2014/main" id="{F935F592-C29B-2818-887E-6736619C91D0}"/>
            </a:ext>
          </a:extLst>
        </cdr:cNvPr>
        <cdr:cNvSpPr txBox="1"/>
      </cdr:nvSpPr>
      <cdr:spPr>
        <a:xfrm xmlns:a="http://schemas.openxmlformats.org/drawingml/2006/main">
          <a:off x="0" y="3554078"/>
          <a:ext cx="109975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Note: Crude oil production includes condensate.</a:t>
          </a:r>
          <a:r>
            <a:rPr lang="en-US" sz="700" b="0" baseline="0">
              <a:solidFill>
                <a:srgbClr val="010000"/>
              </a:solidFill>
              <a:latin typeface="Arial" panose="020B0604020202020204" pitchFamily="34" charset="0"/>
            </a:rPr>
            <a:t> Crude demand includes refinery runs and direct use of crude oil. Refinery runs include condensate. .Iran, Libya, and Venezuela do not participate in OPEC+ supply managemnet and thus  are shown seperately.</a:t>
          </a:r>
          <a:endParaRPr lang="en-US" sz="700" b="0">
            <a:solidFill>
              <a:srgbClr val="010000"/>
            </a:solidFill>
            <a:latin typeface="Arial" panose="020B0604020202020204" pitchFamily="34" charset="0"/>
          </a:endParaRPr>
        </a:p>
      </cdr:txBody>
    </cdr:sp>
  </cdr:relSizeAnchor>
  <cdr:relSizeAnchor xmlns:cdr="http://schemas.openxmlformats.org/drawingml/2006/chartDrawing">
    <cdr:from>
      <cdr:x>0.39296</cdr:x>
      <cdr:y>0.69992</cdr:y>
    </cdr:from>
    <cdr:to>
      <cdr:x>0.49763</cdr:x>
      <cdr:y>0.7627</cdr:y>
    </cdr:to>
    <cdr:sp macro="" textlink="">
      <cdr:nvSpPr>
        <cdr:cNvPr id="8" name="TextBox 7">
          <a:extLst xmlns:a="http://schemas.openxmlformats.org/drawingml/2006/main">
            <a:ext uri="{FF2B5EF4-FFF2-40B4-BE49-F238E27FC236}">
              <a16:creationId xmlns:a16="http://schemas.microsoft.com/office/drawing/2014/main" id="{32D65763-FE18-6834-43C0-248725D81CC9}"/>
            </a:ext>
          </a:extLst>
        </cdr:cNvPr>
        <cdr:cNvSpPr txBox="1"/>
      </cdr:nvSpPr>
      <cdr:spPr>
        <a:xfrm xmlns:a="http://schemas.openxmlformats.org/drawingml/2006/main">
          <a:off x="4334067" y="2980032"/>
          <a:ext cx="1154438" cy="26729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50" b="1">
              <a:solidFill>
                <a:sysClr val="windowText" lastClr="000000"/>
              </a:solidFill>
              <a:latin typeface="Arial" panose="020B0604020202020204" pitchFamily="34" charset="0"/>
            </a:rPr>
            <a:t>OPEC+</a:t>
          </a:r>
        </a:p>
      </cdr:txBody>
    </cdr:sp>
  </cdr:relSizeAnchor>
  <cdr:relSizeAnchor xmlns:cdr="http://schemas.openxmlformats.org/drawingml/2006/chartDrawing">
    <cdr:from>
      <cdr:x>0.38093</cdr:x>
      <cdr:y>0.54923</cdr:y>
    </cdr:from>
    <cdr:to>
      <cdr:x>0.48909</cdr:x>
      <cdr:y>0.65958</cdr:y>
    </cdr:to>
    <cdr:sp macro="" textlink="">
      <cdr:nvSpPr>
        <cdr:cNvPr id="9" name="TextBox 8">
          <a:extLst xmlns:a="http://schemas.openxmlformats.org/drawingml/2006/main">
            <a:ext uri="{FF2B5EF4-FFF2-40B4-BE49-F238E27FC236}">
              <a16:creationId xmlns:a16="http://schemas.microsoft.com/office/drawing/2014/main" id="{EACE2F0A-515D-924A-CC37-0C21B77C1752}"/>
            </a:ext>
          </a:extLst>
        </cdr:cNvPr>
        <cdr:cNvSpPr txBox="1"/>
      </cdr:nvSpPr>
      <cdr:spPr>
        <a:xfrm xmlns:a="http://schemas.openxmlformats.org/drawingml/2006/main">
          <a:off x="4201451" y="2338431"/>
          <a:ext cx="1192931" cy="4698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50" b="1">
              <a:solidFill>
                <a:sysClr val="windowText" lastClr="000000"/>
              </a:solidFill>
              <a:latin typeface="Arial" panose="020B0604020202020204" pitchFamily="34" charset="0"/>
            </a:rPr>
            <a:t>Non-OPEC+</a:t>
          </a:r>
        </a:p>
      </cdr:txBody>
    </cdr:sp>
  </cdr:relSizeAnchor>
  <cdr:relSizeAnchor xmlns:cdr="http://schemas.openxmlformats.org/drawingml/2006/chartDrawing">
    <cdr:from>
      <cdr:x>0.53711</cdr:x>
      <cdr:y>0.49711</cdr:y>
    </cdr:from>
    <cdr:to>
      <cdr:x>0.61069</cdr:x>
      <cdr:y>0.56185</cdr:y>
    </cdr:to>
    <cdr:sp macro="" textlink="">
      <cdr:nvSpPr>
        <cdr:cNvPr id="11" name="TextBox 10">
          <a:extLst xmlns:a="http://schemas.openxmlformats.org/drawingml/2006/main">
            <a:ext uri="{FF2B5EF4-FFF2-40B4-BE49-F238E27FC236}">
              <a16:creationId xmlns:a16="http://schemas.microsoft.com/office/drawing/2014/main" id="{240F76B6-D99F-329C-A432-E3C4BB42F3F7}"/>
            </a:ext>
          </a:extLst>
        </cdr:cNvPr>
        <cdr:cNvSpPr txBox="1"/>
      </cdr:nvSpPr>
      <cdr:spPr>
        <a:xfrm xmlns:a="http://schemas.openxmlformats.org/drawingml/2006/main">
          <a:off x="6852869" y="2159141"/>
          <a:ext cx="938794" cy="2811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50" b="1">
              <a:solidFill>
                <a:schemeClr val="bg1"/>
              </a:solidFill>
              <a:latin typeface="Arial" panose="020B0604020202020204" pitchFamily="34" charset="0"/>
            </a:rPr>
            <a:t>Global</a:t>
          </a:r>
          <a:r>
            <a:rPr lang="en-US" sz="950" b="1" baseline="0">
              <a:solidFill>
                <a:schemeClr val="bg1"/>
              </a:solidFill>
              <a:latin typeface="Arial" panose="020B0604020202020204" pitchFamily="34" charset="0"/>
            </a:rPr>
            <a:t> </a:t>
          </a:r>
          <a:endParaRPr lang="en-US" sz="950" b="1">
            <a:solidFill>
              <a:schemeClr val="bg1"/>
            </a:solidFill>
            <a:latin typeface="Arial" panose="020B0604020202020204" pitchFamily="34" charset="0"/>
          </a:endParaRPr>
        </a:p>
      </cdr:txBody>
    </cdr:sp>
  </cdr:relSizeAnchor>
  <cdr:relSizeAnchor xmlns:cdr="http://schemas.openxmlformats.org/drawingml/2006/chartDrawing">
    <cdr:from>
      <cdr:x>0.4752</cdr:x>
      <cdr:y>0.67573</cdr:y>
    </cdr:from>
    <cdr:to>
      <cdr:x>0.4934</cdr:x>
      <cdr:y>0.71693</cdr:y>
    </cdr:to>
    <cdr:sp macro="" textlink="">
      <cdr:nvSpPr>
        <cdr:cNvPr id="13" name="Diamond 12">
          <a:extLst xmlns:a="http://schemas.openxmlformats.org/drawingml/2006/main">
            <a:ext uri="{FF2B5EF4-FFF2-40B4-BE49-F238E27FC236}">
              <a16:creationId xmlns:a16="http://schemas.microsoft.com/office/drawing/2014/main" id="{6CE95023-3D3B-4B33-2015-63BA397E6930}"/>
            </a:ext>
          </a:extLst>
        </cdr:cNvPr>
        <cdr:cNvSpPr/>
      </cdr:nvSpPr>
      <cdr:spPr>
        <a:xfrm xmlns:a="http://schemas.openxmlformats.org/drawingml/2006/main">
          <a:off x="5226014" y="2819131"/>
          <a:ext cx="200156" cy="171884"/>
        </a:xfrm>
        <a:prstGeom xmlns:a="http://schemas.openxmlformats.org/drawingml/2006/main" prst="diamond">
          <a:avLst/>
        </a:prstGeom>
        <a:ln xmlns:a="http://schemas.openxmlformats.org/drawingml/2006/main" w="6350"/>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sz="950">
            <a:latin typeface="Arial" panose="020B0604020202020204" pitchFamily="34" charset="0"/>
          </a:endParaRPr>
        </a:p>
      </cdr:txBody>
    </cdr:sp>
  </cdr:relSizeAnchor>
  <cdr:relSizeAnchor xmlns:cdr="http://schemas.openxmlformats.org/drawingml/2006/chartDrawing">
    <cdr:from>
      <cdr:x>0.17905</cdr:x>
      <cdr:y>0.30219</cdr:y>
    </cdr:from>
    <cdr:to>
      <cdr:x>0.33302</cdr:x>
      <cdr:y>0.44737</cdr:y>
    </cdr:to>
    <cdr:sp macro="" textlink="">
      <cdr:nvSpPr>
        <cdr:cNvPr id="14" name="TextBox 13">
          <a:extLst xmlns:a="http://schemas.openxmlformats.org/drawingml/2006/main">
            <a:ext uri="{FF2B5EF4-FFF2-40B4-BE49-F238E27FC236}">
              <a16:creationId xmlns:a16="http://schemas.microsoft.com/office/drawing/2014/main" id="{8D58C8B6-7F1B-4E2F-C2A7-A4D0ADB26112}"/>
            </a:ext>
          </a:extLst>
        </cdr:cNvPr>
        <cdr:cNvSpPr txBox="1"/>
      </cdr:nvSpPr>
      <cdr:spPr>
        <a:xfrm xmlns:a="http://schemas.openxmlformats.org/drawingml/2006/main">
          <a:off x="1969114" y="1260741"/>
          <a:ext cx="1693295" cy="6056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50" b="1" dirty="0">
              <a:latin typeface="Arial" panose="020B0604020202020204" pitchFamily="34" charset="0"/>
            </a:rPr>
            <a:t>Net</a:t>
          </a:r>
          <a:r>
            <a:rPr lang="en-US" sz="950" b="1" baseline="0" dirty="0">
              <a:latin typeface="Arial" panose="020B0604020202020204" pitchFamily="34" charset="0"/>
            </a:rPr>
            <a:t> crude </a:t>
          </a:r>
        </a:p>
        <a:p xmlns:a="http://schemas.openxmlformats.org/drawingml/2006/main">
          <a:r>
            <a:rPr lang="en-US" sz="950" b="1" baseline="0" dirty="0">
              <a:latin typeface="Arial" panose="020B0604020202020204" pitchFamily="34" charset="0"/>
            </a:rPr>
            <a:t>supply change</a:t>
          </a:r>
          <a:endParaRPr lang="en-US" sz="950" b="1" dirty="0">
            <a:latin typeface="Arial" panose="020B0604020202020204" pitchFamily="34" charset="0"/>
          </a:endParaRPr>
        </a:p>
      </cdr:txBody>
    </cdr:sp>
  </cdr:relSizeAnchor>
  <cdr:relSizeAnchor xmlns:cdr="http://schemas.openxmlformats.org/drawingml/2006/chartDrawing">
    <cdr:from>
      <cdr:x>0.37317</cdr:x>
      <cdr:y>0.4293</cdr:y>
    </cdr:from>
    <cdr:to>
      <cdr:x>0.46397</cdr:x>
      <cdr:y>0.53553</cdr:y>
    </cdr:to>
    <cdr:sp macro="" textlink="">
      <cdr:nvSpPr>
        <cdr:cNvPr id="15" name="TextBox 14">
          <a:extLst xmlns:a="http://schemas.openxmlformats.org/drawingml/2006/main">
            <a:ext uri="{FF2B5EF4-FFF2-40B4-BE49-F238E27FC236}">
              <a16:creationId xmlns:a16="http://schemas.microsoft.com/office/drawing/2014/main" id="{F6736875-4477-D291-B3C4-B015E71DE47A}"/>
            </a:ext>
          </a:extLst>
        </cdr:cNvPr>
        <cdr:cNvSpPr txBox="1"/>
      </cdr:nvSpPr>
      <cdr:spPr>
        <a:xfrm xmlns:a="http://schemas.openxmlformats.org/drawingml/2006/main">
          <a:off x="4115775" y="1827820"/>
          <a:ext cx="1001462" cy="4522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50" b="1">
              <a:latin typeface="Arial" panose="020B0604020202020204" pitchFamily="34" charset="0"/>
            </a:rPr>
            <a:t>Iran,</a:t>
          </a:r>
          <a:r>
            <a:rPr lang="en-US" sz="950" b="1" baseline="0">
              <a:latin typeface="Arial" panose="020B0604020202020204" pitchFamily="34" charset="0"/>
            </a:rPr>
            <a:t> Libya, Venezuela</a:t>
          </a:r>
          <a:endParaRPr lang="en-US" sz="950" b="1">
            <a:latin typeface="Arial" panose="020B0604020202020204" pitchFamily="34" charset="0"/>
          </a:endParaRPr>
        </a:p>
      </cdr:txBody>
    </cdr:sp>
  </cdr:relSizeAnchor>
  <cdr:relSizeAnchor xmlns:cdr="http://schemas.openxmlformats.org/drawingml/2006/chartDrawing">
    <cdr:from>
      <cdr:x>0.28311</cdr:x>
      <cdr:y>0.529</cdr:y>
    </cdr:from>
    <cdr:to>
      <cdr:x>0.30131</cdr:x>
      <cdr:y>0.5702</cdr:y>
    </cdr:to>
    <cdr:sp macro="" textlink="">
      <cdr:nvSpPr>
        <cdr:cNvPr id="16" name="Diamond 15">
          <a:extLst xmlns:a="http://schemas.openxmlformats.org/drawingml/2006/main">
            <a:ext uri="{FF2B5EF4-FFF2-40B4-BE49-F238E27FC236}">
              <a16:creationId xmlns:a16="http://schemas.microsoft.com/office/drawing/2014/main" id="{4311FC26-E7C4-8AF9-00C6-6F423102ED18}"/>
            </a:ext>
          </a:extLst>
        </cdr:cNvPr>
        <cdr:cNvSpPr/>
      </cdr:nvSpPr>
      <cdr:spPr>
        <a:xfrm xmlns:a="http://schemas.openxmlformats.org/drawingml/2006/main">
          <a:off x="3113573" y="2206953"/>
          <a:ext cx="200156" cy="171884"/>
        </a:xfrm>
        <a:prstGeom xmlns:a="http://schemas.openxmlformats.org/drawingml/2006/main" prst="diamond">
          <a:avLst/>
        </a:prstGeom>
        <a:ln xmlns:a="http://schemas.openxmlformats.org/drawingml/2006/main" w="6350"/>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sz="950">
            <a:latin typeface="Arial" panose="020B0604020202020204" pitchFamily="34" charset="0"/>
          </a:endParaRPr>
        </a:p>
      </cdr:txBody>
    </cdr:sp>
  </cdr:relSizeAnchor>
  <cdr:relSizeAnchor xmlns:cdr="http://schemas.openxmlformats.org/drawingml/2006/chartDrawing">
    <cdr:from>
      <cdr:x>0</cdr:x>
      <cdr:y>0.82243</cdr:y>
    </cdr:from>
    <cdr:to>
      <cdr:x>1</cdr:x>
      <cdr:y>0.85311</cdr:y>
    </cdr:to>
    <cdr:sp macro="" textlink="">
      <cdr:nvSpPr>
        <cdr:cNvPr id="12" name="txtBoxDataCompiledLine" hidden="1">
          <a:extLst xmlns:a="http://schemas.openxmlformats.org/drawingml/2006/main">
            <a:ext uri="{FF2B5EF4-FFF2-40B4-BE49-F238E27FC236}">
              <a16:creationId xmlns:a16="http://schemas.microsoft.com/office/drawing/2014/main" id="{45F9DE3A-8F4E-ACF0-1075-0FC8E71298CD}"/>
            </a:ext>
          </a:extLst>
        </cdr:cNvPr>
        <cdr:cNvSpPr txBox="1"/>
      </cdr:nvSpPr>
      <cdr:spPr>
        <a:xfrm xmlns:a="http://schemas.openxmlformats.org/drawingml/2006/main">
          <a:off x="0" y="3431130"/>
          <a:ext cx="10997565" cy="128016"/>
        </a:xfrm>
        <a:prstGeom xmlns:a="http://schemas.openxmlformats.org/drawingml/2006/main" prst="rect">
          <a:avLst/>
        </a:prstGeom>
      </cdr:spPr>
      <cdr:txBody>
        <a:bodyPr xmlns:a="http://schemas.openxmlformats.org/drawingml/2006/main" vert="horz"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r>
            <a:rPr lang="en-US" sz="700" b="0">
              <a:solidFill>
                <a:srgbClr val="010000"/>
              </a:solidFill>
              <a:latin typeface="Arial" panose="020B0604020202020204" pitchFamily="34" charset="0"/>
            </a:rPr>
            <a:t>Data compiled Dec. 18, 2024.</a:t>
          </a:r>
        </a:p>
      </cdr:txBody>
    </cdr:sp>
  </cdr:relSizeAnchor>
  <cdr:relSizeAnchor xmlns:cdr="http://schemas.openxmlformats.org/drawingml/2006/chartDrawing">
    <cdr:from>
      <cdr:x>0.66652</cdr:x>
      <cdr:y>0.40588</cdr:y>
    </cdr:from>
    <cdr:to>
      <cdr:x>0.68472</cdr:x>
      <cdr:y>0.44708</cdr:y>
    </cdr:to>
    <cdr:sp macro="" textlink="">
      <cdr:nvSpPr>
        <cdr:cNvPr id="10" name="Diamond 9">
          <a:extLst xmlns:a="http://schemas.openxmlformats.org/drawingml/2006/main">
            <a:ext uri="{FF2B5EF4-FFF2-40B4-BE49-F238E27FC236}">
              <a16:creationId xmlns:a16="http://schemas.microsoft.com/office/drawing/2014/main" id="{4E184680-CDA8-B96C-A248-C3EF0514E3CA}"/>
            </a:ext>
          </a:extLst>
        </cdr:cNvPr>
        <cdr:cNvSpPr/>
      </cdr:nvSpPr>
      <cdr:spPr>
        <a:xfrm xmlns:a="http://schemas.openxmlformats.org/drawingml/2006/main">
          <a:off x="7330044" y="1693294"/>
          <a:ext cx="200156" cy="171884"/>
        </a:xfrm>
        <a:prstGeom xmlns:a="http://schemas.openxmlformats.org/drawingml/2006/main" prst="diamond">
          <a:avLst/>
        </a:prstGeom>
        <a:ln xmlns:a="http://schemas.openxmlformats.org/drawingml/2006/main" w="6350"/>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sz="950">
            <a:latin typeface="Arial" panose="020B0604020202020204" pitchFamily="34" charset="0"/>
          </a:endParaRPr>
        </a:p>
      </cdr:txBody>
    </cdr:sp>
  </cdr:relSizeAnchor>
  <cdr:relSizeAnchor xmlns:cdr="http://schemas.openxmlformats.org/drawingml/2006/chartDrawing">
    <cdr:from>
      <cdr:x>0.85931</cdr:x>
      <cdr:y>0.52972</cdr:y>
    </cdr:from>
    <cdr:to>
      <cdr:x>0.87751</cdr:x>
      <cdr:y>0.57092</cdr:y>
    </cdr:to>
    <cdr:sp macro="" textlink="">
      <cdr:nvSpPr>
        <cdr:cNvPr id="17" name="Diamond 16">
          <a:extLst xmlns:a="http://schemas.openxmlformats.org/drawingml/2006/main">
            <a:ext uri="{FF2B5EF4-FFF2-40B4-BE49-F238E27FC236}">
              <a16:creationId xmlns:a16="http://schemas.microsoft.com/office/drawing/2014/main" id="{62FED2EC-B936-12BE-2DF7-5E711CEBB430}"/>
            </a:ext>
          </a:extLst>
        </cdr:cNvPr>
        <cdr:cNvSpPr/>
      </cdr:nvSpPr>
      <cdr:spPr>
        <a:xfrm xmlns:a="http://schemas.openxmlformats.org/drawingml/2006/main">
          <a:off x="9450265" y="2209975"/>
          <a:ext cx="200155" cy="171885"/>
        </a:xfrm>
        <a:prstGeom xmlns:a="http://schemas.openxmlformats.org/drawingml/2006/main" prst="diamond">
          <a:avLst/>
        </a:prstGeom>
        <a:ln xmlns:a="http://schemas.openxmlformats.org/drawingml/2006/main" w="6350"/>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sz="950">
            <a:latin typeface="Arial" panose="020B0604020202020204" pitchFamily="34" charset="0"/>
          </a:endParaRPr>
        </a:p>
      </cdr:txBody>
    </cdr:sp>
  </cdr:relSizeAnchor>
  <cdr:relSizeAnchor xmlns:cdr="http://schemas.openxmlformats.org/drawingml/2006/chartDrawing">
    <cdr:from>
      <cdr:x>0.23207</cdr:x>
      <cdr:y>0.38691</cdr:y>
    </cdr:from>
    <cdr:to>
      <cdr:x>0.28311</cdr:x>
      <cdr:y>0.5496</cdr:y>
    </cdr:to>
    <cdr:cxnSp macro="">
      <cdr:nvCxnSpPr>
        <cdr:cNvPr id="19" name="Straight Connector 18">
          <a:extLst xmlns:a="http://schemas.openxmlformats.org/drawingml/2006/main">
            <a:ext uri="{FF2B5EF4-FFF2-40B4-BE49-F238E27FC236}">
              <a16:creationId xmlns:a16="http://schemas.microsoft.com/office/drawing/2014/main" id="{7E395CF0-163A-A54B-1163-ACAC3040AEF8}"/>
            </a:ext>
          </a:extLst>
        </cdr:cNvPr>
        <cdr:cNvCxnSpPr>
          <a:endCxn xmlns:a="http://schemas.openxmlformats.org/drawingml/2006/main" id="16" idx="1"/>
        </cdr:cNvCxnSpPr>
      </cdr:nvCxnSpPr>
      <cdr:spPr>
        <a:xfrm xmlns:a="http://schemas.openxmlformats.org/drawingml/2006/main">
          <a:off x="2552258" y="1614161"/>
          <a:ext cx="561315" cy="678734"/>
        </a:xfrm>
        <a:prstGeom xmlns:a="http://schemas.openxmlformats.org/drawingml/2006/main" prst="line">
          <a:avLst/>
        </a:prstGeom>
        <a:ln xmlns:a="http://schemas.openxmlformats.org/drawingml/2006/main" w="9525">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0.44164</cdr:x>
      <cdr:y>0.49134</cdr:y>
    </cdr:from>
    <cdr:to>
      <cdr:x>0.48395</cdr:x>
      <cdr:y>0.55398</cdr:y>
    </cdr:to>
    <cdr:cxnSp macro="">
      <cdr:nvCxnSpPr>
        <cdr:cNvPr id="22" name="Straight Connector 21">
          <a:extLst xmlns:a="http://schemas.openxmlformats.org/drawingml/2006/main">
            <a:ext uri="{FF2B5EF4-FFF2-40B4-BE49-F238E27FC236}">
              <a16:creationId xmlns:a16="http://schemas.microsoft.com/office/drawing/2014/main" id="{A99F9A23-11AB-31FF-0811-2FAC823CAA19}"/>
            </a:ext>
          </a:extLst>
        </cdr:cNvPr>
        <cdr:cNvCxnSpPr/>
      </cdr:nvCxnSpPr>
      <cdr:spPr>
        <a:xfrm xmlns:a="http://schemas.openxmlformats.org/drawingml/2006/main">
          <a:off x="4870941" y="2091953"/>
          <a:ext cx="466696" cy="266714"/>
        </a:xfrm>
        <a:prstGeom xmlns:a="http://schemas.openxmlformats.org/drawingml/2006/main" prst="line">
          <a:avLst/>
        </a:prstGeom>
        <a:ln xmlns:a="http://schemas.openxmlformats.org/drawingml/2006/main" w="9525">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0.44509</cdr:x>
      <cdr:y>0.73295</cdr:y>
    </cdr:from>
    <cdr:to>
      <cdr:x>0.48482</cdr:x>
      <cdr:y>0.75308</cdr:y>
    </cdr:to>
    <cdr:cxnSp macro="">
      <cdr:nvCxnSpPr>
        <cdr:cNvPr id="24" name="Straight Connector 23">
          <a:extLst xmlns:a="http://schemas.openxmlformats.org/drawingml/2006/main">
            <a:ext uri="{FF2B5EF4-FFF2-40B4-BE49-F238E27FC236}">
              <a16:creationId xmlns:a16="http://schemas.microsoft.com/office/drawing/2014/main" id="{3A7BFD73-BF8A-BC2A-E10A-14C9B87CEC09}"/>
            </a:ext>
          </a:extLst>
        </cdr:cNvPr>
        <cdr:cNvCxnSpPr/>
      </cdr:nvCxnSpPr>
      <cdr:spPr>
        <a:xfrm xmlns:a="http://schemas.openxmlformats.org/drawingml/2006/main">
          <a:off x="4909041" y="3120653"/>
          <a:ext cx="438191" cy="85717"/>
        </a:xfrm>
        <a:prstGeom xmlns:a="http://schemas.openxmlformats.org/drawingml/2006/main" prst="line">
          <a:avLst/>
        </a:prstGeom>
        <a:ln xmlns:a="http://schemas.openxmlformats.org/drawingml/2006/main" w="9525">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0.45114</cdr:x>
      <cdr:y>0.58977</cdr:y>
    </cdr:from>
    <cdr:to>
      <cdr:x>0.48482</cdr:x>
      <cdr:y>0.61662</cdr:y>
    </cdr:to>
    <cdr:cxnSp macro="">
      <cdr:nvCxnSpPr>
        <cdr:cNvPr id="26" name="Straight Connector 25">
          <a:extLst xmlns:a="http://schemas.openxmlformats.org/drawingml/2006/main">
            <a:ext uri="{FF2B5EF4-FFF2-40B4-BE49-F238E27FC236}">
              <a16:creationId xmlns:a16="http://schemas.microsoft.com/office/drawing/2014/main" id="{57CAE8A0-B249-8085-DFC1-8041F3A554DA}"/>
            </a:ext>
          </a:extLst>
        </cdr:cNvPr>
        <cdr:cNvCxnSpPr/>
      </cdr:nvCxnSpPr>
      <cdr:spPr>
        <a:xfrm xmlns:a="http://schemas.openxmlformats.org/drawingml/2006/main">
          <a:off x="4975716" y="2511053"/>
          <a:ext cx="371516" cy="114315"/>
        </a:xfrm>
        <a:prstGeom xmlns:a="http://schemas.openxmlformats.org/drawingml/2006/main" prst="line">
          <a:avLst/>
        </a:prstGeom>
        <a:ln xmlns:a="http://schemas.openxmlformats.org/drawingml/2006/main" w="9525">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0.11368</cdr:y>
    </cdr:to>
    <cdr:sp macro="" textlink="">
      <cdr:nvSpPr>
        <cdr:cNvPr id="2" name="txtboxChartTitle">
          <a:extLst xmlns:a="http://schemas.openxmlformats.org/drawingml/2006/main">
            <a:ext uri="{FF2B5EF4-FFF2-40B4-BE49-F238E27FC236}">
              <a16:creationId xmlns:a16="http://schemas.microsoft.com/office/drawing/2014/main" id="{63CB2F64-8EC4-4833-EBBC-6D2991048DB0}"/>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dirty="0">
              <a:solidFill>
                <a:srgbClr val="010000"/>
              </a:solidFill>
              <a:latin typeface="Arial" panose="020B0604020202020204" pitchFamily="34" charset="0"/>
            </a:rPr>
            <a:t>Economic Policy Uncertainty Index for United States</a:t>
          </a: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753F1867-E5D2-F60D-8194-5439539370B2}"/>
            </a:ext>
          </a:extLst>
        </cdr:cNvPr>
        <cdr:cNvSpPr txBox="1"/>
      </cdr:nvSpPr>
      <cdr:spPr>
        <a:xfrm xmlns:a="http://schemas.openxmlformats.org/drawingml/2006/main">
          <a:off x="0" y="42661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dirty="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7FE6714A-2AEA-9E23-D6FC-0E87A758C827}"/>
            </a:ext>
          </a:extLst>
        </cdr:cNvPr>
        <cdr:cNvSpPr txBox="1"/>
      </cdr:nvSpPr>
      <cdr:spPr>
        <a:xfrm xmlns:a="http://schemas.openxmlformats.org/drawingml/2006/main">
          <a:off x="0" y="40873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Federal Reserve Economic Data, Federal Reserve Bank of St. Louis.</a:t>
          </a:r>
          <a:r>
            <a:rPr lang="en-US" sz="700" b="0" kern="1200" baseline="0">
              <a:solidFill>
                <a:srgbClr val="010000"/>
              </a:solidFill>
              <a:latin typeface="Arial" panose="020B0604020202020204" pitchFamily="34" charset="0"/>
            </a:rPr>
            <a:t> </a:t>
          </a:r>
          <a:r>
            <a:rPr lang="en-US" sz="700" b="0" kern="1200">
              <a:solidFill>
                <a:srgbClr val="010000"/>
              </a:solidFill>
              <a:latin typeface="Arial" panose="020B0604020202020204" pitchFamily="34" charset="0"/>
            </a:rPr>
            <a:t>S&amp;P Global Commodity Insights</a:t>
          </a:r>
        </a:p>
      </cdr:txBody>
    </cdr:sp>
  </cdr:relSizeAnchor>
  <cdr:relSizeAnchor xmlns:cdr="http://schemas.openxmlformats.org/drawingml/2006/chartDrawing">
    <cdr:from>
      <cdr:x>0</cdr:x>
      <cdr:y>0.91158</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BA829670-9713-68C3-450F-7532F372F9F3}"/>
            </a:ext>
          </a:extLst>
        </cdr:cNvPr>
        <cdr:cNvSpPr txBox="1"/>
      </cdr:nvSpPr>
      <cdr:spPr>
        <a:xfrm xmlns:a="http://schemas.openxmlformats.org/drawingml/2006/main">
          <a:off x="0" y="39593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Monthly data until May 2025 which reflects daily averages through 6 May 2025.</a:t>
          </a:r>
        </a:p>
      </cdr:txBody>
    </cdr:sp>
  </cdr:relSizeAnchor>
  <cdr:relSizeAnchor xmlns:cdr="http://schemas.openxmlformats.org/drawingml/2006/chartDrawing">
    <cdr:from>
      <cdr:x>0</cdr:x>
      <cdr:y>0.88211</cdr:y>
    </cdr:from>
    <cdr:to>
      <cdr:x>1</cdr:x>
      <cdr:y>0.91158</cdr:y>
    </cdr:to>
    <cdr:sp macro="" textlink="">
      <cdr:nvSpPr>
        <cdr:cNvPr id="6" name="txtBoxDataCompiledLine">
          <a:extLst xmlns:a="http://schemas.openxmlformats.org/drawingml/2006/main">
            <a:ext uri="{FF2B5EF4-FFF2-40B4-BE49-F238E27FC236}">
              <a16:creationId xmlns:a16="http://schemas.microsoft.com/office/drawing/2014/main" id="{CF4935E1-CE9C-2446-AF08-416536A1174F}"/>
            </a:ext>
          </a:extLst>
        </cdr:cNvPr>
        <cdr:cNvSpPr txBox="1"/>
      </cdr:nvSpPr>
      <cdr:spPr>
        <a:xfrm xmlns:a="http://schemas.openxmlformats.org/drawingml/2006/main">
          <a:off x="0" y="383133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dirty="0">
              <a:solidFill>
                <a:srgbClr val="010000"/>
              </a:solidFill>
              <a:latin typeface="Arial" panose="020B0604020202020204" pitchFamily="34" charset="0"/>
            </a:rPr>
            <a:t>As of May. 06, 2025.</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1</cdr:x>
      <cdr:y>0.05365</cdr:y>
    </cdr:to>
    <cdr:sp macro="" textlink="">
      <cdr:nvSpPr>
        <cdr:cNvPr id="5" name="TextBox 4">
          <a:extLst xmlns:a="http://schemas.openxmlformats.org/drawingml/2006/main">
            <a:ext uri="{FF2B5EF4-FFF2-40B4-BE49-F238E27FC236}">
              <a16:creationId xmlns:a16="http://schemas.microsoft.com/office/drawing/2014/main" id="{3D2290DD-4921-4B38-4AC0-12542DF07D4E}"/>
            </a:ext>
          </a:extLst>
        </cdr:cNvPr>
        <cdr:cNvSpPr txBox="1"/>
      </cdr:nvSpPr>
      <cdr:spPr>
        <a:xfrm xmlns:a="http://schemas.openxmlformats.org/drawingml/2006/main">
          <a:off x="0" y="0"/>
          <a:ext cx="5011737" cy="246221"/>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r>
            <a:rPr lang="en-US" sz="1600" b="1" kern="1200" dirty="0"/>
            <a:t>US tariffs (duties as a share of all imports) </a:t>
          </a:r>
        </a:p>
      </cdr:txBody>
    </cdr:sp>
  </cdr:relSizeAnchor>
</c:userShapes>
</file>

<file path=ppt/drawings/drawing4.xml><?xml version="1.0" encoding="utf-8"?>
<c:userShapes xmlns:c="http://schemas.openxmlformats.org/drawingml/2006/chart">
  <cdr:relSizeAnchor xmlns:cdr="http://schemas.openxmlformats.org/drawingml/2006/chartDrawing">
    <cdr:from>
      <cdr:x>0.86359</cdr:x>
      <cdr:y>0.53274</cdr:y>
    </cdr:from>
    <cdr:to>
      <cdr:x>0.89139</cdr:x>
      <cdr:y>0.57307</cdr:y>
    </cdr:to>
    <cdr:sp macro="" textlink="">
      <cdr:nvSpPr>
        <cdr:cNvPr id="3" name="TextBox 2">
          <a:extLst xmlns:a="http://schemas.openxmlformats.org/drawingml/2006/main">
            <a:ext uri="{FF2B5EF4-FFF2-40B4-BE49-F238E27FC236}">
              <a16:creationId xmlns:a16="http://schemas.microsoft.com/office/drawing/2014/main" id="{886CF705-39B9-4994-9C0A-51FC37318A8E}"/>
            </a:ext>
          </a:extLst>
        </cdr:cNvPr>
        <cdr:cNvSpPr txBox="1"/>
      </cdr:nvSpPr>
      <cdr:spPr>
        <a:xfrm xmlns:a="http://schemas.openxmlformats.org/drawingml/2006/main">
          <a:off x="9320969" y="2532493"/>
          <a:ext cx="300053" cy="191719"/>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endParaRPr lang="en-US" sz="1300" b="1" dirty="0">
            <a:latin typeface="Arial" panose="020B0604020202020204" pitchFamily="34" charset="0"/>
          </a:endParaRPr>
        </a:p>
      </cdr:txBody>
    </cdr:sp>
  </cdr:relSizeAnchor>
  <cdr:relSizeAnchor xmlns:cdr="http://schemas.openxmlformats.org/drawingml/2006/chartDrawing">
    <cdr:from>
      <cdr:x>0.11319</cdr:x>
      <cdr:y>0.20558</cdr:y>
    </cdr:from>
    <cdr:to>
      <cdr:x>0.2205</cdr:x>
      <cdr:y>0.32837</cdr:y>
    </cdr:to>
    <cdr:sp macro="" textlink="">
      <cdr:nvSpPr>
        <cdr:cNvPr id="8" name="TextBox 7">
          <a:extLst xmlns:a="http://schemas.openxmlformats.org/drawingml/2006/main">
            <a:ext uri="{FF2B5EF4-FFF2-40B4-BE49-F238E27FC236}">
              <a16:creationId xmlns:a16="http://schemas.microsoft.com/office/drawing/2014/main" id="{EE29D71B-97AD-C96D-BCB9-42933FD35F1A}"/>
            </a:ext>
          </a:extLst>
        </cdr:cNvPr>
        <cdr:cNvSpPr txBox="1"/>
      </cdr:nvSpPr>
      <cdr:spPr>
        <a:xfrm xmlns:a="http://schemas.openxmlformats.org/drawingml/2006/main">
          <a:off x="1254065" y="930260"/>
          <a:ext cx="1188891" cy="555639"/>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noAutofit/>
        </a:bodyPr>
        <a:lstStyle xmlns:a="http://schemas.openxmlformats.org/drawingml/2006/main"/>
        <a:p xmlns:a="http://schemas.openxmlformats.org/drawingml/2006/main">
          <a:pPr algn="ctr"/>
          <a:r>
            <a:rPr lang="en-US" sz="1300" b="1" kern="1200" dirty="0">
              <a:latin typeface="Arial" panose="020B0604020202020204" pitchFamily="34" charset="0"/>
            </a:rPr>
            <a:t>Asian financial crisis</a:t>
          </a:r>
        </a:p>
      </cdr:txBody>
    </cdr:sp>
  </cdr:relSizeAnchor>
  <cdr:relSizeAnchor xmlns:cdr="http://schemas.openxmlformats.org/drawingml/2006/chartDrawing">
    <cdr:from>
      <cdr:x>0.40842</cdr:x>
      <cdr:y>0.19664</cdr:y>
    </cdr:from>
    <cdr:to>
      <cdr:x>0.51573</cdr:x>
      <cdr:y>0.2773</cdr:y>
    </cdr:to>
    <cdr:sp macro="" textlink="">
      <cdr:nvSpPr>
        <cdr:cNvPr id="9" name="TextBox 1">
          <a:extLst xmlns:a="http://schemas.openxmlformats.org/drawingml/2006/main">
            <a:ext uri="{FF2B5EF4-FFF2-40B4-BE49-F238E27FC236}">
              <a16:creationId xmlns:a16="http://schemas.microsoft.com/office/drawing/2014/main" id="{9CA0E292-C37F-F5BB-4D2B-EE68990BCF7D}"/>
            </a:ext>
          </a:extLst>
        </cdr:cNvPr>
        <cdr:cNvSpPr txBox="1"/>
      </cdr:nvSpPr>
      <cdr:spPr>
        <a:xfrm xmlns:a="http://schemas.openxmlformats.org/drawingml/2006/main">
          <a:off x="4524941" y="889835"/>
          <a:ext cx="1188891" cy="36499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300" b="1" kern="1200" dirty="0">
              <a:latin typeface="Arial" panose="020B0604020202020204" pitchFamily="34" charset="0"/>
            </a:rPr>
            <a:t>Global</a:t>
          </a:r>
        </a:p>
        <a:p xmlns:a="http://schemas.openxmlformats.org/drawingml/2006/main">
          <a:pPr algn="ctr"/>
          <a:r>
            <a:rPr lang="en-US" sz="1300" b="1" kern="1200" dirty="0">
              <a:latin typeface="Arial" panose="020B0604020202020204" pitchFamily="34" charset="0"/>
            </a:rPr>
            <a:t>financial crisis</a:t>
          </a:r>
        </a:p>
      </cdr:txBody>
    </cdr:sp>
  </cdr:relSizeAnchor>
  <cdr:relSizeAnchor xmlns:cdr="http://schemas.openxmlformats.org/drawingml/2006/chartDrawing">
    <cdr:from>
      <cdr:x>0.7031</cdr:x>
      <cdr:y>0.20159</cdr:y>
    </cdr:from>
    <cdr:to>
      <cdr:x>0.81041</cdr:x>
      <cdr:y>0.28225</cdr:y>
    </cdr:to>
    <cdr:sp macro="" textlink="">
      <cdr:nvSpPr>
        <cdr:cNvPr id="10" name="TextBox 1">
          <a:extLst xmlns:a="http://schemas.openxmlformats.org/drawingml/2006/main">
            <a:ext uri="{FF2B5EF4-FFF2-40B4-BE49-F238E27FC236}">
              <a16:creationId xmlns:a16="http://schemas.microsoft.com/office/drawing/2014/main" id="{9CA0E292-C37F-F5BB-4D2B-EE68990BCF7D}"/>
            </a:ext>
          </a:extLst>
        </cdr:cNvPr>
        <cdr:cNvSpPr txBox="1"/>
      </cdr:nvSpPr>
      <cdr:spPr>
        <a:xfrm xmlns:a="http://schemas.openxmlformats.org/drawingml/2006/main">
          <a:off x="7789699" y="912197"/>
          <a:ext cx="1188891" cy="36499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300" b="1" kern="1200" dirty="0">
              <a:latin typeface="Arial" panose="020B0604020202020204" pitchFamily="34" charset="0"/>
            </a:rPr>
            <a:t>COVID-19 pandemic</a:t>
          </a:r>
        </a:p>
      </cdr:txBody>
    </cdr:sp>
  </cdr:relSizeAnchor>
  <cdr:relSizeAnchor xmlns:cdr="http://schemas.openxmlformats.org/drawingml/2006/chartDrawing">
    <cdr:from>
      <cdr:x>0</cdr:x>
      <cdr:y>0</cdr:y>
    </cdr:from>
    <cdr:to>
      <cdr:x>1</cdr:x>
      <cdr:y>0.05771</cdr:y>
    </cdr:to>
    <cdr:sp macro="" textlink="">
      <cdr:nvSpPr>
        <cdr:cNvPr id="2" name="txtboxChartTitle">
          <a:extLst xmlns:a="http://schemas.openxmlformats.org/drawingml/2006/main">
            <a:ext uri="{FF2B5EF4-FFF2-40B4-BE49-F238E27FC236}">
              <a16:creationId xmlns:a16="http://schemas.microsoft.com/office/drawing/2014/main" id="{BEF65CA5-99D8-14FD-35A9-7F80BA12E085}"/>
            </a:ext>
          </a:extLst>
        </cdr:cNvPr>
        <cdr:cNvSpPr txBox="1"/>
      </cdr:nvSpPr>
      <cdr:spPr>
        <a:xfrm xmlns:a="http://schemas.openxmlformats.org/drawingml/2006/main">
          <a:off x="0" y="0"/>
          <a:ext cx="1079328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dirty="0">
              <a:solidFill>
                <a:srgbClr val="010000"/>
              </a:solidFill>
              <a:latin typeface="Arial" panose="020B0604020202020204" pitchFamily="34" charset="0"/>
            </a:rPr>
            <a:t>Global Oil Demand vs GDP Growth: 1995-2024</a:t>
          </a:r>
        </a:p>
        <a:p xmlns:a="http://schemas.openxmlformats.org/drawingml/2006/main">
          <a:pPr algn="l" eaLnBrk="1"/>
          <a:endParaRPr lang="en-US" sz="1600" b="1" kern="1200" dirty="0">
            <a:solidFill>
              <a:srgbClr val="010000"/>
            </a:solidFill>
            <a:latin typeface="Arial" panose="020B0604020202020204" pitchFamily="34" charset="0"/>
          </a:endParaRPr>
        </a:p>
      </cdr:txBody>
    </cdr:sp>
  </cdr:relSizeAnchor>
  <cdr:relSizeAnchor xmlns:cdr="http://schemas.openxmlformats.org/drawingml/2006/chartDrawing">
    <cdr:from>
      <cdr:x>0</cdr:x>
      <cdr:y>0.97307</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0171E9CB-730C-485C-D1B6-1BD8BACFD925}"/>
            </a:ext>
          </a:extLst>
        </cdr:cNvPr>
        <cdr:cNvSpPr txBox="1"/>
      </cdr:nvSpPr>
      <cdr:spPr>
        <a:xfrm xmlns:a="http://schemas.openxmlformats.org/drawingml/2006/main">
          <a:off x="0" y="4676496"/>
          <a:ext cx="1079328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0.94614</cdr:y>
    </cdr:from>
    <cdr:to>
      <cdr:x>1</cdr:x>
      <cdr:y>0.97307</cdr:y>
    </cdr:to>
    <cdr:sp macro="" textlink="">
      <cdr:nvSpPr>
        <cdr:cNvPr id="5" name="txtBoxSourceLine">
          <a:extLst xmlns:a="http://schemas.openxmlformats.org/drawingml/2006/main">
            <a:ext uri="{FF2B5EF4-FFF2-40B4-BE49-F238E27FC236}">
              <a16:creationId xmlns:a16="http://schemas.microsoft.com/office/drawing/2014/main" id="{51EB1B5A-29B6-1516-B76C-FC253DAFB363}"/>
            </a:ext>
          </a:extLst>
        </cdr:cNvPr>
        <cdr:cNvSpPr txBox="1"/>
      </cdr:nvSpPr>
      <cdr:spPr>
        <a:xfrm xmlns:a="http://schemas.openxmlformats.org/drawingml/2006/main">
          <a:off x="0" y="4497680"/>
          <a:ext cx="1079328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 S&amp;P</a:t>
          </a:r>
          <a:r>
            <a:rPr lang="en-US" sz="700" b="0" kern="1200" baseline="0">
              <a:solidFill>
                <a:srgbClr val="010000"/>
              </a:solidFill>
              <a:latin typeface="Arial" panose="020B0604020202020204" pitchFamily="34" charset="0"/>
            </a:rPr>
            <a:t> Market Intelligence</a:t>
          </a:r>
          <a:endParaRPr lang="en-US" sz="700" b="0" kern="1200">
            <a:solidFill>
              <a:srgbClr val="010000"/>
            </a:solidFill>
            <a:latin typeface="Arial" panose="020B0604020202020204" pitchFamily="34" charset="0"/>
          </a:endParaRPr>
        </a:p>
      </cdr:txBody>
    </cdr:sp>
  </cdr:relSizeAnchor>
  <cdr:relSizeAnchor xmlns:cdr="http://schemas.openxmlformats.org/drawingml/2006/chartDrawing">
    <cdr:from>
      <cdr:x>0</cdr:x>
      <cdr:y>0.91921</cdr:y>
    </cdr:from>
    <cdr:to>
      <cdr:x>1</cdr:x>
      <cdr:y>0.94614</cdr:y>
    </cdr:to>
    <cdr:sp macro="" textlink="">
      <cdr:nvSpPr>
        <cdr:cNvPr id="6" name="txtBoxDataCompiledLine">
          <a:extLst xmlns:a="http://schemas.openxmlformats.org/drawingml/2006/main">
            <a:ext uri="{FF2B5EF4-FFF2-40B4-BE49-F238E27FC236}">
              <a16:creationId xmlns:a16="http://schemas.microsoft.com/office/drawing/2014/main" id="{C27743C2-FC82-9571-D327-B11E46844E51}"/>
            </a:ext>
          </a:extLst>
        </cdr:cNvPr>
        <cdr:cNvSpPr txBox="1"/>
      </cdr:nvSpPr>
      <cdr:spPr>
        <a:xfrm xmlns:a="http://schemas.openxmlformats.org/drawingml/2006/main">
          <a:off x="0" y="4369664"/>
          <a:ext cx="1079328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March 7, 2025</a:t>
          </a:r>
        </a:p>
      </cdr:txBody>
    </cdr:sp>
  </cdr:relSizeAnchor>
  <cdr:relSizeAnchor xmlns:cdr="http://schemas.openxmlformats.org/drawingml/2006/chartDrawing">
    <cdr:from>
      <cdr:x>0.14653</cdr:x>
      <cdr:y>0.3079</cdr:y>
    </cdr:from>
    <cdr:to>
      <cdr:x>0.19075</cdr:x>
      <cdr:y>0.55235</cdr:y>
    </cdr:to>
    <cdr:sp macro="" textlink="">
      <cdr:nvSpPr>
        <cdr:cNvPr id="7" name="Oval 6">
          <a:extLst xmlns:a="http://schemas.openxmlformats.org/drawingml/2006/main">
            <a:ext uri="{FF2B5EF4-FFF2-40B4-BE49-F238E27FC236}">
              <a16:creationId xmlns:a16="http://schemas.microsoft.com/office/drawing/2014/main" id="{2E57C6D7-D1BD-6100-691B-886FE0754E45}"/>
            </a:ext>
          </a:extLst>
        </cdr:cNvPr>
        <cdr:cNvSpPr/>
      </cdr:nvSpPr>
      <cdr:spPr>
        <a:xfrm xmlns:a="http://schemas.openxmlformats.org/drawingml/2006/main">
          <a:off x="1621291" y="1411629"/>
          <a:ext cx="489334" cy="1120730"/>
        </a:xfrm>
        <a:prstGeom xmlns:a="http://schemas.openxmlformats.org/drawingml/2006/main" prst="ellipse">
          <a:avLst/>
        </a:prstGeom>
        <a:solidFill xmlns:a="http://schemas.openxmlformats.org/drawingml/2006/main">
          <a:schemeClr val="bg2">
            <a:lumMod val="75000"/>
            <a:alpha val="47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0.42672</cdr:x>
      <cdr:y>0.32169</cdr:y>
    </cdr:from>
    <cdr:to>
      <cdr:x>0.51027</cdr:x>
      <cdr:y>0.73251</cdr:y>
    </cdr:to>
    <cdr:sp macro="" textlink="">
      <cdr:nvSpPr>
        <cdr:cNvPr id="11" name="Oval 10">
          <a:extLst xmlns:a="http://schemas.openxmlformats.org/drawingml/2006/main">
            <a:ext uri="{FF2B5EF4-FFF2-40B4-BE49-F238E27FC236}">
              <a16:creationId xmlns:a16="http://schemas.microsoft.com/office/drawing/2014/main" id="{6E5669BD-BC0A-75A6-AFE0-EE5FC1E43291}"/>
            </a:ext>
          </a:extLst>
        </cdr:cNvPr>
        <cdr:cNvSpPr/>
      </cdr:nvSpPr>
      <cdr:spPr>
        <a:xfrm xmlns:a="http://schemas.openxmlformats.org/drawingml/2006/main">
          <a:off x="4727672" y="1455674"/>
          <a:ext cx="925653" cy="1859025"/>
        </a:xfrm>
        <a:prstGeom xmlns:a="http://schemas.openxmlformats.org/drawingml/2006/main" prst="ellipse">
          <a:avLst/>
        </a:prstGeom>
        <a:solidFill xmlns:a="http://schemas.openxmlformats.org/drawingml/2006/main">
          <a:schemeClr val="bg2">
            <a:lumMod val="75000"/>
            <a:alpha val="47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0.77376</cdr:x>
      <cdr:y>0.31636</cdr:y>
    </cdr:from>
    <cdr:to>
      <cdr:x>0.8262</cdr:x>
      <cdr:y>0.84266</cdr:y>
    </cdr:to>
    <cdr:sp macro="" textlink="">
      <cdr:nvSpPr>
        <cdr:cNvPr id="12" name="Oval 11">
          <a:extLst xmlns:a="http://schemas.openxmlformats.org/drawingml/2006/main">
            <a:ext uri="{FF2B5EF4-FFF2-40B4-BE49-F238E27FC236}">
              <a16:creationId xmlns:a16="http://schemas.microsoft.com/office/drawing/2014/main" id="{1E85659F-2395-C0AF-BAD6-0338AB578ADE}"/>
            </a:ext>
          </a:extLst>
        </cdr:cNvPr>
        <cdr:cNvSpPr/>
      </cdr:nvSpPr>
      <cdr:spPr>
        <a:xfrm xmlns:a="http://schemas.openxmlformats.org/drawingml/2006/main">
          <a:off x="8572500" y="1431583"/>
          <a:ext cx="581025" cy="2381567"/>
        </a:xfrm>
        <a:prstGeom xmlns:a="http://schemas.openxmlformats.org/drawingml/2006/main" prst="ellipse">
          <a:avLst/>
        </a:prstGeom>
        <a:solidFill xmlns:a="http://schemas.openxmlformats.org/drawingml/2006/main">
          <a:schemeClr val="bg2">
            <a:lumMod val="75000"/>
            <a:alpha val="47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0.06825</cdr:x>
      <cdr:y>0.4515</cdr:y>
    </cdr:from>
    <cdr:to>
      <cdr:x>0.97882</cdr:x>
      <cdr:y>0.45166</cdr:y>
    </cdr:to>
    <cdr:cxnSp macro="">
      <cdr:nvCxnSpPr>
        <cdr:cNvPr id="13" name="Straight Connector 12">
          <a:extLst xmlns:a="http://schemas.openxmlformats.org/drawingml/2006/main">
            <a:ext uri="{FF2B5EF4-FFF2-40B4-BE49-F238E27FC236}">
              <a16:creationId xmlns:a16="http://schemas.microsoft.com/office/drawing/2014/main" id="{68040C98-2FC7-B4FF-F6AC-CDF162AC94FA}"/>
            </a:ext>
          </a:extLst>
        </cdr:cNvPr>
        <cdr:cNvCxnSpPr>
          <a:cxnSpLocks xmlns:a="http://schemas.openxmlformats.org/drawingml/2006/main"/>
        </cdr:cNvCxnSpPr>
      </cdr:nvCxnSpPr>
      <cdr:spPr>
        <a:xfrm xmlns:a="http://schemas.openxmlformats.org/drawingml/2006/main">
          <a:off x="736600" y="2146300"/>
          <a:ext cx="9828080" cy="768"/>
        </a:xfrm>
        <a:prstGeom xmlns:a="http://schemas.openxmlformats.org/drawingml/2006/main" prst="line">
          <a:avLst/>
        </a:prstGeom>
        <a:ln xmlns:a="http://schemas.openxmlformats.org/drawingml/2006/main" w="38100">
          <a:solidFill>
            <a:schemeClr val="tx2"/>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cdr:x>
      <cdr:y>0.00162</cdr:y>
    </cdr:from>
    <cdr:to>
      <cdr:x>1</cdr:x>
      <cdr:y>0.07133</cdr:y>
    </cdr:to>
    <cdr:sp macro="" textlink="">
      <cdr:nvSpPr>
        <cdr:cNvPr id="2" name="txtboxChartTitle">
          <a:extLst xmlns:a="http://schemas.openxmlformats.org/drawingml/2006/main">
            <a:ext uri="{FF2B5EF4-FFF2-40B4-BE49-F238E27FC236}">
              <a16:creationId xmlns:a16="http://schemas.microsoft.com/office/drawing/2014/main" id="{2DA3D464-38CD-FCF4-2AA4-AD6D7C862CB2}"/>
            </a:ext>
          </a:extLst>
        </cdr:cNvPr>
        <cdr:cNvSpPr txBox="1"/>
      </cdr:nvSpPr>
      <cdr:spPr>
        <a:xfrm xmlns:a="http://schemas.openxmlformats.org/drawingml/2006/main">
          <a:off x="0" y="8150"/>
          <a:ext cx="11060911" cy="350702"/>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baseline="0" dirty="0">
              <a:solidFill>
                <a:srgbClr val="010000"/>
              </a:solidFill>
              <a:latin typeface="Arial" panose="020B0604020202020204" pitchFamily="34" charset="0"/>
            </a:rPr>
            <a:t>The oil price ($/b) and OPEC+ crude oil production (million b/d )</a:t>
          </a:r>
          <a:endParaRPr lang="en-US" sz="1600" b="1" dirty="0">
            <a:solidFill>
              <a:srgbClr val="010000"/>
            </a:solidFill>
            <a:latin typeface="Arial" panose="020B0604020202020204" pitchFamily="34" charset="0"/>
          </a:endParaRPr>
        </a:p>
      </cdr:txBody>
    </cdr:sp>
  </cdr:relSizeAnchor>
  <cdr:relSizeAnchor xmlns:cdr="http://schemas.openxmlformats.org/drawingml/2006/chartDrawing">
    <cdr:from>
      <cdr:x>2.92267E-7</cdr:x>
      <cdr:y>0.07886</cdr:y>
    </cdr:from>
    <cdr:to>
      <cdr:x>0.02104</cdr:x>
      <cdr:y>0.75389</cdr:y>
    </cdr:to>
    <cdr:sp macro="" textlink="">
      <cdr:nvSpPr>
        <cdr:cNvPr id="6" name="txtBoxPrimaryYAxisLabel" hidden="1">
          <a:extLst xmlns:a="http://schemas.openxmlformats.org/drawingml/2006/main">
            <a:ext uri="{FF2B5EF4-FFF2-40B4-BE49-F238E27FC236}">
              <a16:creationId xmlns:a16="http://schemas.microsoft.com/office/drawing/2014/main" id="{EA5A0C3A-F3B3-97B9-B9D4-D924EF5BC647}"/>
            </a:ext>
          </a:extLst>
        </cdr:cNvPr>
        <cdr:cNvSpPr txBox="1"/>
      </cdr:nvSpPr>
      <cdr:spPr>
        <a:xfrm xmlns:a="http://schemas.openxmlformats.org/drawingml/2006/main" rot="16200000">
          <a:off x="-1042070" y="1302373"/>
          <a:ext cx="2228143" cy="144000"/>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eaLnBrk="1"/>
          <a:r>
            <a:rPr lang="en-US" sz="800" b="1">
              <a:solidFill>
                <a:srgbClr val="010000"/>
              </a:solidFill>
              <a:latin typeface="Arial" panose="020B0604020202020204" pitchFamily="34" charset="0"/>
            </a:rPr>
            <a:t>MMb</a:t>
          </a:r>
          <a:r>
            <a:rPr lang="en-US" sz="800" b="1" dirty="0">
              <a:solidFill>
                <a:srgbClr val="010000"/>
              </a:solidFill>
              <a:latin typeface="Arial" panose="020B0604020202020204" pitchFamily="34" charset="0"/>
            </a:rPr>
            <a:t>/d</a:t>
          </a:r>
        </a:p>
      </cdr:txBody>
    </cdr:sp>
  </cdr:relSizeAnchor>
  <cdr:relSizeAnchor xmlns:cdr="http://schemas.openxmlformats.org/drawingml/2006/chartDrawing">
    <cdr:from>
      <cdr:x>0</cdr:x>
      <cdr:y>0.95929</cdr:y>
    </cdr:from>
    <cdr:to>
      <cdr:x>1</cdr:x>
      <cdr:y>0.99808</cdr:y>
    </cdr:to>
    <cdr:sp macro="" textlink="">
      <cdr:nvSpPr>
        <cdr:cNvPr id="17" name="txtboxCopyrightLine">
          <a:extLst xmlns:a="http://schemas.openxmlformats.org/drawingml/2006/main">
            <a:ext uri="{FF2B5EF4-FFF2-40B4-BE49-F238E27FC236}">
              <a16:creationId xmlns:a16="http://schemas.microsoft.com/office/drawing/2014/main" id="{A449AC80-856D-C9C6-E9CB-C177503B13AA}"/>
            </a:ext>
          </a:extLst>
        </cdr:cNvPr>
        <cdr:cNvSpPr txBox="1"/>
      </cdr:nvSpPr>
      <cdr:spPr>
        <a:xfrm xmlns:a="http://schemas.openxmlformats.org/drawingml/2006/main">
          <a:off x="0" y="3166439"/>
          <a:ext cx="6843059" cy="128016"/>
        </a:xfrm>
        <a:prstGeom xmlns:a="http://schemas.openxmlformats.org/drawingml/2006/main" prst="rect">
          <a:avLst/>
        </a:prstGeom>
      </cdr:spPr>
      <cdr:txBody>
        <a:bodyPr xmlns:a="http://schemas.openxmlformats.org/drawingml/2006/main" vert="horz"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r>
            <a:rPr lang="en-US" sz="700" b="0" dirty="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0.93834</cdr:y>
    </cdr:from>
    <cdr:to>
      <cdr:x>1</cdr:x>
      <cdr:y>0.97712</cdr:y>
    </cdr:to>
    <cdr:sp macro="" textlink="">
      <cdr:nvSpPr>
        <cdr:cNvPr id="12" name="txtBoxSourceLine">
          <a:extLst xmlns:a="http://schemas.openxmlformats.org/drawingml/2006/main">
            <a:ext uri="{FF2B5EF4-FFF2-40B4-BE49-F238E27FC236}">
              <a16:creationId xmlns:a16="http://schemas.microsoft.com/office/drawing/2014/main" id="{1DD07304-E364-EDCF-66DD-AEDDD4220F71}"/>
            </a:ext>
          </a:extLst>
        </cdr:cNvPr>
        <cdr:cNvSpPr txBox="1"/>
      </cdr:nvSpPr>
      <cdr:spPr>
        <a:xfrm xmlns:a="http://schemas.openxmlformats.org/drawingml/2006/main">
          <a:off x="0" y="5514011"/>
          <a:ext cx="10623857" cy="227885"/>
        </a:xfrm>
        <a:prstGeom xmlns:a="http://schemas.openxmlformats.org/drawingml/2006/main" prst="rect">
          <a:avLst/>
        </a:prstGeom>
      </cdr:spPr>
      <cdr:txBody>
        <a:bodyPr xmlns:a="http://schemas.openxmlformats.org/drawingml/2006/main" vert="horz"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r>
            <a:rPr lang="en-US" sz="700" b="0" dirty="0">
              <a:solidFill>
                <a:srgbClr val="010000"/>
              </a:solidFill>
              <a:latin typeface="Arial" panose="020B0604020202020204" pitchFamily="34" charset="0"/>
            </a:rPr>
            <a:t>Source:</a:t>
          </a:r>
          <a:r>
            <a:rPr lang="en-US" sz="700" b="0" baseline="0" dirty="0">
              <a:solidFill>
                <a:srgbClr val="010000"/>
              </a:solidFill>
              <a:latin typeface="Arial" panose="020B0604020202020204" pitchFamily="34" charset="0"/>
            </a:rPr>
            <a:t> Platt's for price history and S&amp;P Global Commodity Insights oil market resarch team for OPEC+ production. Angola is not included.  </a:t>
          </a:r>
          <a:endParaRPr lang="en-US" sz="700" b="0" dirty="0">
            <a:solidFill>
              <a:srgbClr val="010000"/>
            </a:solidFill>
            <a:latin typeface="Arial" panose="020B0604020202020204" pitchFamily="34" charset="0"/>
          </a:endParaRPr>
        </a:p>
      </cdr:txBody>
    </cdr:sp>
  </cdr:relSizeAnchor>
  <cdr:relSizeAnchor xmlns:cdr="http://schemas.openxmlformats.org/drawingml/2006/chartDrawing">
    <cdr:from>
      <cdr:x>0.31883</cdr:x>
      <cdr:y>0.21061</cdr:y>
    </cdr:from>
    <cdr:to>
      <cdr:x>0.43115</cdr:x>
      <cdr:y>0.28866</cdr:y>
    </cdr:to>
    <cdr:sp macro="" textlink="">
      <cdr:nvSpPr>
        <cdr:cNvPr id="4" name="TextBox 1">
          <a:extLst xmlns:a="http://schemas.openxmlformats.org/drawingml/2006/main">
            <a:ext uri="{FF2B5EF4-FFF2-40B4-BE49-F238E27FC236}">
              <a16:creationId xmlns:a16="http://schemas.microsoft.com/office/drawing/2014/main" id="{BF029C37-45F5-6B84-77E7-A1DAC6B81C42}"/>
            </a:ext>
          </a:extLst>
        </cdr:cNvPr>
        <cdr:cNvSpPr txBox="1"/>
      </cdr:nvSpPr>
      <cdr:spPr>
        <a:xfrm xmlns:a="http://schemas.openxmlformats.org/drawingml/2006/main">
          <a:off x="3318920" y="1059578"/>
          <a:ext cx="1169201" cy="3926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Production</a:t>
          </a:r>
          <a:r>
            <a:rPr lang="en-US" sz="1200" baseline="0" dirty="0"/>
            <a:t> </a:t>
          </a:r>
        </a:p>
        <a:p xmlns:a="http://schemas.openxmlformats.org/drawingml/2006/main">
          <a:r>
            <a:rPr lang="en-US" sz="1200" baseline="0" dirty="0"/>
            <a:t>cut</a:t>
          </a:r>
          <a:endParaRPr lang="en-US" sz="1200" dirty="0"/>
        </a:p>
      </cdr:txBody>
    </cdr:sp>
  </cdr:relSizeAnchor>
  <cdr:relSizeAnchor xmlns:cdr="http://schemas.openxmlformats.org/drawingml/2006/chartDrawing">
    <cdr:from>
      <cdr:x>2.92267E-7</cdr:x>
      <cdr:y>0.07886</cdr:y>
    </cdr:from>
    <cdr:to>
      <cdr:x>0.02104</cdr:x>
      <cdr:y>0.75389</cdr:y>
    </cdr:to>
    <cdr:sp macro="" textlink="">
      <cdr:nvSpPr>
        <cdr:cNvPr id="11" name="txtBoxPrimaryYAxisLabel" hidden="1">
          <a:extLst xmlns:a="http://schemas.openxmlformats.org/drawingml/2006/main">
            <a:ext uri="{FF2B5EF4-FFF2-40B4-BE49-F238E27FC236}">
              <a16:creationId xmlns:a16="http://schemas.microsoft.com/office/drawing/2014/main" id="{EA5A0C3A-F3B3-97B9-B9D4-D924EF5BC647}"/>
            </a:ext>
          </a:extLst>
        </cdr:cNvPr>
        <cdr:cNvSpPr txBox="1"/>
      </cdr:nvSpPr>
      <cdr:spPr>
        <a:xfrm xmlns:a="http://schemas.openxmlformats.org/drawingml/2006/main" rot="16200000">
          <a:off x="-1042070" y="1302373"/>
          <a:ext cx="2228143" cy="144000"/>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eaLnBrk="1"/>
          <a:r>
            <a:rPr lang="en-US" sz="800" b="1" dirty="0">
              <a:solidFill>
                <a:srgbClr val="010000"/>
              </a:solidFill>
              <a:latin typeface="Arial" panose="020B0604020202020204" pitchFamily="34" charset="0"/>
            </a:rPr>
            <a:t>MMb/d</a:t>
          </a:r>
        </a:p>
      </cdr:txBody>
    </cdr:sp>
  </cdr:relSizeAnchor>
  <cdr:relSizeAnchor xmlns:cdr="http://schemas.openxmlformats.org/drawingml/2006/chartDrawing">
    <cdr:from>
      <cdr:x>0</cdr:x>
      <cdr:y>0.91574</cdr:y>
    </cdr:from>
    <cdr:to>
      <cdr:x>1</cdr:x>
      <cdr:y>0.95453</cdr:y>
    </cdr:to>
    <cdr:sp macro="" textlink="">
      <cdr:nvSpPr>
        <cdr:cNvPr id="18" name="txtBoxDataCompiledLine">
          <a:extLst xmlns:a="http://schemas.openxmlformats.org/drawingml/2006/main">
            <a:ext uri="{FF2B5EF4-FFF2-40B4-BE49-F238E27FC236}">
              <a16:creationId xmlns:a16="http://schemas.microsoft.com/office/drawing/2014/main" id="{FDFF10C1-E62F-4289-50E3-478EB6AF9F33}"/>
            </a:ext>
          </a:extLst>
        </cdr:cNvPr>
        <cdr:cNvSpPr txBox="1"/>
      </cdr:nvSpPr>
      <cdr:spPr>
        <a:xfrm xmlns:a="http://schemas.openxmlformats.org/drawingml/2006/main">
          <a:off x="0" y="5381179"/>
          <a:ext cx="10623857" cy="227944"/>
        </a:xfrm>
        <a:prstGeom xmlns:a="http://schemas.openxmlformats.org/drawingml/2006/main" prst="rect">
          <a:avLst/>
        </a:prstGeom>
      </cdr:spPr>
      <cdr:txBody>
        <a:bodyPr xmlns:a="http://schemas.openxmlformats.org/drawingml/2006/main" vert="horz"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endParaRPr lang="en-US" sz="700" b="0" dirty="0">
            <a:solidFill>
              <a:srgbClr val="010000"/>
            </a:solidFill>
            <a:latin typeface="Arial" panose="020B0604020202020204" pitchFamily="34" charset="0"/>
          </a:endParaRPr>
        </a:p>
        <a:p xmlns:a="http://schemas.openxmlformats.org/drawingml/2006/main">
          <a:pPr algn="l" eaLnBrk="1"/>
          <a:endParaRPr lang="en-US" sz="700" b="0" dirty="0">
            <a:solidFill>
              <a:srgbClr val="010000"/>
            </a:solidFill>
            <a:latin typeface="Arial" panose="020B0604020202020204" pitchFamily="34" charset="0"/>
          </a:endParaRPr>
        </a:p>
        <a:p xmlns:a="http://schemas.openxmlformats.org/drawingml/2006/main">
          <a:pPr algn="l" eaLnBrk="1"/>
          <a:r>
            <a:rPr lang="en-US" sz="700" b="0" dirty="0">
              <a:solidFill>
                <a:srgbClr val="010000"/>
              </a:solidFill>
              <a:latin typeface="Arial" panose="020B0604020202020204" pitchFamily="34" charset="0"/>
            </a:rPr>
            <a:t>Data compiled May</a:t>
          </a:r>
          <a:r>
            <a:rPr lang="en-US" sz="700" b="0" baseline="0" dirty="0">
              <a:solidFill>
                <a:srgbClr val="010000"/>
              </a:solidFill>
              <a:latin typeface="Arial" panose="020B0604020202020204" pitchFamily="34" charset="0"/>
            </a:rPr>
            <a:t> 16</a:t>
          </a:r>
          <a:r>
            <a:rPr lang="en-US" sz="700" b="0" dirty="0">
              <a:solidFill>
                <a:srgbClr val="010000"/>
              </a:solidFill>
              <a:latin typeface="Arial" panose="020B0604020202020204" pitchFamily="34" charset="0"/>
            </a:rPr>
            <a:t>, 2025. May</a:t>
          </a:r>
          <a:r>
            <a:rPr lang="en-US" sz="700" b="0" baseline="0" dirty="0">
              <a:solidFill>
                <a:srgbClr val="010000"/>
              </a:solidFill>
              <a:latin typeface="Arial" panose="020B0604020202020204" pitchFamily="34" charset="0"/>
            </a:rPr>
            <a:t> 2025 price through May 16. May 2025 production is a projection. </a:t>
          </a:r>
          <a:r>
            <a:rPr lang="en-US" sz="700" b="0" dirty="0">
              <a:solidFill>
                <a:srgbClr val="010000"/>
              </a:solidFill>
              <a:latin typeface="Arial" panose="020B0604020202020204" pitchFamily="34" charset="0"/>
            </a:rPr>
            <a:t>All figures are on a monthly average basis Monthly average prices are rounded.</a:t>
          </a:r>
        </a:p>
      </cdr:txBody>
    </cdr:sp>
  </cdr:relSizeAnchor>
  <cdr:relSizeAnchor xmlns:cdr="http://schemas.openxmlformats.org/drawingml/2006/chartDrawing">
    <cdr:from>
      <cdr:x>0.64761</cdr:x>
      <cdr:y>0.32354</cdr:y>
    </cdr:from>
    <cdr:to>
      <cdr:x>0.73716</cdr:x>
      <cdr:y>0.53566</cdr:y>
    </cdr:to>
    <cdr:sp macro="" textlink="">
      <cdr:nvSpPr>
        <cdr:cNvPr id="19" name="TextBox 7">
          <a:extLst xmlns:a="http://schemas.openxmlformats.org/drawingml/2006/main">
            <a:ext uri="{FF2B5EF4-FFF2-40B4-BE49-F238E27FC236}">
              <a16:creationId xmlns:a16="http://schemas.microsoft.com/office/drawing/2014/main" id="{8927BE60-82F9-F15D-3FEA-6362766A15D6}"/>
            </a:ext>
          </a:extLst>
        </cdr:cNvPr>
        <cdr:cNvSpPr txBox="1"/>
      </cdr:nvSpPr>
      <cdr:spPr>
        <a:xfrm xmlns:a="http://schemas.openxmlformats.org/drawingml/2006/main">
          <a:off x="6741324" y="1627724"/>
          <a:ext cx="932176" cy="10671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en-US" sz="1200" dirty="0">
              <a:solidFill>
                <a:srgbClr val="FF0000"/>
              </a:solidFill>
            </a:rPr>
            <a:t>June 2: Plan to increase output</a:t>
          </a:r>
        </a:p>
      </cdr:txBody>
    </cdr:sp>
  </cdr:relSizeAnchor>
  <cdr:relSizeAnchor xmlns:cdr="http://schemas.openxmlformats.org/drawingml/2006/chartDrawing">
    <cdr:from>
      <cdr:x>0.13745</cdr:x>
      <cdr:y>0.47216</cdr:y>
    </cdr:from>
    <cdr:to>
      <cdr:x>0.3303</cdr:x>
      <cdr:y>0.59917</cdr:y>
    </cdr:to>
    <cdr:sp macro="" textlink="">
      <cdr:nvSpPr>
        <cdr:cNvPr id="22" name="TextBox 12">
          <a:extLst xmlns:a="http://schemas.openxmlformats.org/drawingml/2006/main">
            <a:ext uri="{FF2B5EF4-FFF2-40B4-BE49-F238E27FC236}">
              <a16:creationId xmlns:a16="http://schemas.microsoft.com/office/drawing/2014/main" id="{9722932B-1950-A30A-7721-57E160BAF33A}"/>
            </a:ext>
          </a:extLst>
        </cdr:cNvPr>
        <cdr:cNvSpPr txBox="1"/>
      </cdr:nvSpPr>
      <cdr:spPr>
        <a:xfrm xmlns:a="http://schemas.openxmlformats.org/drawingml/2006/main">
          <a:off x="1430817" y="2375392"/>
          <a:ext cx="2007482" cy="6389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en-US" sz="1400" b="0" dirty="0">
              <a:solidFill>
                <a:sysClr val="windowText" lastClr="000000"/>
              </a:solidFill>
            </a:rPr>
            <a:t>Dated</a:t>
          </a:r>
          <a:r>
            <a:rPr lang="en-US" sz="1400" b="0" baseline="0" dirty="0">
              <a:solidFill>
                <a:sysClr val="windowText" lastClr="000000"/>
              </a:solidFill>
            </a:rPr>
            <a:t> Brent price </a:t>
          </a:r>
        </a:p>
        <a:p xmlns:a="http://schemas.openxmlformats.org/drawingml/2006/main">
          <a:pPr algn="r"/>
          <a:r>
            <a:rPr lang="en-US" sz="1400" b="0" baseline="0" dirty="0">
              <a:solidFill>
                <a:sysClr val="windowText" lastClr="000000"/>
              </a:solidFill>
            </a:rPr>
            <a:t>(left scale)</a:t>
          </a:r>
          <a:endParaRPr lang="en-US" sz="1400" b="0" dirty="0">
            <a:solidFill>
              <a:sysClr val="windowText" lastClr="000000"/>
            </a:solidFill>
          </a:endParaRPr>
        </a:p>
      </cdr:txBody>
    </cdr:sp>
  </cdr:relSizeAnchor>
  <cdr:relSizeAnchor xmlns:cdr="http://schemas.openxmlformats.org/drawingml/2006/chartDrawing">
    <cdr:from>
      <cdr:x>0.37537</cdr:x>
      <cdr:y>0.1336</cdr:y>
    </cdr:from>
    <cdr:to>
      <cdr:x>0.85742</cdr:x>
      <cdr:y>0.19904</cdr:y>
    </cdr:to>
    <cdr:sp macro="" textlink="">
      <cdr:nvSpPr>
        <cdr:cNvPr id="23" name="TextBox 13">
          <a:extLst xmlns:a="http://schemas.openxmlformats.org/drawingml/2006/main">
            <a:ext uri="{FF2B5EF4-FFF2-40B4-BE49-F238E27FC236}">
              <a16:creationId xmlns:a16="http://schemas.microsoft.com/office/drawing/2014/main" id="{E67D4132-F729-8CFD-AB57-C10005300291}"/>
            </a:ext>
          </a:extLst>
        </cdr:cNvPr>
        <cdr:cNvSpPr txBox="1"/>
      </cdr:nvSpPr>
      <cdr:spPr>
        <a:xfrm xmlns:a="http://schemas.openxmlformats.org/drawingml/2006/main">
          <a:off x="3987925" y="785075"/>
          <a:ext cx="5121230" cy="3845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solidFill>
                <a:srgbClr val="EC8200"/>
              </a:solidFill>
            </a:rPr>
            <a:t>OPEC+</a:t>
          </a:r>
          <a:r>
            <a:rPr lang="en-US" sz="1400" baseline="0" dirty="0">
              <a:solidFill>
                <a:srgbClr val="EC8200"/>
              </a:solidFill>
            </a:rPr>
            <a:t> production (right scale) </a:t>
          </a:r>
          <a:endParaRPr lang="en-US" sz="1200" dirty="0">
            <a:solidFill>
              <a:srgbClr val="EC8200"/>
            </a:solidFill>
          </a:endParaRPr>
        </a:p>
      </cdr:txBody>
    </cdr:sp>
  </cdr:relSizeAnchor>
  <cdr:relSizeAnchor xmlns:cdr="http://schemas.openxmlformats.org/drawingml/2006/chartDrawing">
    <cdr:from>
      <cdr:x>0.22406</cdr:x>
      <cdr:y>0.07266</cdr:y>
    </cdr:from>
    <cdr:to>
      <cdr:x>0.33639</cdr:x>
      <cdr:y>0.16428</cdr:y>
    </cdr:to>
    <cdr:sp macro="" textlink="">
      <cdr:nvSpPr>
        <cdr:cNvPr id="24" name="TextBox 2">
          <a:extLst xmlns:a="http://schemas.openxmlformats.org/drawingml/2006/main">
            <a:ext uri="{FF2B5EF4-FFF2-40B4-BE49-F238E27FC236}">
              <a16:creationId xmlns:a16="http://schemas.microsoft.com/office/drawing/2014/main" id="{3C040101-5C67-C1B1-C96F-CD2491A2D0DE}"/>
            </a:ext>
          </a:extLst>
        </cdr:cNvPr>
        <cdr:cNvSpPr txBox="1"/>
      </cdr:nvSpPr>
      <cdr:spPr>
        <a:xfrm xmlns:a="http://schemas.openxmlformats.org/drawingml/2006/main">
          <a:off x="2332321" y="365545"/>
          <a:ext cx="1169305" cy="4609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200" dirty="0"/>
            <a:t>Production</a:t>
          </a:r>
          <a:r>
            <a:rPr lang="en-US" sz="1200" baseline="0" dirty="0"/>
            <a:t> </a:t>
          </a:r>
        </a:p>
        <a:p xmlns:a="http://schemas.openxmlformats.org/drawingml/2006/main">
          <a:pPr algn="ctr"/>
          <a:r>
            <a:rPr lang="en-US" sz="1200" baseline="0" dirty="0"/>
            <a:t>cut</a:t>
          </a:r>
          <a:endParaRPr lang="en-US" sz="1200" dirty="0"/>
        </a:p>
      </cdr:txBody>
    </cdr:sp>
  </cdr:relSizeAnchor>
  <cdr:relSizeAnchor xmlns:cdr="http://schemas.openxmlformats.org/drawingml/2006/chartDrawing">
    <cdr:from>
      <cdr:x>0.44237</cdr:x>
      <cdr:y>0.27297</cdr:y>
    </cdr:from>
    <cdr:to>
      <cdr:x>0.58088</cdr:x>
      <cdr:y>0.35675</cdr:y>
    </cdr:to>
    <cdr:sp macro="" textlink="">
      <cdr:nvSpPr>
        <cdr:cNvPr id="26" name="TextBox 1">
          <a:extLst xmlns:a="http://schemas.openxmlformats.org/drawingml/2006/main">
            <a:ext uri="{FF2B5EF4-FFF2-40B4-BE49-F238E27FC236}">
              <a16:creationId xmlns:a16="http://schemas.microsoft.com/office/drawing/2014/main" id="{7F693751-C8A8-B2DA-4B45-3B75CD83BB5F}"/>
            </a:ext>
          </a:extLst>
        </cdr:cNvPr>
        <cdr:cNvSpPr txBox="1"/>
      </cdr:nvSpPr>
      <cdr:spPr>
        <a:xfrm xmlns:a="http://schemas.openxmlformats.org/drawingml/2006/main">
          <a:off x="4699725" y="1604077"/>
          <a:ext cx="1471510" cy="49232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Saudi </a:t>
          </a:r>
        </a:p>
        <a:p xmlns:a="http://schemas.openxmlformats.org/drawingml/2006/main">
          <a:r>
            <a:rPr lang="en-US" sz="1200" dirty="0"/>
            <a:t>voluntary cut</a:t>
          </a:r>
        </a:p>
      </cdr:txBody>
    </cdr:sp>
  </cdr:relSizeAnchor>
  <cdr:relSizeAnchor xmlns:cdr="http://schemas.openxmlformats.org/drawingml/2006/chartDrawing">
    <cdr:from>
      <cdr:x>0.54614</cdr:x>
      <cdr:y>0.30812</cdr:y>
    </cdr:from>
    <cdr:to>
      <cdr:x>0.65846</cdr:x>
      <cdr:y>0.41318</cdr:y>
    </cdr:to>
    <cdr:sp macro="" textlink="">
      <cdr:nvSpPr>
        <cdr:cNvPr id="27" name="TextBox 1">
          <a:extLst xmlns:a="http://schemas.openxmlformats.org/drawingml/2006/main">
            <a:ext uri="{FF2B5EF4-FFF2-40B4-BE49-F238E27FC236}">
              <a16:creationId xmlns:a16="http://schemas.microsoft.com/office/drawing/2014/main" id="{ED44F5D9-7B61-9B24-5B3B-F5EC3811DD26}"/>
            </a:ext>
          </a:extLst>
        </cdr:cNvPr>
        <cdr:cNvSpPr txBox="1"/>
      </cdr:nvSpPr>
      <cdr:spPr>
        <a:xfrm xmlns:a="http://schemas.openxmlformats.org/drawingml/2006/main">
          <a:off x="5685075" y="1550145"/>
          <a:ext cx="1169201" cy="5285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OPEC+ 8 voluntary production cuts</a:t>
          </a:r>
        </a:p>
      </cdr:txBody>
    </cdr:sp>
  </cdr:relSizeAnchor>
  <cdr:relSizeAnchor xmlns:cdr="http://schemas.openxmlformats.org/drawingml/2006/chartDrawing">
    <cdr:from>
      <cdr:x>0.73192</cdr:x>
      <cdr:y>0.42802</cdr:y>
    </cdr:from>
    <cdr:to>
      <cdr:x>0.86995</cdr:x>
      <cdr:y>0.53566</cdr:y>
    </cdr:to>
    <cdr:sp macro="" textlink="">
      <cdr:nvSpPr>
        <cdr:cNvPr id="3" name="TextBox 1">
          <a:extLst xmlns:a="http://schemas.openxmlformats.org/drawingml/2006/main">
            <a:ext uri="{FF2B5EF4-FFF2-40B4-BE49-F238E27FC236}">
              <a16:creationId xmlns:a16="http://schemas.microsoft.com/office/drawing/2014/main" id="{64F23358-90E4-DAC5-FD01-F53193E8EA7C}"/>
            </a:ext>
          </a:extLst>
        </cdr:cNvPr>
        <cdr:cNvSpPr txBox="1"/>
      </cdr:nvSpPr>
      <cdr:spPr>
        <a:xfrm xmlns:a="http://schemas.openxmlformats.org/drawingml/2006/main">
          <a:off x="7618963" y="2153352"/>
          <a:ext cx="1436830" cy="5415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t>Sept-Dec </a:t>
          </a:r>
        </a:p>
        <a:p xmlns:a="http://schemas.openxmlformats.org/drawingml/2006/main">
          <a:pPr algn="ctr"/>
          <a:r>
            <a:rPr lang="en-US" sz="1200" dirty="0"/>
            <a:t>3 delays</a:t>
          </a:r>
        </a:p>
      </cdr:txBody>
    </cdr:sp>
  </cdr:relSizeAnchor>
  <cdr:relSizeAnchor xmlns:cdr="http://schemas.openxmlformats.org/drawingml/2006/chartDrawing">
    <cdr:from>
      <cdr:x>0.89772</cdr:x>
      <cdr:y>0.39228</cdr:y>
    </cdr:from>
    <cdr:to>
      <cdr:x>0.9273</cdr:x>
      <cdr:y>0.45063</cdr:y>
    </cdr:to>
    <cdr:cxnSp macro="">
      <cdr:nvCxnSpPr>
        <cdr:cNvPr id="10" name="Straight Connector 9">
          <a:extLst xmlns:a="http://schemas.openxmlformats.org/drawingml/2006/main">
            <a:ext uri="{FF2B5EF4-FFF2-40B4-BE49-F238E27FC236}">
              <a16:creationId xmlns:a16="http://schemas.microsoft.com/office/drawing/2014/main" id="{4C4C909D-893A-596A-28F3-BA896B2F3EB0}"/>
            </a:ext>
          </a:extLst>
        </cdr:cNvPr>
        <cdr:cNvCxnSpPr/>
      </cdr:nvCxnSpPr>
      <cdr:spPr>
        <a:xfrm xmlns:a="http://schemas.openxmlformats.org/drawingml/2006/main">
          <a:off x="9537212" y="2305165"/>
          <a:ext cx="314325" cy="342900"/>
        </a:xfrm>
        <a:prstGeom xmlns:a="http://schemas.openxmlformats.org/drawingml/2006/main" prst="line">
          <a:avLst/>
        </a:prstGeom>
        <a:ln xmlns:a="http://schemas.openxmlformats.org/drawingml/2006/main">
          <a:solidFill>
            <a:srgbClr val="FF0000"/>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0.83708</cdr:x>
      <cdr:y>0.23984</cdr:y>
    </cdr:from>
    <cdr:to>
      <cdr:x>0.95274</cdr:x>
      <cdr:y>0.41328</cdr:y>
    </cdr:to>
    <cdr:sp macro="" textlink="">
      <cdr:nvSpPr>
        <cdr:cNvPr id="9" name="TextBox 8">
          <a:extLst xmlns:a="http://schemas.openxmlformats.org/drawingml/2006/main">
            <a:ext uri="{FF2B5EF4-FFF2-40B4-BE49-F238E27FC236}">
              <a16:creationId xmlns:a16="http://schemas.microsoft.com/office/drawing/2014/main" id="{62E7B825-F436-03CA-9DD0-3BCE3592121B}"/>
            </a:ext>
          </a:extLst>
        </cdr:cNvPr>
        <cdr:cNvSpPr txBox="1"/>
      </cdr:nvSpPr>
      <cdr:spPr>
        <a:xfrm xmlns:a="http://schemas.openxmlformats.org/drawingml/2006/main">
          <a:off x="8713611" y="1206612"/>
          <a:ext cx="1203969" cy="8725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200" dirty="0">
              <a:solidFill>
                <a:srgbClr val="FF0000"/>
              </a:solidFill>
            </a:rPr>
            <a:t>April-June Unwinding</a:t>
          </a:r>
          <a:r>
            <a:rPr lang="en-US" sz="1200" baseline="0" dirty="0">
              <a:solidFill>
                <a:srgbClr val="FF0000"/>
              </a:solidFill>
            </a:rPr>
            <a:t> starts &amp; accelerated</a:t>
          </a:r>
          <a:endParaRPr lang="en-US" sz="1200" dirty="0">
            <a:solidFill>
              <a:srgbClr val="FF0000"/>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1</cdr:x>
      <cdr:y>0.05333</cdr:y>
    </cdr:to>
    <cdr:sp macro="" textlink="">
      <cdr:nvSpPr>
        <cdr:cNvPr id="2" name="txtboxChartTitle">
          <a:extLst xmlns:a="http://schemas.openxmlformats.org/drawingml/2006/main">
            <a:ext uri="{FF2B5EF4-FFF2-40B4-BE49-F238E27FC236}">
              <a16:creationId xmlns:a16="http://schemas.microsoft.com/office/drawing/2014/main" id="{4F79B5B7-38DD-5E63-5326-0BF62CD1B23D}"/>
            </a:ext>
          </a:extLst>
        </cdr:cNvPr>
        <cdr:cNvSpPr txBox="1"/>
      </cdr:nvSpPr>
      <cdr:spPr>
        <a:xfrm xmlns:a="http://schemas.openxmlformats.org/drawingml/2006/main">
          <a:off x="0" y="0"/>
          <a:ext cx="4572000" cy="146304"/>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dirty="0">
              <a:solidFill>
                <a:srgbClr val="010000"/>
              </a:solidFill>
              <a:latin typeface="Arial" panose="020B0604020202020204" pitchFamily="34" charset="0"/>
            </a:rPr>
            <a:t>V-8 crude</a:t>
          </a:r>
          <a:r>
            <a:rPr lang="en-US" sz="1600" b="1" baseline="0" dirty="0">
              <a:solidFill>
                <a:srgbClr val="010000"/>
              </a:solidFill>
              <a:latin typeface="Arial" panose="020B0604020202020204" pitchFamily="34" charset="0"/>
            </a:rPr>
            <a:t> oil production relative to January levels, million b/d </a:t>
          </a:r>
          <a:endParaRPr lang="en-US" sz="1600" b="1" dirty="0">
            <a:solidFill>
              <a:srgbClr val="010000"/>
            </a:solidFill>
            <a:latin typeface="Arial" panose="020B0604020202020204" pitchFamily="34" charset="0"/>
          </a:endParaRPr>
        </a:p>
      </cdr:txBody>
    </cdr:sp>
  </cdr:relSizeAnchor>
  <cdr:relSizeAnchor xmlns:cdr="http://schemas.openxmlformats.org/drawingml/2006/chartDrawing">
    <cdr:from>
      <cdr:x>0</cdr:x>
      <cdr:y>0.93746</cdr:y>
    </cdr:from>
    <cdr:to>
      <cdr:x>1</cdr:x>
      <cdr:y>0.98413</cdr:y>
    </cdr:to>
    <cdr:sp macro="" textlink="">
      <cdr:nvSpPr>
        <cdr:cNvPr id="3" name="txtboxCopyrightLine">
          <a:extLst xmlns:a="http://schemas.openxmlformats.org/drawingml/2006/main">
            <a:ext uri="{FF2B5EF4-FFF2-40B4-BE49-F238E27FC236}">
              <a16:creationId xmlns:a16="http://schemas.microsoft.com/office/drawing/2014/main" id="{3E90D619-6B83-A5CA-DCDD-B27CA7CACC28}"/>
            </a:ext>
          </a:extLst>
        </cdr:cNvPr>
        <cdr:cNvSpPr txBox="1"/>
      </cdr:nvSpPr>
      <cdr:spPr>
        <a:xfrm xmlns:a="http://schemas.openxmlformats.org/drawingml/2006/main">
          <a:off x="0" y="4071763"/>
          <a:ext cx="9182052" cy="20270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dirty="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0.90667</cdr:y>
    </cdr:from>
    <cdr:to>
      <cdr:x>1</cdr:x>
      <cdr:y>0.95333</cdr:y>
    </cdr:to>
    <cdr:sp macro="" textlink="">
      <cdr:nvSpPr>
        <cdr:cNvPr id="4" name="txtBoxSourceLine">
          <a:extLst xmlns:a="http://schemas.openxmlformats.org/drawingml/2006/main">
            <a:ext uri="{FF2B5EF4-FFF2-40B4-BE49-F238E27FC236}">
              <a16:creationId xmlns:a16="http://schemas.microsoft.com/office/drawing/2014/main" id="{C7D69E65-3A5B-473D-E886-ACB749428D02}"/>
            </a:ext>
          </a:extLst>
        </cdr:cNvPr>
        <cdr:cNvSpPr txBox="1"/>
      </cdr:nvSpPr>
      <cdr:spPr>
        <a:xfrm xmlns:a="http://schemas.openxmlformats.org/drawingml/2006/main">
          <a:off x="0" y="2487168"/>
          <a:ext cx="45720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dirty="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0.87394</cdr:y>
    </cdr:from>
    <cdr:to>
      <cdr:x>1</cdr:x>
      <cdr:y>0.92061</cdr:y>
    </cdr:to>
    <cdr:sp macro="" textlink="">
      <cdr:nvSpPr>
        <cdr:cNvPr id="5" name="txtBoxDataCompiledLine">
          <a:extLst xmlns:a="http://schemas.openxmlformats.org/drawingml/2006/main">
            <a:ext uri="{FF2B5EF4-FFF2-40B4-BE49-F238E27FC236}">
              <a16:creationId xmlns:a16="http://schemas.microsoft.com/office/drawing/2014/main" id="{1A73D9CE-D272-D0F2-8C73-9C8365A67A35}"/>
            </a:ext>
          </a:extLst>
        </cdr:cNvPr>
        <cdr:cNvSpPr txBox="1"/>
      </cdr:nvSpPr>
      <cdr:spPr>
        <a:xfrm xmlns:a="http://schemas.openxmlformats.org/drawingml/2006/main">
          <a:off x="0" y="4054456"/>
          <a:ext cx="10057528" cy="2165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endParaRPr lang="en-US" sz="700" b="0" dirty="0">
            <a:solidFill>
              <a:srgbClr val="010000"/>
            </a:solidFill>
            <a:latin typeface="Arial" panose="020B0604020202020204" pitchFamily="34" charset="0"/>
          </a:endParaRPr>
        </a:p>
        <a:p xmlns:a="http://schemas.openxmlformats.org/drawingml/2006/main">
          <a:pPr algn="l" eaLnBrk="1"/>
          <a:r>
            <a:rPr lang="en-US" sz="700" b="0" dirty="0">
              <a:solidFill>
                <a:srgbClr val="010000"/>
              </a:solidFill>
              <a:latin typeface="Arial" panose="020B0604020202020204" pitchFamily="34" charset="0"/>
            </a:rPr>
            <a:t>As of May </a:t>
          </a:r>
          <a:r>
            <a:rPr lang="en-US" sz="700" b="0">
              <a:solidFill>
                <a:srgbClr val="010000"/>
              </a:solidFill>
              <a:latin typeface="Arial" panose="020B0604020202020204" pitchFamily="34" charset="0"/>
            </a:rPr>
            <a:t>15 2025.  May and June figures are projections.</a:t>
          </a:r>
          <a:endParaRPr lang="en-US" sz="700" b="0" dirty="0">
            <a:solidFill>
              <a:srgbClr val="010000"/>
            </a:solidFill>
            <a:latin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0.01209</cdr:x>
      <cdr:y>0</cdr:y>
    </cdr:from>
    <cdr:to>
      <cdr:x>0.01209</cdr:x>
      <cdr:y>0</cdr:y>
    </cdr:to>
    <cdr:grpSp>
      <cdr:nvGrpSpPr>
        <cdr:cNvPr id="6" name="Group 5">
          <a:extLst xmlns:a="http://schemas.openxmlformats.org/drawingml/2006/main">
            <a:ext uri="{FF2B5EF4-FFF2-40B4-BE49-F238E27FC236}">
              <a16:creationId xmlns:a16="http://schemas.microsoft.com/office/drawing/2014/main" id="{27A09091-ADEB-4EC6-B8BD-F37CDE3685F4}"/>
            </a:ext>
          </a:extLst>
        </cdr:cNvPr>
        <cdr:cNvGrpSpPr/>
      </cdr:nvGrpSpPr>
      <cdr:grpSpPr>
        <a:xfrm xmlns:a="http://schemas.openxmlformats.org/drawingml/2006/main">
          <a:off x="133774" y="0"/>
          <a:ext cx="0" cy="0"/>
          <a:chOff x="133774" y="0"/>
          <a:chExt cx="0" cy="0"/>
        </a:xfrm>
      </cdr:grpSpPr>
    </cdr:grpSp>
  </cdr:relSizeAnchor>
  <cdr:relSizeAnchor xmlns:cdr="http://schemas.openxmlformats.org/drawingml/2006/chartDrawing">
    <cdr:from>
      <cdr:x>0</cdr:x>
      <cdr:y>0.92108</cdr:y>
    </cdr:from>
    <cdr:to>
      <cdr:x>1</cdr:x>
      <cdr:y>0.9607</cdr:y>
    </cdr:to>
    <cdr:sp macro="" textlink="">
      <cdr:nvSpPr>
        <cdr:cNvPr id="15" name="txtboxCopyrightLine" hidden="1">
          <a:extLst xmlns:a="http://schemas.openxmlformats.org/drawingml/2006/main">
            <a:ext uri="{FF2B5EF4-FFF2-40B4-BE49-F238E27FC236}">
              <a16:creationId xmlns:a16="http://schemas.microsoft.com/office/drawing/2014/main" id="{F847E069-381D-8B28-8DF2-6596F31F80FC}"/>
            </a:ext>
          </a:extLst>
        </cdr:cNvPr>
        <cdr:cNvSpPr txBox="1"/>
      </cdr:nvSpPr>
      <cdr:spPr>
        <a:xfrm xmlns:a="http://schemas.openxmlformats.org/drawingml/2006/main">
          <a:off x="0" y="2976499"/>
          <a:ext cx="685165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fld id="{D5935090-BCC5-41F6-9DF2-F77AA7014F06}" type="TxLink">
            <a:rPr lang="en-US" sz="700" b="0" i="0" u="none" strike="noStrike">
              <a:solidFill>
                <a:srgbClr val="010000"/>
              </a:solidFill>
              <a:latin typeface="Arial" panose="020B0604020202020204" pitchFamily="34" charset="0"/>
              <a:cs typeface="Arial"/>
            </a:rPr>
            <a:pPr algn="l" eaLnBrk="1"/>
            <a:t>© 2025 S&amp;P Global.</a:t>
          </a:fld>
          <a:endParaRPr lang="en-US" sz="700" b="0" dirty="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0.88147</cdr:y>
    </cdr:from>
    <cdr:to>
      <cdr:x>1</cdr:x>
      <cdr:y>0.92108</cdr:y>
    </cdr:to>
    <cdr:sp macro="" textlink="">
      <cdr:nvSpPr>
        <cdr:cNvPr id="25" name="txtBoxSourceLine" hidden="1">
          <a:extLst xmlns:a="http://schemas.openxmlformats.org/drawingml/2006/main">
            <a:ext uri="{FF2B5EF4-FFF2-40B4-BE49-F238E27FC236}">
              <a16:creationId xmlns:a16="http://schemas.microsoft.com/office/drawing/2014/main" id="{57B33DF7-8B3C-6EAC-6B24-D77D8E30D32B}"/>
            </a:ext>
          </a:extLst>
        </cdr:cNvPr>
        <cdr:cNvSpPr txBox="1"/>
      </cdr:nvSpPr>
      <cdr:spPr>
        <a:xfrm xmlns:a="http://schemas.openxmlformats.org/drawingml/2006/main">
          <a:off x="0" y="2848483"/>
          <a:ext cx="6851650" cy="128016"/>
        </a:xfrm>
        <a:prstGeom xmlns:a="http://schemas.openxmlformats.org/drawingml/2006/main" prst="rect">
          <a:avLst/>
        </a:prstGeom>
        <a:ln xmlns:a="http://schemas.openxmlformats.org/drawingml/2006/main" w="9525" cmpd="sng">
          <a:noFill/>
          <a:prstDash val="solid"/>
          <a:headEnd type="none" w="med" len="med"/>
          <a:tailEnd type="triangle" w="med" len="med"/>
        </a:ln>
      </cdr:spPr>
      <cdr:txBody>
        <a:bodyPr xmlns:a="http://schemas.openxmlformats.org/drawingml/2006/main" wrap="square"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fld id="{88797C31-397B-4AEA-A121-D93F62F966DC}" type="TxLink">
            <a:rPr lang="en-US" sz="700" b="0" i="0" u="none" strike="noStrike">
              <a:solidFill>
                <a:srgbClr val="010000"/>
              </a:solidFill>
              <a:latin typeface="Arial" panose="020B0604020202020204" pitchFamily="34" charset="0"/>
              <a:cs typeface="Arial"/>
            </a:rPr>
            <a:pPr algn="l" eaLnBrk="1"/>
            <a:t>Source: S&amp;P Global Commodity Insights.</a:t>
          </a:fld>
          <a:endParaRPr lang="en-US" sz="700" b="0" dirty="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cdr:x>
      <cdr:y>0.73547</cdr:y>
    </cdr:from>
    <cdr:to>
      <cdr:x>1</cdr:x>
      <cdr:y>0.77508</cdr:y>
    </cdr:to>
    <cdr:sp macro="" textlink="">
      <cdr:nvSpPr>
        <cdr:cNvPr id="26" name="txtBoxDataCompiledLine" hidden="1">
          <a:extLst xmlns:a="http://schemas.openxmlformats.org/drawingml/2006/main">
            <a:ext uri="{FF2B5EF4-FFF2-40B4-BE49-F238E27FC236}">
              <a16:creationId xmlns:a16="http://schemas.microsoft.com/office/drawing/2014/main" id="{E6E94795-DB81-56D3-3070-2C8F4D144875}"/>
            </a:ext>
          </a:extLst>
        </cdr:cNvPr>
        <cdr:cNvSpPr txBox="1"/>
      </cdr:nvSpPr>
      <cdr:spPr>
        <a:xfrm xmlns:a="http://schemas.openxmlformats.org/drawingml/2006/main">
          <a:off x="0" y="2376678"/>
          <a:ext cx="6851650" cy="128016"/>
        </a:xfrm>
        <a:prstGeom xmlns:a="http://schemas.openxmlformats.org/drawingml/2006/main" prst="rect">
          <a:avLst/>
        </a:prstGeom>
      </cdr:spPr>
      <cdr:txBody>
        <a:bodyPr xmlns:a="http://schemas.openxmlformats.org/drawingml/2006/main" vert="horz" lIns="0" tIns="0" rIns="0" bIns="0"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endParaRPr lang="en-US" sz="700" b="0" dirty="0">
            <a:solidFill>
              <a:srgbClr val="010000"/>
            </a:solidFill>
            <a:latin typeface="Arial" panose="020B0604020202020204" pitchFamily="34" charset="0"/>
          </a:endParaRPr>
        </a:p>
      </cdr:txBody>
    </cdr:sp>
  </cdr:relSizeAnchor>
  <cdr:relSizeAnchor xmlns:cdr="http://schemas.openxmlformats.org/drawingml/2006/chartDrawing">
    <cdr:from>
      <cdr:x>0</cdr:x>
      <cdr:y>0</cdr:y>
    </cdr:from>
    <cdr:to>
      <cdr:x>1</cdr:x>
      <cdr:y>0.11203</cdr:y>
    </cdr:to>
    <cdr:sp macro="" textlink="">
      <cdr:nvSpPr>
        <cdr:cNvPr id="27" name="txtboxChartTitle">
          <a:extLst xmlns:a="http://schemas.openxmlformats.org/drawingml/2006/main">
            <a:ext uri="{FF2B5EF4-FFF2-40B4-BE49-F238E27FC236}">
              <a16:creationId xmlns:a16="http://schemas.microsoft.com/office/drawing/2014/main" id="{7917A687-BFE7-DD9A-B284-10DBC7B2F52F}"/>
            </a:ext>
          </a:extLst>
        </cdr:cNvPr>
        <cdr:cNvSpPr txBox="1"/>
      </cdr:nvSpPr>
      <cdr:spPr>
        <a:xfrm xmlns:a="http://schemas.openxmlformats.org/drawingml/2006/main">
          <a:off x="0" y="0"/>
          <a:ext cx="11064875" cy="409645"/>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eaLnBrk="1"/>
          <a:r>
            <a:rPr lang="en-US" sz="1600" b="1" i="0" u="none" strike="noStrike" dirty="0">
              <a:solidFill>
                <a:srgbClr val="010000"/>
              </a:solidFill>
              <a:latin typeface="Arial" panose="020B0604020202020204" pitchFamily="34" charset="0"/>
              <a:cs typeface="Arial"/>
            </a:rPr>
            <a:t>US Lower 48</a:t>
          </a:r>
          <a:r>
            <a:rPr lang="en-US" sz="1600" b="1" i="0" u="none" strike="noStrike" baseline="0" dirty="0">
              <a:solidFill>
                <a:srgbClr val="010000"/>
              </a:solidFill>
              <a:latin typeface="Arial" panose="020B0604020202020204" pitchFamily="34" charset="0"/>
              <a:cs typeface="Arial"/>
            </a:rPr>
            <a:t> </a:t>
          </a:r>
          <a:r>
            <a:rPr lang="en-US" sz="1600" b="1" i="0" u="none" strike="noStrike" dirty="0">
              <a:solidFill>
                <a:srgbClr val="010000"/>
              </a:solidFill>
              <a:latin typeface="Arial" panose="020B0604020202020204" pitchFamily="34" charset="0"/>
              <a:cs typeface="Arial"/>
            </a:rPr>
            <a:t>onshore crude oil production at different WTI prices and reinvestment</a:t>
          </a:r>
          <a:r>
            <a:rPr lang="en-US" sz="1600" b="1" i="0" u="none" strike="noStrike" baseline="0" dirty="0">
              <a:solidFill>
                <a:srgbClr val="010000"/>
              </a:solidFill>
              <a:latin typeface="Arial" panose="020B0604020202020204" pitchFamily="34" charset="0"/>
              <a:cs typeface="Arial"/>
            </a:rPr>
            <a:t> </a:t>
          </a:r>
          <a:r>
            <a:rPr lang="en-US" sz="1600" b="1" i="0" u="none" strike="noStrike" dirty="0">
              <a:solidFill>
                <a:srgbClr val="010000"/>
              </a:solidFill>
              <a:latin typeface="Arial" panose="020B0604020202020204" pitchFamily="34" charset="0"/>
              <a:cs typeface="Arial"/>
            </a:rPr>
            <a:t>rates</a:t>
          </a:r>
          <a:endParaRPr lang="en-US" sz="1600" b="1" i="0" u="none" strike="noStrike" dirty="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0.13591</cdr:x>
      <cdr:y>0.92202</cdr:y>
    </cdr:from>
    <cdr:to>
      <cdr:x>0.98146</cdr:x>
      <cdr:y>1</cdr:y>
    </cdr:to>
    <cdr:sp macro="" textlink="">
      <cdr:nvSpPr>
        <cdr:cNvPr id="3" name="txtBoxPrimaryXAxisLabel">
          <a:extLst xmlns:a="http://schemas.openxmlformats.org/drawingml/2006/main">
            <a:ext uri="{FF2B5EF4-FFF2-40B4-BE49-F238E27FC236}">
              <a16:creationId xmlns:a16="http://schemas.microsoft.com/office/drawing/2014/main" id="{9F304AC0-994C-FB0C-29AE-9BA8C9830032}"/>
            </a:ext>
          </a:extLst>
        </cdr:cNvPr>
        <cdr:cNvSpPr txBox="1"/>
      </cdr:nvSpPr>
      <cdr:spPr>
        <a:xfrm xmlns:a="http://schemas.openxmlformats.org/drawingml/2006/main">
          <a:off x="931203" y="2979515"/>
          <a:ext cx="5793447" cy="252000"/>
        </a:xfrm>
        <a:prstGeom xmlns:a="http://schemas.openxmlformats.org/drawingml/2006/main" prst="rect">
          <a:avLst/>
        </a:prstGeom>
      </cdr:spPr>
      <cdr:txBody>
        <a:bodyPr xmlns:a="http://schemas.openxmlformats.org/drawingml/2006/main" vertOverflow="clip" vert="horz" lIns="0" tIns="36000" rIns="0" bIns="0" rtlCol="0" anchor="ctr"/>
        <a:lstStyle xmlns:a="http://schemas.openxmlformats.org/drawingml/2006/main"/>
        <a:p xmlns:a="http://schemas.openxmlformats.org/drawingml/2006/main">
          <a:pPr algn="ctr"/>
          <a:r>
            <a:rPr lang="en-US" sz="1400" b="1" dirty="0">
              <a:solidFill>
                <a:srgbClr val="010000"/>
              </a:solidFill>
              <a:latin typeface="Arial" panose="020B0604020202020204" pitchFamily="34" charset="0"/>
            </a:rPr>
            <a:t>Reinvestment rate</a:t>
          </a:r>
        </a:p>
      </cdr:txBody>
    </cdr:sp>
  </cdr:relSizeAnchor>
  <cdr:relSizeAnchor xmlns:cdr="http://schemas.openxmlformats.org/drawingml/2006/chartDrawing">
    <cdr:from>
      <cdr:x>0.02085</cdr:x>
      <cdr:y>0.14559</cdr:y>
    </cdr:from>
    <cdr:to>
      <cdr:x>0.08076</cdr:x>
      <cdr:y>0.8544</cdr:y>
    </cdr:to>
    <cdr:sp macro="" textlink="">
      <cdr:nvSpPr>
        <cdr:cNvPr id="4" name="txtBoxPrimaryYAxisLabel">
          <a:extLst xmlns:a="http://schemas.openxmlformats.org/drawingml/2006/main">
            <a:ext uri="{FF2B5EF4-FFF2-40B4-BE49-F238E27FC236}">
              <a16:creationId xmlns:a16="http://schemas.microsoft.com/office/drawing/2014/main" id="{92C0A00A-AC74-7173-1328-367EE355189F}"/>
            </a:ext>
          </a:extLst>
        </cdr:cNvPr>
        <cdr:cNvSpPr txBox="1"/>
      </cdr:nvSpPr>
      <cdr:spPr>
        <a:xfrm xmlns:a="http://schemas.openxmlformats.org/drawingml/2006/main" rot="16200000">
          <a:off x="-733782" y="1496849"/>
          <a:ext cx="2591839" cy="662869"/>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a:r>
            <a:rPr lang="en-US" sz="1400" b="1" dirty="0">
              <a:solidFill>
                <a:srgbClr val="010000"/>
              </a:solidFill>
              <a:latin typeface="Arial" panose="020B0604020202020204" pitchFamily="34" charset="0"/>
            </a:rPr>
            <a:t>Production change over 12 months (b/d)</a:t>
          </a:r>
        </a:p>
      </cdr:txBody>
    </cdr:sp>
  </cdr:relSizeAnchor>
  <cdr:relSizeAnchor xmlns:cdr="http://schemas.openxmlformats.org/drawingml/2006/chartDrawing">
    <cdr:from>
      <cdr:x>0.92269</cdr:x>
      <cdr:y>0.44108</cdr:y>
    </cdr:from>
    <cdr:to>
      <cdr:x>0.97444</cdr:x>
      <cdr:y>0.5</cdr:y>
    </cdr:to>
    <cdr:sp macro="" textlink="">
      <cdr:nvSpPr>
        <cdr:cNvPr id="5" name="TextBox 4">
          <a:extLst xmlns:a="http://schemas.openxmlformats.org/drawingml/2006/main">
            <a:ext uri="{FF2B5EF4-FFF2-40B4-BE49-F238E27FC236}">
              <a16:creationId xmlns:a16="http://schemas.microsoft.com/office/drawing/2014/main" id="{94F9718E-5A92-BAEE-05AD-26CF20A88E62}"/>
            </a:ext>
          </a:extLst>
        </cdr:cNvPr>
        <cdr:cNvSpPr txBox="1"/>
      </cdr:nvSpPr>
      <cdr:spPr>
        <a:xfrm xmlns:a="http://schemas.openxmlformats.org/drawingml/2006/main">
          <a:off x="10209490" y="1612856"/>
          <a:ext cx="572607" cy="215447"/>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spcAft>
              <a:spcPts val="200"/>
            </a:spcAft>
          </a:pPr>
          <a:r>
            <a:rPr lang="en-US" sz="1400" dirty="0">
              <a:solidFill>
                <a:srgbClr val="FF0000"/>
              </a:solidFill>
            </a:rPr>
            <a:t>$50</a:t>
          </a:r>
        </a:p>
      </cdr:txBody>
    </cdr:sp>
  </cdr:relSizeAnchor>
  <cdr:relSizeAnchor xmlns:cdr="http://schemas.openxmlformats.org/drawingml/2006/chartDrawing">
    <cdr:from>
      <cdr:x>0.92106</cdr:x>
      <cdr:y>0.07328</cdr:y>
    </cdr:from>
    <cdr:to>
      <cdr:x>0.98594</cdr:x>
      <cdr:y>0.1322</cdr:y>
    </cdr:to>
    <cdr:sp macro="" textlink="">
      <cdr:nvSpPr>
        <cdr:cNvPr id="9" name="TextBox 8">
          <a:extLst xmlns:a="http://schemas.openxmlformats.org/drawingml/2006/main">
            <a:ext uri="{FF2B5EF4-FFF2-40B4-BE49-F238E27FC236}">
              <a16:creationId xmlns:a16="http://schemas.microsoft.com/office/drawing/2014/main" id="{94E54726-9E46-F4DB-FA63-1530F812E8A2}"/>
            </a:ext>
          </a:extLst>
        </cdr:cNvPr>
        <cdr:cNvSpPr txBox="1"/>
      </cdr:nvSpPr>
      <cdr:spPr>
        <a:xfrm xmlns:a="http://schemas.openxmlformats.org/drawingml/2006/main">
          <a:off x="10191455" y="267944"/>
          <a:ext cx="717846" cy="215444"/>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spcAft>
              <a:spcPts val="200"/>
            </a:spcAft>
          </a:pPr>
          <a:r>
            <a:rPr lang="en-US" sz="1400" dirty="0">
              <a:solidFill>
                <a:srgbClr val="0F9E7A"/>
              </a:solidFill>
            </a:rPr>
            <a:t>$65</a:t>
          </a: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1</cdr:x>
      <cdr:y>0.10526</cdr:y>
    </cdr:to>
    <cdr:sp macro="" textlink="">
      <cdr:nvSpPr>
        <cdr:cNvPr id="2" name="txtboxChartTitle">
          <a:extLst xmlns:a="http://schemas.openxmlformats.org/drawingml/2006/main">
            <a:ext uri="{FF2B5EF4-FFF2-40B4-BE49-F238E27FC236}">
              <a16:creationId xmlns:a16="http://schemas.microsoft.com/office/drawing/2014/main" id="{96B80A3E-DC95-88FC-C272-3CBABACD7A42}"/>
            </a:ext>
          </a:extLst>
        </cdr:cNvPr>
        <cdr:cNvSpPr txBox="1"/>
      </cdr:nvSpPr>
      <cdr:spPr>
        <a:xfrm xmlns:a="http://schemas.openxmlformats.org/drawingml/2006/main">
          <a:off x="0" y="0"/>
          <a:ext cx="11070590" cy="45720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dirty="0">
              <a:solidFill>
                <a:srgbClr val="010000"/>
              </a:solidFill>
              <a:latin typeface="Arial" panose="020B0604020202020204" pitchFamily="34" charset="0"/>
            </a:rPr>
            <a:t>Non-China commercial crude inventory onshore (million barrels)</a:t>
          </a:r>
        </a:p>
      </cdr:txBody>
    </cdr:sp>
  </cdr:relSizeAnchor>
  <cdr:relSizeAnchor xmlns:cdr="http://schemas.openxmlformats.org/drawingml/2006/chartDrawing">
    <cdr:from>
      <cdr:x>0</cdr:x>
      <cdr:y>0.89589</cdr:y>
    </cdr:from>
    <cdr:to>
      <cdr:x>1</cdr:x>
      <cdr:y>0.92536</cdr:y>
    </cdr:to>
    <cdr:sp macro="" textlink="">
      <cdr:nvSpPr>
        <cdr:cNvPr id="4" name="txtboxCopyrightLine" hidden="1">
          <a:extLst xmlns:a="http://schemas.openxmlformats.org/drawingml/2006/main">
            <a:ext uri="{FF2B5EF4-FFF2-40B4-BE49-F238E27FC236}">
              <a16:creationId xmlns:a16="http://schemas.microsoft.com/office/drawing/2014/main" id="{5CFDECD6-E138-F582-9E72-9F17625A2982}"/>
            </a:ext>
          </a:extLst>
        </cdr:cNvPr>
        <cdr:cNvSpPr txBox="1"/>
      </cdr:nvSpPr>
      <cdr:spPr>
        <a:xfrm xmlns:a="http://schemas.openxmlformats.org/drawingml/2006/main">
          <a:off x="0" y="3891212"/>
          <a:ext cx="1107059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 2024 S&amp;P Global.</a:t>
          </a:r>
        </a:p>
      </cdr:txBody>
    </cdr:sp>
  </cdr:relSizeAnchor>
  <cdr:relSizeAnchor xmlns:cdr="http://schemas.openxmlformats.org/drawingml/2006/chartDrawing">
    <cdr:from>
      <cdr:x>0</cdr:x>
      <cdr:y>0.85831</cdr:y>
    </cdr:from>
    <cdr:to>
      <cdr:x>1</cdr:x>
      <cdr:y>0.88778</cdr:y>
    </cdr:to>
    <cdr:sp macro="" textlink="">
      <cdr:nvSpPr>
        <cdr:cNvPr id="5" name="txtBoxSourceLine" hidden="1">
          <a:extLst xmlns:a="http://schemas.openxmlformats.org/drawingml/2006/main">
            <a:ext uri="{FF2B5EF4-FFF2-40B4-BE49-F238E27FC236}">
              <a16:creationId xmlns:a16="http://schemas.microsoft.com/office/drawing/2014/main" id="{9D0B58BB-50B9-199F-89E7-81FA7DE7356F}"/>
            </a:ext>
          </a:extLst>
        </cdr:cNvPr>
        <cdr:cNvSpPr txBox="1"/>
      </cdr:nvSpPr>
      <cdr:spPr>
        <a:xfrm xmlns:a="http://schemas.openxmlformats.org/drawingml/2006/main">
          <a:off x="0" y="3727970"/>
          <a:ext cx="1107059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0.82072</cdr:y>
    </cdr:from>
    <cdr:to>
      <cdr:x>1</cdr:x>
      <cdr:y>0.8502</cdr:y>
    </cdr:to>
    <cdr:sp macro="" textlink="">
      <cdr:nvSpPr>
        <cdr:cNvPr id="6" name="txtBoxDataCompiledLine" hidden="1">
          <a:extLst xmlns:a="http://schemas.openxmlformats.org/drawingml/2006/main">
            <a:ext uri="{FF2B5EF4-FFF2-40B4-BE49-F238E27FC236}">
              <a16:creationId xmlns:a16="http://schemas.microsoft.com/office/drawing/2014/main" id="{DFFB78F4-F1F3-68D2-390B-4D687B4542E3}"/>
            </a:ext>
          </a:extLst>
        </cdr:cNvPr>
        <cdr:cNvSpPr txBox="1"/>
      </cdr:nvSpPr>
      <cdr:spPr>
        <a:xfrm xmlns:a="http://schemas.openxmlformats.org/drawingml/2006/main">
          <a:off x="0" y="3564728"/>
          <a:ext cx="1107059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As of Dec. 18, 2024.</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cdr:y>
    </cdr:from>
    <cdr:to>
      <cdr:x>1</cdr:x>
      <cdr:y>0.06321</cdr:y>
    </cdr:to>
    <cdr:sp macro="" textlink="">
      <cdr:nvSpPr>
        <cdr:cNvPr id="2" name="txtboxChartTitle">
          <a:extLst xmlns:a="http://schemas.openxmlformats.org/drawingml/2006/main">
            <a:ext uri="{FF2B5EF4-FFF2-40B4-BE49-F238E27FC236}">
              <a16:creationId xmlns:a16="http://schemas.microsoft.com/office/drawing/2014/main" id="{5361A9C0-B15D-DFBE-4EB0-CC9BB9E573EE}"/>
            </a:ext>
          </a:extLst>
        </cdr:cNvPr>
        <cdr:cNvSpPr txBox="1"/>
      </cdr:nvSpPr>
      <cdr:spPr>
        <a:xfrm xmlns:a="http://schemas.openxmlformats.org/drawingml/2006/main">
          <a:off x="0" y="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S&amp;P Global Commodity</a:t>
          </a:r>
          <a:r>
            <a:rPr lang="en-US" sz="1600" b="1" kern="1200" baseline="0">
              <a:solidFill>
                <a:srgbClr val="010000"/>
              </a:solidFill>
              <a:latin typeface="Arial" panose="020B0604020202020204" pitchFamily="34" charset="0"/>
            </a:rPr>
            <a:t> Insights Dated brent price outlook ($/b)</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C83FDF9E-995E-B8D2-FC49-2BDDD2BA0506}"/>
            </a:ext>
          </a:extLst>
        </cdr:cNvPr>
        <cdr:cNvSpPr txBox="1"/>
      </cdr:nvSpPr>
      <cdr:spPr>
        <a:xfrm xmlns:a="http://schemas.openxmlformats.org/drawingml/2006/main">
          <a:off x="0" y="4262374"/>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cdr:y>
    </cdr:from>
    <cdr:to>
      <cdr:x>1</cdr:x>
      <cdr:y>0.9705</cdr:y>
    </cdr:to>
    <cdr:sp macro="" textlink="">
      <cdr:nvSpPr>
        <cdr:cNvPr id="4" name="txtBoxSourceLine">
          <a:extLst xmlns:a="http://schemas.openxmlformats.org/drawingml/2006/main">
            <a:ext uri="{FF2B5EF4-FFF2-40B4-BE49-F238E27FC236}">
              <a16:creationId xmlns:a16="http://schemas.microsoft.com/office/drawing/2014/main" id="{BC448C5F-1E08-7F0C-19B0-9503F81E1E94}"/>
            </a:ext>
          </a:extLst>
        </cdr:cNvPr>
        <cdr:cNvSpPr txBox="1"/>
      </cdr:nvSpPr>
      <cdr:spPr>
        <a:xfrm xmlns:a="http://schemas.openxmlformats.org/drawingml/2006/main">
          <a:off x="0" y="4083558"/>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0.9115</cdr:y>
    </cdr:from>
    <cdr:to>
      <cdr:x>1</cdr:x>
      <cdr:y>0.941</cdr:y>
    </cdr:to>
    <cdr:sp macro="" textlink="">
      <cdr:nvSpPr>
        <cdr:cNvPr id="5" name="txtBoxNotesLine">
          <a:extLst xmlns:a="http://schemas.openxmlformats.org/drawingml/2006/main">
            <a:ext uri="{FF2B5EF4-FFF2-40B4-BE49-F238E27FC236}">
              <a16:creationId xmlns:a16="http://schemas.microsoft.com/office/drawing/2014/main" id="{D9043275-A290-CB82-2290-A54485696FBC}"/>
            </a:ext>
          </a:extLst>
        </cdr:cNvPr>
        <cdr:cNvSpPr txBox="1"/>
      </cdr:nvSpPr>
      <cdr:spPr>
        <a:xfrm xmlns:a="http://schemas.openxmlformats.org/drawingml/2006/main">
          <a:off x="0" y="3955542"/>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Historical Dated Brent prices from Platts.</a:t>
          </a:r>
        </a:p>
      </cdr:txBody>
    </cdr:sp>
  </cdr:relSizeAnchor>
  <cdr:relSizeAnchor xmlns:cdr="http://schemas.openxmlformats.org/drawingml/2006/chartDrawing">
    <cdr:from>
      <cdr:x>0</cdr:x>
      <cdr:y>0.882</cdr:y>
    </cdr:from>
    <cdr:to>
      <cdr:x>1</cdr:x>
      <cdr:y>0.9115</cdr:y>
    </cdr:to>
    <cdr:sp macro="" textlink="">
      <cdr:nvSpPr>
        <cdr:cNvPr id="6" name="txtBoxDataCompiledLine">
          <a:extLst xmlns:a="http://schemas.openxmlformats.org/drawingml/2006/main">
            <a:ext uri="{FF2B5EF4-FFF2-40B4-BE49-F238E27FC236}">
              <a16:creationId xmlns:a16="http://schemas.microsoft.com/office/drawing/2014/main" id="{B6E38012-B738-7499-BB9F-18E5BCDE5112}"/>
            </a:ext>
          </a:extLst>
        </cdr:cNvPr>
        <cdr:cNvSpPr txBox="1"/>
      </cdr:nvSpPr>
      <cdr:spPr>
        <a:xfrm xmlns:a="http://schemas.openxmlformats.org/drawingml/2006/main">
          <a:off x="0" y="3827526"/>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Jun. 27, 2025.</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a:extLst xmlns:a="http://schemas.openxmlformats.org/drawingml/2006/main">
            <a:ext uri="{FF2B5EF4-FFF2-40B4-BE49-F238E27FC236}">
              <a16:creationId xmlns:a16="http://schemas.microsoft.com/office/drawing/2014/main" id="{8B1FFFCD-4DFF-456A-6D7C-323F53476279}"/>
            </a:ext>
          </a:extLst>
        </cdr:cNvPr>
        <cdr:cNvSpPr txBox="1"/>
      </cdr:nvSpPr>
      <cdr:spPr>
        <a:xfrm xmlns:a="http://schemas.openxmlformats.org/drawingml/2006/main">
          <a:off x="0" y="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Change</a:t>
          </a:r>
          <a:r>
            <a:rPr lang="en-US" sz="1600" b="1" kern="1200" baseline="0">
              <a:solidFill>
                <a:srgbClr val="010000"/>
              </a:solidFill>
              <a:latin typeface="Arial" panose="020B0604020202020204" pitchFamily="34" charset="0"/>
            </a:rPr>
            <a:t> in global crude distillation capacity and refining runs versus 2013 (b/d)</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627DA0C2-B322-C942-0F21-B63ABEE6E8A6}"/>
            </a:ext>
          </a:extLst>
        </cdr:cNvPr>
        <cdr:cNvSpPr txBox="1"/>
      </cdr:nvSpPr>
      <cdr:spPr>
        <a:xfrm xmlns:a="http://schemas.openxmlformats.org/drawingml/2006/main">
          <a:off x="0" y="4266184"/>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F64D9D24-192B-C83A-C1F6-9D970E3CD902}"/>
            </a:ext>
          </a:extLst>
        </cdr:cNvPr>
        <cdr:cNvSpPr txBox="1"/>
      </cdr:nvSpPr>
      <cdr:spPr>
        <a:xfrm xmlns:a="http://schemas.openxmlformats.org/drawingml/2006/main">
          <a:off x="0" y="4087368"/>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0.91158</cdr:y>
    </cdr:from>
    <cdr:to>
      <cdr:x>1</cdr:x>
      <cdr:y>0.94105</cdr:y>
    </cdr:to>
    <cdr:sp macro="" textlink="">
      <cdr:nvSpPr>
        <cdr:cNvPr id="5" name="txtBoxDataCompiledLine">
          <a:extLst xmlns:a="http://schemas.openxmlformats.org/drawingml/2006/main">
            <a:ext uri="{FF2B5EF4-FFF2-40B4-BE49-F238E27FC236}">
              <a16:creationId xmlns:a16="http://schemas.microsoft.com/office/drawing/2014/main" id="{C71FFB38-D8F0-8A47-4704-40A7AF332E34}"/>
            </a:ext>
          </a:extLst>
        </cdr:cNvPr>
        <cdr:cNvSpPr txBox="1"/>
      </cdr:nvSpPr>
      <cdr:spPr>
        <a:xfrm xmlns:a="http://schemas.openxmlformats.org/drawingml/2006/main">
          <a:off x="0" y="3959352"/>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June. 13, 2025.</a:t>
          </a: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cdr:y>
    </cdr:from>
    <cdr:to>
      <cdr:x>1</cdr:x>
      <cdr:y>0.03848</cdr:y>
    </cdr:to>
    <cdr:sp macro="" textlink="">
      <cdr:nvSpPr>
        <cdr:cNvPr id="2" name="txtboxChartTitle">
          <a:extLst xmlns:a="http://schemas.openxmlformats.org/drawingml/2006/main">
            <a:ext uri="{FF2B5EF4-FFF2-40B4-BE49-F238E27FC236}">
              <a16:creationId xmlns:a16="http://schemas.microsoft.com/office/drawing/2014/main" id="{404918BE-276C-4F3D-8C5D-080D367B8057}"/>
            </a:ext>
          </a:extLst>
        </cdr:cNvPr>
        <cdr:cNvSpPr txBox="1"/>
      </cdr:nvSpPr>
      <cdr:spPr>
        <a:xfrm xmlns:a="http://schemas.openxmlformats.org/drawingml/2006/main">
          <a:off x="0" y="0"/>
          <a:ext cx="11232000" cy="182880"/>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dirty="0">
              <a:solidFill>
                <a:srgbClr val="010000"/>
              </a:solidFill>
              <a:latin typeface="Arial" panose="020B0604020202020204" pitchFamily="34" charset="0"/>
            </a:rPr>
            <a:t>Anticipated</a:t>
          </a:r>
          <a:r>
            <a:rPr lang="en-US" sz="1200" b="1" baseline="0" dirty="0">
              <a:solidFill>
                <a:srgbClr val="010000"/>
              </a:solidFill>
              <a:latin typeface="Arial" panose="020B0604020202020204" pitchFamily="34" charset="0"/>
            </a:rPr>
            <a:t> crude capacity additions and closures to 2026 (thousand b/d)</a:t>
          </a:r>
          <a:endParaRPr lang="en-US" sz="1200" b="1" dirty="0">
            <a:solidFill>
              <a:srgbClr val="010000"/>
            </a:solidFill>
            <a:latin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a:extLst xmlns:a="http://schemas.openxmlformats.org/drawingml/2006/main">
            <a:ext uri="{FF2B5EF4-FFF2-40B4-BE49-F238E27FC236}">
              <a16:creationId xmlns:a16="http://schemas.microsoft.com/office/drawing/2014/main" id="{2997CC04-E9BE-350F-9100-949D85D4AD3C}"/>
            </a:ext>
          </a:extLst>
        </cdr:cNvPr>
        <cdr:cNvSpPr txBox="1"/>
      </cdr:nvSpPr>
      <cdr:spPr>
        <a:xfrm xmlns:a="http://schemas.openxmlformats.org/drawingml/2006/main">
          <a:off x="0" y="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Average size</a:t>
          </a:r>
          <a:r>
            <a:rPr lang="en-US" sz="1600" b="1" kern="1200" baseline="0">
              <a:solidFill>
                <a:srgbClr val="010000"/>
              </a:solidFill>
              <a:latin typeface="Arial" panose="020B0604020202020204" pitchFamily="34" charset="0"/>
            </a:rPr>
            <a:t> of refineries starting up or shutting down (thousand b/d)</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8942B330-D7FF-A97F-B17D-FFC2F4FE7C8E}"/>
            </a:ext>
          </a:extLst>
        </cdr:cNvPr>
        <cdr:cNvSpPr txBox="1"/>
      </cdr:nvSpPr>
      <cdr:spPr>
        <a:xfrm xmlns:a="http://schemas.openxmlformats.org/drawingml/2006/main">
          <a:off x="0" y="4266184"/>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97DDD8C5-2787-EF28-6ECB-AC95DAC04439}"/>
            </a:ext>
          </a:extLst>
        </cdr:cNvPr>
        <cdr:cNvSpPr txBox="1"/>
      </cdr:nvSpPr>
      <cdr:spPr>
        <a:xfrm xmlns:a="http://schemas.openxmlformats.org/drawingml/2006/main">
          <a:off x="0" y="4087368"/>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0.91158</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8C312E3D-7ED3-5786-BBBD-C3267D70664F}"/>
            </a:ext>
          </a:extLst>
        </cdr:cNvPr>
        <cdr:cNvSpPr txBox="1"/>
      </cdr:nvSpPr>
      <cdr:spPr>
        <a:xfrm xmlns:a="http://schemas.openxmlformats.org/drawingml/2006/main">
          <a:off x="0" y="3959352"/>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2025-2029</a:t>
          </a:r>
          <a:r>
            <a:rPr lang="en-US" sz="700" b="0" kern="1200" baseline="0">
              <a:solidFill>
                <a:srgbClr val="010000"/>
              </a:solidFill>
              <a:latin typeface="Arial" panose="020B0604020202020204" pitchFamily="34" charset="0"/>
            </a:rPr>
            <a:t> reflects announced closures at Benecia, Gelsenkirchen, Grangemouth, Houston (LyondellBasell), Los Angeles (P66) and Wesseling</a:t>
          </a:r>
          <a:r>
            <a:rPr lang="en-US" sz="700" b="0" kern="1200">
              <a:solidFill>
                <a:srgbClr val="010000"/>
              </a:solidFill>
              <a:latin typeface="Arial" panose="020B0604020202020204" pitchFamily="34" charset="0"/>
            </a:rPr>
            <a:t>. 2025-2029 relfect</a:t>
          </a:r>
          <a:r>
            <a:rPr lang="en-US" sz="700" b="0" kern="1200" baseline="0">
              <a:solidFill>
                <a:srgbClr val="010000"/>
              </a:solidFill>
              <a:latin typeface="Arial" panose="020B0604020202020204" pitchFamily="34" charset="0"/>
            </a:rPr>
            <a:t> "Firm" greenfield projects at Barmer, Olmeca, Panipat and Panjin.</a:t>
          </a:r>
          <a:endParaRPr lang="en-US" sz="700" b="0" kern="1200">
            <a:solidFill>
              <a:srgbClr val="010000"/>
            </a:solidFill>
            <a:latin typeface="Arial" panose="020B0604020202020204" pitchFamily="34" charset="0"/>
          </a:endParaRPr>
        </a:p>
      </cdr:txBody>
    </cdr:sp>
  </cdr:relSizeAnchor>
  <cdr:relSizeAnchor xmlns:cdr="http://schemas.openxmlformats.org/drawingml/2006/chartDrawing">
    <cdr:from>
      <cdr:x>0</cdr:x>
      <cdr:y>0.88211</cdr:y>
    </cdr:from>
    <cdr:to>
      <cdr:x>1</cdr:x>
      <cdr:y>0.91158</cdr:y>
    </cdr:to>
    <cdr:sp macro="" textlink="">
      <cdr:nvSpPr>
        <cdr:cNvPr id="6" name="txtBoxDataCompiledLine">
          <a:extLst xmlns:a="http://schemas.openxmlformats.org/drawingml/2006/main">
            <a:ext uri="{FF2B5EF4-FFF2-40B4-BE49-F238E27FC236}">
              <a16:creationId xmlns:a16="http://schemas.microsoft.com/office/drawing/2014/main" id="{B68041F0-7E0B-30FB-6022-57F59BB9077A}"/>
            </a:ext>
          </a:extLst>
        </cdr:cNvPr>
        <cdr:cNvSpPr txBox="1"/>
      </cdr:nvSpPr>
      <cdr:spPr>
        <a:xfrm xmlns:a="http://schemas.openxmlformats.org/drawingml/2006/main">
          <a:off x="0" y="3831336"/>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May. 06, 2025.</a:t>
          </a: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cdr:y>
    </cdr:from>
    <cdr:to>
      <cdr:x>1</cdr:x>
      <cdr:y>0.11368</cdr:y>
    </cdr:to>
    <cdr:sp macro="" textlink="">
      <cdr:nvSpPr>
        <cdr:cNvPr id="2" name="txtboxChartTitle">
          <a:extLst xmlns:a="http://schemas.openxmlformats.org/drawingml/2006/main">
            <a:ext uri="{FF2B5EF4-FFF2-40B4-BE49-F238E27FC236}">
              <a16:creationId xmlns:a16="http://schemas.microsoft.com/office/drawing/2014/main" id="{705E2BBC-6B90-A6ED-0792-F2406D2D37F9}"/>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Average monthly benchmark</a:t>
          </a:r>
          <a:r>
            <a:rPr lang="en-US" sz="1600" b="1" kern="1200" baseline="0">
              <a:solidFill>
                <a:srgbClr val="010000"/>
              </a:solidFill>
              <a:latin typeface="Arial" panose="020B0604020202020204" pitchFamily="34" charset="0"/>
            </a:rPr>
            <a:t> net refining margins (nominal $/b)</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1F67F7FA-CE3E-7A88-B75E-83ED2FDFF03D}"/>
            </a:ext>
          </a:extLst>
        </cdr:cNvPr>
        <cdr:cNvSpPr txBox="1"/>
      </cdr:nvSpPr>
      <cdr:spPr>
        <a:xfrm xmlns:a="http://schemas.openxmlformats.org/drawingml/2006/main">
          <a:off x="0" y="42661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994D0492-BB3B-581D-130F-78C12F10B8B0}"/>
            </a:ext>
          </a:extLst>
        </cdr:cNvPr>
        <cdr:cNvSpPr txBox="1"/>
      </cdr:nvSpPr>
      <cdr:spPr>
        <a:xfrm xmlns:a="http://schemas.openxmlformats.org/drawingml/2006/main">
          <a:off x="0" y="40873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0.88842</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07D03530-8991-E341-DD3F-D53D7E21D06C}"/>
            </a:ext>
          </a:extLst>
        </cdr:cNvPr>
        <cdr:cNvSpPr txBox="1"/>
      </cdr:nvSpPr>
      <cdr:spPr>
        <a:xfrm xmlns:a="http://schemas.openxmlformats.org/drawingml/2006/main">
          <a:off x="0" y="3858768"/>
          <a:ext cx="5029200" cy="228600"/>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USGC</a:t>
          </a:r>
          <a:r>
            <a:rPr lang="en-US" sz="700" b="0" kern="1200" baseline="0">
              <a:solidFill>
                <a:srgbClr val="010000"/>
              </a:solidFill>
              <a:latin typeface="Arial" panose="020B0604020202020204" pitchFamily="34" charset="0"/>
            </a:rPr>
            <a:t> is a heavy-sour coking configuration</a:t>
          </a:r>
          <a:r>
            <a:rPr lang="en-US" sz="700" b="0" kern="1200">
              <a:solidFill>
                <a:srgbClr val="010000"/>
              </a:solidFill>
              <a:latin typeface="Arial" panose="020B0604020202020204" pitchFamily="34" charset="0"/>
            </a:rPr>
            <a:t>. Northwest Europe</a:t>
          </a:r>
          <a:r>
            <a:rPr lang="en-US" sz="700" b="0" kern="1200" baseline="0">
              <a:solidFill>
                <a:srgbClr val="010000"/>
              </a:solidFill>
              <a:latin typeface="Arial" panose="020B0604020202020204" pitchFamily="34" charset="0"/>
            </a:rPr>
            <a:t> is a light-sweet hydrocracking configuration. Singapore is a light-sour FCC configuration. USGC margin is RIN-less.</a:t>
          </a:r>
          <a:endParaRPr lang="en-US" sz="700" b="0" kern="1200">
            <a:solidFill>
              <a:srgbClr val="010000"/>
            </a:solidFill>
            <a:latin typeface="Arial" panose="020B0604020202020204" pitchFamily="34" charset="0"/>
          </a:endParaRPr>
        </a:p>
      </cdr:txBody>
    </cdr:sp>
  </cdr:relSizeAnchor>
  <cdr:relSizeAnchor xmlns:cdr="http://schemas.openxmlformats.org/drawingml/2006/chartDrawing">
    <cdr:from>
      <cdr:x>0</cdr:x>
      <cdr:y>0.85895</cdr:y>
    </cdr:from>
    <cdr:to>
      <cdr:x>1</cdr:x>
      <cdr:y>0.88842</cdr:y>
    </cdr:to>
    <cdr:sp macro="" textlink="">
      <cdr:nvSpPr>
        <cdr:cNvPr id="6" name="txtBoxDataCompiledLine">
          <a:extLst xmlns:a="http://schemas.openxmlformats.org/drawingml/2006/main">
            <a:ext uri="{FF2B5EF4-FFF2-40B4-BE49-F238E27FC236}">
              <a16:creationId xmlns:a16="http://schemas.microsoft.com/office/drawing/2014/main" id="{88003802-3AC0-8FF4-E509-E19086C7AD80}"/>
            </a:ext>
          </a:extLst>
        </cdr:cNvPr>
        <cdr:cNvSpPr txBox="1"/>
      </cdr:nvSpPr>
      <cdr:spPr>
        <a:xfrm xmlns:a="http://schemas.openxmlformats.org/drawingml/2006/main">
          <a:off x="0" y="37307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Jun. 31, 2025.</a:t>
          </a: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cdr:y>
    </cdr:from>
    <cdr:to>
      <cdr:x>1</cdr:x>
      <cdr:y>0.11368</cdr:y>
    </cdr:to>
    <cdr:sp macro="" textlink="">
      <cdr:nvSpPr>
        <cdr:cNvPr id="2" name="txtboxChartTitle">
          <a:extLst xmlns:a="http://schemas.openxmlformats.org/drawingml/2006/main">
            <a:ext uri="{FF2B5EF4-FFF2-40B4-BE49-F238E27FC236}">
              <a16:creationId xmlns:a16="http://schemas.microsoft.com/office/drawing/2014/main" id="{705E2BBC-6B90-A6ED-0792-F2406D2D37F9}"/>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Average annual benchmark</a:t>
          </a:r>
          <a:r>
            <a:rPr lang="en-US" sz="1600" b="1" kern="1200" baseline="0">
              <a:solidFill>
                <a:srgbClr val="010000"/>
              </a:solidFill>
              <a:latin typeface="Arial" panose="020B0604020202020204" pitchFamily="34" charset="0"/>
            </a:rPr>
            <a:t> net refining margins (nominal $/b)</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1F67F7FA-CE3E-7A88-B75E-83ED2FDFF03D}"/>
            </a:ext>
          </a:extLst>
        </cdr:cNvPr>
        <cdr:cNvSpPr txBox="1"/>
      </cdr:nvSpPr>
      <cdr:spPr>
        <a:xfrm xmlns:a="http://schemas.openxmlformats.org/drawingml/2006/main">
          <a:off x="0" y="42661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994D0492-BB3B-581D-130F-78C12F10B8B0}"/>
            </a:ext>
          </a:extLst>
        </cdr:cNvPr>
        <cdr:cNvSpPr txBox="1"/>
      </cdr:nvSpPr>
      <cdr:spPr>
        <a:xfrm xmlns:a="http://schemas.openxmlformats.org/drawingml/2006/main">
          <a:off x="0" y="40873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0.88842</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07D03530-8991-E341-DD3F-D53D7E21D06C}"/>
            </a:ext>
          </a:extLst>
        </cdr:cNvPr>
        <cdr:cNvSpPr txBox="1"/>
      </cdr:nvSpPr>
      <cdr:spPr>
        <a:xfrm xmlns:a="http://schemas.openxmlformats.org/drawingml/2006/main">
          <a:off x="0" y="3858768"/>
          <a:ext cx="5029200" cy="228600"/>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USGC</a:t>
          </a:r>
          <a:r>
            <a:rPr lang="en-US" sz="700" b="0" kern="1200" baseline="0">
              <a:solidFill>
                <a:srgbClr val="010000"/>
              </a:solidFill>
              <a:latin typeface="Arial" panose="020B0604020202020204" pitchFamily="34" charset="0"/>
            </a:rPr>
            <a:t> is a heavy-sour coking configuration</a:t>
          </a:r>
          <a:r>
            <a:rPr lang="en-US" sz="700" b="0" kern="1200">
              <a:solidFill>
                <a:srgbClr val="010000"/>
              </a:solidFill>
              <a:latin typeface="Arial" panose="020B0604020202020204" pitchFamily="34" charset="0"/>
            </a:rPr>
            <a:t>. Northwest Europe</a:t>
          </a:r>
          <a:r>
            <a:rPr lang="en-US" sz="700" b="0" kern="1200" baseline="0">
              <a:solidFill>
                <a:srgbClr val="010000"/>
              </a:solidFill>
              <a:latin typeface="Arial" panose="020B0604020202020204" pitchFamily="34" charset="0"/>
            </a:rPr>
            <a:t> is a light-sweet hydrocracking configuration. Singapore is a light-sour FCC configuration. USGC margin is RIN-less.</a:t>
          </a:r>
          <a:endParaRPr lang="en-US" sz="700" b="0" kern="1200">
            <a:solidFill>
              <a:srgbClr val="010000"/>
            </a:solidFill>
            <a:latin typeface="Arial" panose="020B0604020202020204" pitchFamily="34" charset="0"/>
          </a:endParaRPr>
        </a:p>
      </cdr:txBody>
    </cdr:sp>
  </cdr:relSizeAnchor>
  <cdr:relSizeAnchor xmlns:cdr="http://schemas.openxmlformats.org/drawingml/2006/chartDrawing">
    <cdr:from>
      <cdr:x>0</cdr:x>
      <cdr:y>0.85895</cdr:y>
    </cdr:from>
    <cdr:to>
      <cdr:x>1</cdr:x>
      <cdr:y>0.88842</cdr:y>
    </cdr:to>
    <cdr:sp macro="" textlink="">
      <cdr:nvSpPr>
        <cdr:cNvPr id="6" name="txtBoxDataCompiledLine">
          <a:extLst xmlns:a="http://schemas.openxmlformats.org/drawingml/2006/main">
            <a:ext uri="{FF2B5EF4-FFF2-40B4-BE49-F238E27FC236}">
              <a16:creationId xmlns:a16="http://schemas.microsoft.com/office/drawing/2014/main" id="{88003802-3AC0-8FF4-E509-E19086C7AD80}"/>
            </a:ext>
          </a:extLst>
        </cdr:cNvPr>
        <cdr:cNvSpPr txBox="1"/>
      </cdr:nvSpPr>
      <cdr:spPr>
        <a:xfrm xmlns:a="http://schemas.openxmlformats.org/drawingml/2006/main">
          <a:off x="0" y="37307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Jun. 31, 2025.</a:t>
          </a: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cdr:y>
    </cdr:from>
    <cdr:to>
      <cdr:x>1</cdr:x>
      <cdr:y>0.04211</cdr:y>
    </cdr:to>
    <cdr:sp macro="" textlink="">
      <cdr:nvSpPr>
        <cdr:cNvPr id="2" name="txtboxChartTitle">
          <a:extLst xmlns:a="http://schemas.openxmlformats.org/drawingml/2006/main">
            <a:ext uri="{FF2B5EF4-FFF2-40B4-BE49-F238E27FC236}">
              <a16:creationId xmlns:a16="http://schemas.microsoft.com/office/drawing/2014/main" id="{645DBE9B-60BC-49F3-A13D-971E2B53E6B8}"/>
            </a:ext>
          </a:extLst>
        </cdr:cNvPr>
        <cdr:cNvSpPr txBox="1"/>
      </cdr:nvSpPr>
      <cdr:spPr>
        <a:xfrm xmlns:a="http://schemas.openxmlformats.org/drawingml/2006/main">
          <a:off x="0" y="0"/>
          <a:ext cx="5033963" cy="182880"/>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GB" sz="1200" b="1">
              <a:solidFill>
                <a:srgbClr val="010000"/>
              </a:solidFill>
              <a:latin typeface="Arial" panose="020B0604020202020204" pitchFamily="34" charset="0"/>
            </a:rPr>
            <a:t>Gasoline supply</a:t>
          </a:r>
          <a:r>
            <a:rPr lang="en-GB" sz="1200" b="1" baseline="0">
              <a:solidFill>
                <a:srgbClr val="010000"/>
              </a:solidFill>
              <a:latin typeface="Arial" panose="020B0604020202020204" pitchFamily="34" charset="0"/>
            </a:rPr>
            <a:t> </a:t>
          </a:r>
          <a:r>
            <a:rPr lang="en-GB" sz="1200" b="1">
              <a:solidFill>
                <a:srgbClr val="010000"/>
              </a:solidFill>
              <a:latin typeface="Arial" panose="020B0604020202020204" pitchFamily="34" charset="0"/>
            </a:rPr>
            <a:t>increase from</a:t>
          </a:r>
          <a:r>
            <a:rPr lang="en-GB" sz="1200" b="1" baseline="0">
              <a:solidFill>
                <a:srgbClr val="010000"/>
              </a:solidFill>
              <a:latin typeface="Arial" panose="020B0604020202020204" pitchFamily="34" charset="0"/>
            </a:rPr>
            <a:t> </a:t>
          </a:r>
          <a:r>
            <a:rPr lang="en-GB" sz="1200" b="1">
              <a:solidFill>
                <a:srgbClr val="010000"/>
              </a:solidFill>
              <a:latin typeface="Arial" panose="020B0604020202020204" pitchFamily="34" charset="0"/>
            </a:rPr>
            <a:t>new refinery</a:t>
          </a:r>
          <a:r>
            <a:rPr lang="en-GB" sz="1200" b="1" baseline="0">
              <a:solidFill>
                <a:srgbClr val="010000"/>
              </a:solidFill>
              <a:latin typeface="Arial" panose="020B0604020202020204" pitchFamily="34" charset="0"/>
            </a:rPr>
            <a:t> capacity (thousand b/d)</a:t>
          </a:r>
          <a:endParaRPr lang="en-GB" sz="1200" b="1">
            <a:solidFill>
              <a:srgbClr val="010000"/>
            </a:solidFill>
            <a:latin typeface="Arial" panose="020B06040202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cdr:y>
    </cdr:from>
    <cdr:to>
      <cdr:x>1</cdr:x>
      <cdr:y>0.04211</cdr:y>
    </cdr:to>
    <cdr:sp macro="" textlink="">
      <cdr:nvSpPr>
        <cdr:cNvPr id="2" name="txtboxChartTitle">
          <a:extLst xmlns:a="http://schemas.openxmlformats.org/drawingml/2006/main">
            <a:ext uri="{FF2B5EF4-FFF2-40B4-BE49-F238E27FC236}">
              <a16:creationId xmlns:a16="http://schemas.microsoft.com/office/drawing/2014/main" id="{645DBE9B-60BC-49F3-A13D-971E2B53E6B8}"/>
            </a:ext>
          </a:extLst>
        </cdr:cNvPr>
        <cdr:cNvSpPr txBox="1"/>
      </cdr:nvSpPr>
      <cdr:spPr>
        <a:xfrm xmlns:a="http://schemas.openxmlformats.org/drawingml/2006/main">
          <a:off x="0" y="0"/>
          <a:ext cx="5029200" cy="182880"/>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GB" sz="1200" b="1">
              <a:solidFill>
                <a:srgbClr val="010000"/>
              </a:solidFill>
              <a:latin typeface="Arial" panose="020B0604020202020204" pitchFamily="34" charset="0"/>
            </a:rPr>
            <a:t>Diesel supply</a:t>
          </a:r>
          <a:r>
            <a:rPr lang="en-GB" sz="1200" b="1" baseline="0">
              <a:solidFill>
                <a:srgbClr val="010000"/>
              </a:solidFill>
              <a:latin typeface="Arial" panose="020B0604020202020204" pitchFamily="34" charset="0"/>
            </a:rPr>
            <a:t> </a:t>
          </a:r>
          <a:r>
            <a:rPr lang="en-GB" sz="1200" b="1">
              <a:solidFill>
                <a:srgbClr val="010000"/>
              </a:solidFill>
              <a:latin typeface="Arial" panose="020B0604020202020204" pitchFamily="34" charset="0"/>
            </a:rPr>
            <a:t>increase from</a:t>
          </a:r>
          <a:r>
            <a:rPr lang="en-GB" sz="1200" b="1" baseline="0">
              <a:solidFill>
                <a:srgbClr val="010000"/>
              </a:solidFill>
              <a:latin typeface="Arial" panose="020B0604020202020204" pitchFamily="34" charset="0"/>
            </a:rPr>
            <a:t> </a:t>
          </a:r>
          <a:r>
            <a:rPr lang="en-GB" sz="1200" b="1">
              <a:solidFill>
                <a:srgbClr val="010000"/>
              </a:solidFill>
              <a:latin typeface="Arial" panose="020B0604020202020204" pitchFamily="34" charset="0"/>
            </a:rPr>
            <a:t>new refinery</a:t>
          </a:r>
          <a:r>
            <a:rPr lang="en-GB" sz="1200" b="1" baseline="0">
              <a:solidFill>
                <a:srgbClr val="010000"/>
              </a:solidFill>
              <a:latin typeface="Arial" panose="020B0604020202020204" pitchFamily="34" charset="0"/>
            </a:rPr>
            <a:t> capacity (thousand b/d)</a:t>
          </a:r>
          <a:endParaRPr lang="en-GB" sz="1200" b="1">
            <a:solidFill>
              <a:srgbClr val="010000"/>
            </a:solidFill>
            <a:latin typeface="Arial" panose="020B06040202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a:extLst xmlns:a="http://schemas.openxmlformats.org/drawingml/2006/main">
            <a:ext uri="{FF2B5EF4-FFF2-40B4-BE49-F238E27FC236}">
              <a16:creationId xmlns:a16="http://schemas.microsoft.com/office/drawing/2014/main" id="{6754E4F8-4A14-D235-8BB3-BACFC1AB63CB}"/>
            </a:ext>
          </a:extLst>
        </cdr:cNvPr>
        <cdr:cNvSpPr txBox="1"/>
      </cdr:nvSpPr>
      <cdr:spPr>
        <a:xfrm xmlns:a="http://schemas.openxmlformats.org/drawingml/2006/main">
          <a:off x="0" y="0"/>
          <a:ext cx="1106043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Refined products demand growth 2025 to 2035</a:t>
          </a: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87A1526D-E4CC-4F88-BDED-0DB7206208BA}"/>
            </a:ext>
          </a:extLst>
        </cdr:cNvPr>
        <cdr:cNvSpPr txBox="1"/>
      </cdr:nvSpPr>
      <cdr:spPr>
        <a:xfrm xmlns:a="http://schemas.openxmlformats.org/drawingml/2006/main">
          <a:off x="0" y="4266184"/>
          <a:ext cx="1106043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C3036308-908B-612A-9CC8-D87F462ED627}"/>
            </a:ext>
          </a:extLst>
        </cdr:cNvPr>
        <cdr:cNvSpPr txBox="1"/>
      </cdr:nvSpPr>
      <cdr:spPr>
        <a:xfrm xmlns:a="http://schemas.openxmlformats.org/drawingml/2006/main">
          <a:off x="0" y="4087368"/>
          <a:ext cx="1106043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0.91158</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39C21830-EB3E-D388-A110-9B1FDAF65BE2}"/>
            </a:ext>
          </a:extLst>
        </cdr:cNvPr>
        <cdr:cNvSpPr txBox="1"/>
      </cdr:nvSpPr>
      <cdr:spPr>
        <a:xfrm xmlns:a="http://schemas.openxmlformats.org/drawingml/2006/main">
          <a:off x="0" y="3959352"/>
          <a:ext cx="1106043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Data from Annual Strategic Workbook</a:t>
          </a:r>
          <a:r>
            <a:rPr lang="en-US" sz="700" b="0" kern="1200" baseline="0">
              <a:solidFill>
                <a:srgbClr val="010000"/>
              </a:solidFill>
              <a:latin typeface="Arial" panose="020B0604020202020204" pitchFamily="34" charset="0"/>
            </a:rPr>
            <a:t> 2025</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0.88211</cdr:y>
    </cdr:from>
    <cdr:to>
      <cdr:x>1</cdr:x>
      <cdr:y>0.91158</cdr:y>
    </cdr:to>
    <cdr:sp macro="" textlink="">
      <cdr:nvSpPr>
        <cdr:cNvPr id="6" name="txtBoxDataCompiledLine">
          <a:extLst xmlns:a="http://schemas.openxmlformats.org/drawingml/2006/main">
            <a:ext uri="{FF2B5EF4-FFF2-40B4-BE49-F238E27FC236}">
              <a16:creationId xmlns:a16="http://schemas.microsoft.com/office/drawing/2014/main" id="{14DCE8F4-DD03-5F55-80BB-17974A6B9711}"/>
            </a:ext>
          </a:extLst>
        </cdr:cNvPr>
        <cdr:cNvSpPr txBox="1"/>
      </cdr:nvSpPr>
      <cdr:spPr>
        <a:xfrm xmlns:a="http://schemas.openxmlformats.org/drawingml/2006/main">
          <a:off x="0" y="3831336"/>
          <a:ext cx="1106043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Jul. 17, 2025.</a:t>
          </a:r>
        </a:p>
      </cdr:txBody>
    </cdr:sp>
  </cdr:relSizeAnchor>
  <cdr:relSizeAnchor xmlns:cdr="http://schemas.openxmlformats.org/drawingml/2006/chartDrawing">
    <cdr:from>
      <cdr:x>0</cdr:x>
      <cdr:y>0.18355</cdr:y>
    </cdr:from>
    <cdr:to>
      <cdr:x>0.03255</cdr:x>
      <cdr:y>0.86353</cdr:y>
    </cdr:to>
    <cdr:sp macro="" textlink="">
      <cdr:nvSpPr>
        <cdr:cNvPr id="7" name="txtBoxPrimaryYAxisLabel">
          <a:extLst xmlns:a="http://schemas.openxmlformats.org/drawingml/2006/main">
            <a:ext uri="{FF2B5EF4-FFF2-40B4-BE49-F238E27FC236}">
              <a16:creationId xmlns:a16="http://schemas.microsoft.com/office/drawing/2014/main" id="{77400667-579C-C465-6FDD-A8FB97306920}"/>
            </a:ext>
          </a:extLst>
        </cdr:cNvPr>
        <cdr:cNvSpPr txBox="1"/>
      </cdr:nvSpPr>
      <cdr:spPr>
        <a:xfrm xmlns:a="http://schemas.openxmlformats.org/drawingml/2006/main" rot="16200000">
          <a:off x="-1296724" y="2093944"/>
          <a:ext cx="2953448" cy="360000"/>
        </a:xfrm>
        <a:prstGeom xmlns:a="http://schemas.openxmlformats.org/drawingml/2006/main" prst="rect">
          <a:avLst/>
        </a:prstGeom>
      </cdr:spPr>
      <cdr:txBody>
        <a:bodyPr xmlns:a="http://schemas.openxmlformats.org/drawingml/2006/main" vertOverflow="clip" vert="horz" lIns="0" tIns="0" rIns="0" bIns="36000" rtlCol="0" anchor="t"/>
        <a:lstStyle xmlns:a="http://schemas.openxmlformats.org/drawingml/2006/main"/>
        <a:p xmlns:a="http://schemas.openxmlformats.org/drawingml/2006/main">
          <a:pPr algn="ctr"/>
          <a:r>
            <a:rPr lang="en-US" sz="1300" b="1" kern="1200">
              <a:solidFill>
                <a:srgbClr val="010000"/>
              </a:solidFill>
              <a:latin typeface="Arial" panose="020B0604020202020204" pitchFamily="34" charset="0"/>
            </a:rPr>
            <a:t>thousand b/d</a:t>
          </a:r>
        </a:p>
      </cdr:txBody>
    </cdr:sp>
  </cdr:relSizeAnchor>
  <cdr:relSizeAnchor xmlns:cdr="http://schemas.openxmlformats.org/drawingml/2006/chartDrawing">
    <cdr:from>
      <cdr:x>0.96745</cdr:x>
      <cdr:y>0.18355</cdr:y>
    </cdr:from>
    <cdr:to>
      <cdr:x>1</cdr:x>
      <cdr:y>0.86353</cdr:y>
    </cdr:to>
    <cdr:sp macro="" textlink="">
      <cdr:nvSpPr>
        <cdr:cNvPr id="8" name="txtBoxSecondaryYAxisLabel">
          <a:extLst xmlns:a="http://schemas.openxmlformats.org/drawingml/2006/main">
            <a:ext uri="{FF2B5EF4-FFF2-40B4-BE49-F238E27FC236}">
              <a16:creationId xmlns:a16="http://schemas.microsoft.com/office/drawing/2014/main" id="{51C47273-4AA5-E89D-B9CA-E3EBEEF86DA7}"/>
            </a:ext>
          </a:extLst>
        </cdr:cNvPr>
        <cdr:cNvSpPr txBox="1"/>
      </cdr:nvSpPr>
      <cdr:spPr>
        <a:xfrm xmlns:a="http://schemas.openxmlformats.org/drawingml/2006/main" rot="16200000">
          <a:off x="9403706" y="2093944"/>
          <a:ext cx="2953448" cy="360000"/>
        </a:xfrm>
        <a:prstGeom xmlns:a="http://schemas.openxmlformats.org/drawingml/2006/main" prst="rect">
          <a:avLst/>
        </a:prstGeom>
      </cdr:spPr>
      <cdr:txBody>
        <a:bodyPr xmlns:a="http://schemas.openxmlformats.org/drawingml/2006/main" vertOverflow="clip" vert="horz" lIns="0" tIns="36000" rIns="0" bIns="0" rtlCol="0" anchor="b"/>
        <a:lstStyle xmlns:a="http://schemas.openxmlformats.org/drawingml/2006/main"/>
        <a:p xmlns:a="http://schemas.openxmlformats.org/drawingml/2006/main">
          <a:pPr algn="ctr"/>
          <a:r>
            <a:rPr lang="en-US" sz="1300" b="1" kern="1200">
              <a:solidFill>
                <a:srgbClr val="010000"/>
              </a:solidFill>
              <a:latin typeface="Arial" panose="020B0604020202020204" pitchFamily="34" charset="0"/>
            </a:rPr>
            <a:t>% growth</a:t>
          </a: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a:extLst xmlns:a="http://schemas.openxmlformats.org/drawingml/2006/main">
            <a:ext uri="{FF2B5EF4-FFF2-40B4-BE49-F238E27FC236}">
              <a16:creationId xmlns:a16="http://schemas.microsoft.com/office/drawing/2014/main" id="{68516D28-D891-A28D-D18C-4545CDFEA5A6}"/>
            </a:ext>
          </a:extLst>
        </cdr:cNvPr>
        <cdr:cNvSpPr txBox="1"/>
      </cdr:nvSpPr>
      <cdr:spPr>
        <a:xfrm xmlns:a="http://schemas.openxmlformats.org/drawingml/2006/main">
          <a:off x="0" y="0"/>
          <a:ext cx="502920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Change in population 2025 to 2040 (millions)</a:t>
          </a: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797356E0-33D0-A45F-7705-2EC47BDBB46B}"/>
            </a:ext>
          </a:extLst>
        </cdr:cNvPr>
        <cdr:cNvSpPr txBox="1"/>
      </cdr:nvSpPr>
      <cdr:spPr>
        <a:xfrm xmlns:a="http://schemas.openxmlformats.org/drawingml/2006/main">
          <a:off x="0" y="42661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25C083F4-1587-CC03-80B8-2FB45017FC0E}"/>
            </a:ext>
          </a:extLst>
        </cdr:cNvPr>
        <cdr:cNvSpPr txBox="1"/>
      </cdr:nvSpPr>
      <cdr:spPr>
        <a:xfrm xmlns:a="http://schemas.openxmlformats.org/drawingml/2006/main">
          <a:off x="0" y="40873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0.91158</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2F7B1ACA-AE01-AAFA-E908-77AECA2214D2}"/>
            </a:ext>
          </a:extLst>
        </cdr:cNvPr>
        <cdr:cNvSpPr txBox="1"/>
      </cdr:nvSpPr>
      <cdr:spPr>
        <a:xfrm xmlns:a="http://schemas.openxmlformats.org/drawingml/2006/main">
          <a:off x="0" y="39593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From Global Energy and Climate</a:t>
          </a:r>
          <a:r>
            <a:rPr lang="en-US" sz="700" b="0" kern="1200" baseline="0">
              <a:solidFill>
                <a:srgbClr val="010000"/>
              </a:solidFill>
              <a:latin typeface="Arial" panose="020B0604020202020204" pitchFamily="34" charset="0"/>
            </a:rPr>
            <a:t> S</a:t>
          </a:r>
          <a:r>
            <a:rPr lang="en-US" sz="700" b="0" kern="1200">
              <a:solidFill>
                <a:srgbClr val="010000"/>
              </a:solidFill>
              <a:latin typeface="Arial" panose="020B0604020202020204" pitchFamily="34" charset="0"/>
            </a:rPr>
            <a:t>cenarios.</a:t>
          </a:r>
        </a:p>
      </cdr:txBody>
    </cdr:sp>
  </cdr:relSizeAnchor>
  <cdr:relSizeAnchor xmlns:cdr="http://schemas.openxmlformats.org/drawingml/2006/chartDrawing">
    <cdr:from>
      <cdr:x>0</cdr:x>
      <cdr:y>0.88211</cdr:y>
    </cdr:from>
    <cdr:to>
      <cdr:x>1</cdr:x>
      <cdr:y>0.91158</cdr:y>
    </cdr:to>
    <cdr:sp macro="" textlink="">
      <cdr:nvSpPr>
        <cdr:cNvPr id="6" name="txtBoxDataCompiledLine">
          <a:extLst xmlns:a="http://schemas.openxmlformats.org/drawingml/2006/main">
            <a:ext uri="{FF2B5EF4-FFF2-40B4-BE49-F238E27FC236}">
              <a16:creationId xmlns:a16="http://schemas.microsoft.com/office/drawing/2014/main" id="{563B3151-9572-A3B4-275E-38697DB956A1}"/>
            </a:ext>
          </a:extLst>
        </cdr:cNvPr>
        <cdr:cNvSpPr txBox="1"/>
      </cdr:nvSpPr>
      <cdr:spPr>
        <a:xfrm xmlns:a="http://schemas.openxmlformats.org/drawingml/2006/main">
          <a:off x="0" y="383133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May. 29, 2025.</a:t>
          </a: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cdr:y>
    </cdr:from>
    <cdr:to>
      <cdr:x>1</cdr:x>
      <cdr:y>0.06316</cdr:y>
    </cdr:to>
    <cdr:sp macro="" textlink="">
      <cdr:nvSpPr>
        <cdr:cNvPr id="2" name="txtboxChartTitle">
          <a:extLst xmlns:a="http://schemas.openxmlformats.org/drawingml/2006/main">
            <a:ext uri="{FF2B5EF4-FFF2-40B4-BE49-F238E27FC236}">
              <a16:creationId xmlns:a16="http://schemas.microsoft.com/office/drawing/2014/main" id="{68516D28-D891-A28D-D18C-4545CDFEA5A6}"/>
            </a:ext>
          </a:extLst>
        </cdr:cNvPr>
        <cdr:cNvSpPr txBox="1"/>
      </cdr:nvSpPr>
      <cdr:spPr>
        <a:xfrm xmlns:a="http://schemas.openxmlformats.org/drawingml/2006/main">
          <a:off x="0" y="0"/>
          <a:ext cx="502920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dirty="0">
              <a:solidFill>
                <a:srgbClr val="010000"/>
              </a:solidFill>
              <a:latin typeface="Arial" panose="020B0604020202020204" pitchFamily="34" charset="0"/>
            </a:rPr>
            <a:t>Transportation fuel consumption (</a:t>
          </a:r>
          <a:r>
            <a:rPr lang="en-US" sz="1600" b="1" kern="1200" dirty="0" err="1">
              <a:solidFill>
                <a:srgbClr val="010000"/>
              </a:solidFill>
              <a:latin typeface="Arial" panose="020B0604020202020204" pitchFamily="34" charset="0"/>
            </a:rPr>
            <a:t>bbls</a:t>
          </a:r>
          <a:r>
            <a:rPr lang="en-US" sz="1600" b="1" kern="1200" dirty="0">
              <a:solidFill>
                <a:srgbClr val="010000"/>
              </a:solidFill>
              <a:latin typeface="Arial" panose="020B0604020202020204" pitchFamily="34" charset="0"/>
            </a:rPr>
            <a:t> per person)</a:t>
          </a:r>
        </a:p>
      </cdr:txBody>
    </cdr:sp>
  </cdr:relSizeAnchor>
  <cdr:relSizeAnchor xmlns:cdr="http://schemas.openxmlformats.org/drawingml/2006/chartDrawing">
    <cdr:from>
      <cdr:x>0</cdr:x>
      <cdr:y>0.97053</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797356E0-33D0-A45F-7705-2EC47BDBB46B}"/>
            </a:ext>
          </a:extLst>
        </cdr:cNvPr>
        <cdr:cNvSpPr txBox="1"/>
      </cdr:nvSpPr>
      <cdr:spPr>
        <a:xfrm xmlns:a="http://schemas.openxmlformats.org/drawingml/2006/main">
          <a:off x="0" y="42661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0.94105</cdr:y>
    </cdr:from>
    <cdr:to>
      <cdr:x>1</cdr:x>
      <cdr:y>0.97053</cdr:y>
    </cdr:to>
    <cdr:sp macro="" textlink="">
      <cdr:nvSpPr>
        <cdr:cNvPr id="4" name="txtBoxSourceLine">
          <a:extLst xmlns:a="http://schemas.openxmlformats.org/drawingml/2006/main">
            <a:ext uri="{FF2B5EF4-FFF2-40B4-BE49-F238E27FC236}">
              <a16:creationId xmlns:a16="http://schemas.microsoft.com/office/drawing/2014/main" id="{25C083F4-1587-CC03-80B8-2FB45017FC0E}"/>
            </a:ext>
          </a:extLst>
        </cdr:cNvPr>
        <cdr:cNvSpPr txBox="1"/>
      </cdr:nvSpPr>
      <cdr:spPr>
        <a:xfrm xmlns:a="http://schemas.openxmlformats.org/drawingml/2006/main">
          <a:off x="0" y="40873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0.91158</cdr:y>
    </cdr:from>
    <cdr:to>
      <cdr:x>1</cdr:x>
      <cdr:y>0.94105</cdr:y>
    </cdr:to>
    <cdr:sp macro="" textlink="">
      <cdr:nvSpPr>
        <cdr:cNvPr id="5" name="txtBoxNotesLine">
          <a:extLst xmlns:a="http://schemas.openxmlformats.org/drawingml/2006/main">
            <a:ext uri="{FF2B5EF4-FFF2-40B4-BE49-F238E27FC236}">
              <a16:creationId xmlns:a16="http://schemas.microsoft.com/office/drawing/2014/main" id="{2F7B1ACA-AE01-AAFA-E908-77AECA2214D2}"/>
            </a:ext>
          </a:extLst>
        </cdr:cNvPr>
        <cdr:cNvSpPr txBox="1"/>
      </cdr:nvSpPr>
      <cdr:spPr>
        <a:xfrm xmlns:a="http://schemas.openxmlformats.org/drawingml/2006/main">
          <a:off x="0" y="395935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From Annual Strategic Workbook 2025. Includes MOGAS, gasoil/diesel and jet/kero.</a:t>
          </a:r>
        </a:p>
      </cdr:txBody>
    </cdr:sp>
  </cdr:relSizeAnchor>
  <cdr:relSizeAnchor xmlns:cdr="http://schemas.openxmlformats.org/drawingml/2006/chartDrawing">
    <cdr:from>
      <cdr:x>0</cdr:x>
      <cdr:y>0.88211</cdr:y>
    </cdr:from>
    <cdr:to>
      <cdr:x>1</cdr:x>
      <cdr:y>0.91158</cdr:y>
    </cdr:to>
    <cdr:sp macro="" textlink="">
      <cdr:nvSpPr>
        <cdr:cNvPr id="6" name="txtBoxDataCompiledLine">
          <a:extLst xmlns:a="http://schemas.openxmlformats.org/drawingml/2006/main">
            <a:ext uri="{FF2B5EF4-FFF2-40B4-BE49-F238E27FC236}">
              <a16:creationId xmlns:a16="http://schemas.microsoft.com/office/drawing/2014/main" id="{563B3151-9572-A3B4-275E-38697DB956A1}"/>
            </a:ext>
          </a:extLst>
        </cdr:cNvPr>
        <cdr:cNvSpPr txBox="1"/>
      </cdr:nvSpPr>
      <cdr:spPr>
        <a:xfrm xmlns:a="http://schemas.openxmlformats.org/drawingml/2006/main">
          <a:off x="0" y="383133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May. 29, 2025.</a:t>
          </a: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cdr:y>
    </cdr:from>
    <cdr:to>
      <cdr:x>1</cdr:x>
      <cdr:y>0.06321</cdr:y>
    </cdr:to>
    <cdr:sp macro="" textlink="">
      <cdr:nvSpPr>
        <cdr:cNvPr id="2" name="txtboxChartTitle">
          <a:extLst xmlns:a="http://schemas.openxmlformats.org/drawingml/2006/main">
            <a:ext uri="{FF2B5EF4-FFF2-40B4-BE49-F238E27FC236}">
              <a16:creationId xmlns:a16="http://schemas.microsoft.com/office/drawing/2014/main" id="{FE4AD3EB-BEAB-74FE-3C56-CF5C2EE4E81A}"/>
            </a:ext>
          </a:extLst>
        </cdr:cNvPr>
        <cdr:cNvSpPr txBox="1"/>
      </cdr:nvSpPr>
      <cdr:spPr>
        <a:xfrm xmlns:a="http://schemas.openxmlformats.org/drawingml/2006/main">
          <a:off x="0" y="0"/>
          <a:ext cx="11064240"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dirty="0">
              <a:solidFill>
                <a:srgbClr val="010000"/>
              </a:solidFill>
              <a:latin typeface="Arial" panose="020B0604020202020204" pitchFamily="34" charset="0"/>
            </a:rPr>
            <a:t>African refined products demand and crude distillation capacity (thousand</a:t>
          </a:r>
          <a:r>
            <a:rPr lang="en-US" sz="1600" b="1" kern="1200" baseline="0" dirty="0">
              <a:solidFill>
                <a:srgbClr val="010000"/>
              </a:solidFill>
              <a:latin typeface="Arial" panose="020B0604020202020204" pitchFamily="34" charset="0"/>
            </a:rPr>
            <a:t> b/d)</a:t>
          </a:r>
          <a:endParaRPr lang="en-US" sz="1600" b="1" kern="1200" dirty="0">
            <a:solidFill>
              <a:srgbClr val="010000"/>
            </a:solidFill>
            <a:latin typeface="Arial" panose="020B0604020202020204" pitchFamily="34" charset="0"/>
          </a:endParaRPr>
        </a:p>
      </cdr:txBody>
    </cdr:sp>
  </cdr:relSizeAnchor>
  <cdr:relSizeAnchor xmlns:cdr="http://schemas.openxmlformats.org/drawingml/2006/chartDrawing">
    <cdr:from>
      <cdr:x>0</cdr:x>
      <cdr:y>0.9705</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D82969DD-6323-12C7-C6FF-8E821CE0EF6C}"/>
            </a:ext>
          </a:extLst>
        </cdr:cNvPr>
        <cdr:cNvSpPr txBox="1"/>
      </cdr:nvSpPr>
      <cdr:spPr>
        <a:xfrm xmlns:a="http://schemas.openxmlformats.org/drawingml/2006/main">
          <a:off x="0" y="4262374"/>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cdr:y>
    </cdr:from>
    <cdr:to>
      <cdr:x>1</cdr:x>
      <cdr:y>0.9705</cdr:y>
    </cdr:to>
    <cdr:sp macro="" textlink="">
      <cdr:nvSpPr>
        <cdr:cNvPr id="4" name="txtBoxSourceLine">
          <a:extLst xmlns:a="http://schemas.openxmlformats.org/drawingml/2006/main">
            <a:ext uri="{FF2B5EF4-FFF2-40B4-BE49-F238E27FC236}">
              <a16:creationId xmlns:a16="http://schemas.microsoft.com/office/drawing/2014/main" id="{04AAA2F2-E601-0FE3-6AB7-1925E6D7036F}"/>
            </a:ext>
          </a:extLst>
        </cdr:cNvPr>
        <cdr:cNvSpPr txBox="1"/>
      </cdr:nvSpPr>
      <cdr:spPr>
        <a:xfrm xmlns:a="http://schemas.openxmlformats.org/drawingml/2006/main">
          <a:off x="0" y="4083558"/>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0.9115</cdr:y>
    </cdr:from>
    <cdr:to>
      <cdr:x>1</cdr:x>
      <cdr:y>0.941</cdr:y>
    </cdr:to>
    <cdr:sp macro="" textlink="">
      <cdr:nvSpPr>
        <cdr:cNvPr id="5" name="txtBoxNotesLine">
          <a:extLst xmlns:a="http://schemas.openxmlformats.org/drawingml/2006/main">
            <a:ext uri="{FF2B5EF4-FFF2-40B4-BE49-F238E27FC236}">
              <a16:creationId xmlns:a16="http://schemas.microsoft.com/office/drawing/2014/main" id="{C1F91B55-7140-14D6-9327-DA5942AA93E5}"/>
            </a:ext>
          </a:extLst>
        </cdr:cNvPr>
        <cdr:cNvSpPr txBox="1"/>
      </cdr:nvSpPr>
      <cdr:spPr>
        <a:xfrm xmlns:a="http://schemas.openxmlformats.org/drawingml/2006/main">
          <a:off x="0" y="3955542"/>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Data</a:t>
          </a:r>
          <a:r>
            <a:rPr lang="en-US" sz="700" b="0" kern="1200" baseline="0">
              <a:solidFill>
                <a:srgbClr val="010000"/>
              </a:solidFill>
              <a:latin typeface="Arial" panose="020B0604020202020204" pitchFamily="34" charset="0"/>
            </a:rPr>
            <a:t> from Annual Strategic Workbook 2025</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0.882</cdr:y>
    </cdr:from>
    <cdr:to>
      <cdr:x>1</cdr:x>
      <cdr:y>0.9115</cdr:y>
    </cdr:to>
    <cdr:sp macro="" textlink="">
      <cdr:nvSpPr>
        <cdr:cNvPr id="6" name="txtBoxDataCompiledLine">
          <a:extLst xmlns:a="http://schemas.openxmlformats.org/drawingml/2006/main">
            <a:ext uri="{FF2B5EF4-FFF2-40B4-BE49-F238E27FC236}">
              <a16:creationId xmlns:a16="http://schemas.microsoft.com/office/drawing/2014/main" id="{C4F7F968-0C33-388C-92C3-B07F54F787B6}"/>
            </a:ext>
          </a:extLst>
        </cdr:cNvPr>
        <cdr:cNvSpPr txBox="1"/>
      </cdr:nvSpPr>
      <cdr:spPr>
        <a:xfrm xmlns:a="http://schemas.openxmlformats.org/drawingml/2006/main">
          <a:off x="0" y="3827526"/>
          <a:ext cx="1106424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Jul. 17, 2025.</a:t>
          </a:r>
        </a:p>
      </cdr:txBody>
    </cdr:sp>
  </cdr:relSizeAnchor>
  <cdr:relSizeAnchor xmlns:cdr="http://schemas.openxmlformats.org/drawingml/2006/chartDrawing">
    <cdr:from>
      <cdr:x>0.14712</cdr:x>
      <cdr:y>0.54011</cdr:y>
    </cdr:from>
    <cdr:to>
      <cdr:x>0.31531</cdr:x>
      <cdr:y>0.5871</cdr:y>
    </cdr:to>
    <cdr:sp macro="" textlink="">
      <cdr:nvSpPr>
        <cdr:cNvPr id="7" name="TextBox 6">
          <a:extLst xmlns:a="http://schemas.openxmlformats.org/drawingml/2006/main">
            <a:ext uri="{FF2B5EF4-FFF2-40B4-BE49-F238E27FC236}">
              <a16:creationId xmlns:a16="http://schemas.microsoft.com/office/drawing/2014/main" id="{9A7FC3E0-2E0D-5382-EF32-C0953AB49E98}"/>
            </a:ext>
          </a:extLst>
        </cdr:cNvPr>
        <cdr:cNvSpPr txBox="1"/>
      </cdr:nvSpPr>
      <cdr:spPr>
        <a:xfrm xmlns:a="http://schemas.openxmlformats.org/drawingml/2006/main">
          <a:off x="1627822" y="2476239"/>
          <a:ext cx="1861073" cy="215444"/>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r>
            <a:rPr lang="en-US" sz="1400" b="1" kern="1200" dirty="0">
              <a:solidFill>
                <a:srgbClr val="F1A649"/>
              </a:solidFill>
            </a:rPr>
            <a:t>Demand</a:t>
          </a:r>
        </a:p>
      </cdr:txBody>
    </cdr:sp>
  </cdr:relSizeAnchor>
  <cdr:relSizeAnchor xmlns:cdr="http://schemas.openxmlformats.org/drawingml/2006/chartDrawing">
    <cdr:from>
      <cdr:x>0.13032</cdr:x>
      <cdr:y>0.31655</cdr:y>
    </cdr:from>
    <cdr:to>
      <cdr:x>0.29851</cdr:x>
      <cdr:y>0.36354</cdr:y>
    </cdr:to>
    <cdr:sp macro="" textlink="">
      <cdr:nvSpPr>
        <cdr:cNvPr id="8" name="TextBox 1">
          <a:extLst xmlns:a="http://schemas.openxmlformats.org/drawingml/2006/main">
            <a:ext uri="{FF2B5EF4-FFF2-40B4-BE49-F238E27FC236}">
              <a16:creationId xmlns:a16="http://schemas.microsoft.com/office/drawing/2014/main" id="{32D2CEE7-C5D7-8F5F-97A3-E39642CA778D}"/>
            </a:ext>
          </a:extLst>
        </cdr:cNvPr>
        <cdr:cNvSpPr txBox="1"/>
      </cdr:nvSpPr>
      <cdr:spPr>
        <a:xfrm xmlns:a="http://schemas.openxmlformats.org/drawingml/2006/main">
          <a:off x="1441954" y="1451274"/>
          <a:ext cx="1861073"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kern="1200" dirty="0">
              <a:solidFill>
                <a:srgbClr val="006D89"/>
              </a:solidFill>
            </a:rPr>
            <a:t>Refining capacity</a:t>
          </a:r>
        </a:p>
      </cdr:txBody>
    </cdr:sp>
  </cdr:relSizeAnchor>
  <cdr:relSizeAnchor xmlns:cdr="http://schemas.openxmlformats.org/drawingml/2006/chartDrawing">
    <cdr:from>
      <cdr:x>0.91713</cdr:x>
      <cdr:y>0.19219</cdr:y>
    </cdr:from>
    <cdr:to>
      <cdr:x>1</cdr:x>
      <cdr:y>0.23918</cdr:y>
    </cdr:to>
    <cdr:sp macro="" textlink="">
      <cdr:nvSpPr>
        <cdr:cNvPr id="9" name="TextBox 1">
          <a:extLst xmlns:a="http://schemas.openxmlformats.org/drawingml/2006/main">
            <a:ext uri="{FF2B5EF4-FFF2-40B4-BE49-F238E27FC236}">
              <a16:creationId xmlns:a16="http://schemas.microsoft.com/office/drawing/2014/main" id="{C95DE62A-C251-9ED4-D3BD-7DC3C6EE5A66}"/>
            </a:ext>
          </a:extLst>
        </cdr:cNvPr>
        <cdr:cNvSpPr txBox="1"/>
      </cdr:nvSpPr>
      <cdr:spPr>
        <a:xfrm xmlns:a="http://schemas.openxmlformats.org/drawingml/2006/main">
          <a:off x="10147878" y="881119"/>
          <a:ext cx="916997"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kern="1200" dirty="0">
              <a:solidFill>
                <a:srgbClr val="F1A649"/>
              </a:solidFill>
            </a:rPr>
            <a:t>+129%</a:t>
          </a:r>
        </a:p>
      </cdr:txBody>
    </cdr:sp>
  </cdr:relSizeAnchor>
  <cdr:relSizeAnchor xmlns:cdr="http://schemas.openxmlformats.org/drawingml/2006/chartDrawing">
    <cdr:from>
      <cdr:x>0.91713</cdr:x>
      <cdr:y>0.34705</cdr:y>
    </cdr:from>
    <cdr:to>
      <cdr:x>1</cdr:x>
      <cdr:y>0.39404</cdr:y>
    </cdr:to>
    <cdr:sp macro="" textlink="">
      <cdr:nvSpPr>
        <cdr:cNvPr id="10" name="TextBox 1">
          <a:extLst xmlns:a="http://schemas.openxmlformats.org/drawingml/2006/main">
            <a:ext uri="{FF2B5EF4-FFF2-40B4-BE49-F238E27FC236}">
              <a16:creationId xmlns:a16="http://schemas.microsoft.com/office/drawing/2014/main" id="{77096D95-D7F3-6E6A-8A62-894ED203322C}"/>
            </a:ext>
          </a:extLst>
        </cdr:cNvPr>
        <cdr:cNvSpPr txBox="1"/>
      </cdr:nvSpPr>
      <cdr:spPr>
        <a:xfrm xmlns:a="http://schemas.openxmlformats.org/drawingml/2006/main">
          <a:off x="10147878" y="1591131"/>
          <a:ext cx="916997"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kern="1200" dirty="0">
              <a:solidFill>
                <a:srgbClr val="006D89"/>
              </a:solidFill>
            </a:rPr>
            <a:t>+9%</a:t>
          </a:r>
        </a:p>
      </cdr:txBody>
    </cdr:sp>
  </cdr:relSizeAnchor>
  <cdr:relSizeAnchor xmlns:cdr="http://schemas.openxmlformats.org/drawingml/2006/chartDrawing">
    <cdr:from>
      <cdr:x>0.84518</cdr:x>
      <cdr:y>0.5</cdr:y>
    </cdr:from>
    <cdr:to>
      <cdr:x>0.92805</cdr:x>
      <cdr:y>0.54699</cdr:y>
    </cdr:to>
    <cdr:sp macro="" textlink="">
      <cdr:nvSpPr>
        <cdr:cNvPr id="11" name="TextBox 1">
          <a:extLst xmlns:a="http://schemas.openxmlformats.org/drawingml/2006/main">
            <a:ext uri="{FF2B5EF4-FFF2-40B4-BE49-F238E27FC236}">
              <a16:creationId xmlns:a16="http://schemas.microsoft.com/office/drawing/2014/main" id="{CE769162-0FD7-C7F5-78E2-D07A95F285B9}"/>
            </a:ext>
          </a:extLst>
        </cdr:cNvPr>
        <cdr:cNvSpPr txBox="1"/>
      </cdr:nvSpPr>
      <cdr:spPr>
        <a:xfrm xmlns:a="http://schemas.openxmlformats.org/drawingml/2006/main">
          <a:off x="9351812" y="2292350"/>
          <a:ext cx="916997"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kern="1200" dirty="0">
              <a:solidFill>
                <a:srgbClr val="006D89"/>
              </a:solidFill>
            </a:rPr>
            <a:t>(21)%</a:t>
          </a:r>
        </a:p>
      </cdr:txBody>
    </cdr:sp>
  </cdr:relSizeAnchor>
  <cdr:relSizeAnchor xmlns:cdr="http://schemas.openxmlformats.org/drawingml/2006/chartDrawing">
    <cdr:from>
      <cdr:x>0.88252</cdr:x>
      <cdr:y>0.41978</cdr:y>
    </cdr:from>
    <cdr:to>
      <cdr:x>0.99943</cdr:x>
      <cdr:y>0.46678</cdr:y>
    </cdr:to>
    <cdr:sp macro="" textlink="">
      <cdr:nvSpPr>
        <cdr:cNvPr id="12" name="TextBox 1">
          <a:extLst xmlns:a="http://schemas.openxmlformats.org/drawingml/2006/main">
            <a:ext uri="{FF2B5EF4-FFF2-40B4-BE49-F238E27FC236}">
              <a16:creationId xmlns:a16="http://schemas.microsoft.com/office/drawing/2014/main" id="{0402DED6-53A8-23F0-4B5E-66018E96B4C7}"/>
            </a:ext>
          </a:extLst>
        </cdr:cNvPr>
        <cdr:cNvSpPr txBox="1"/>
      </cdr:nvSpPr>
      <cdr:spPr>
        <a:xfrm xmlns:a="http://schemas.openxmlformats.org/drawingml/2006/main">
          <a:off x="9765010" y="1924588"/>
          <a:ext cx="1293514"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0" kern="1200" dirty="0">
              <a:solidFill>
                <a:srgbClr val="006D89"/>
              </a:solidFill>
            </a:rPr>
            <a:t>Dangote</a:t>
          </a:r>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cdr:y>
    </cdr:from>
    <cdr:to>
      <cdr:x>1</cdr:x>
      <cdr:y>0.0631</cdr:y>
    </cdr:to>
    <cdr:sp macro="" textlink="">
      <cdr:nvSpPr>
        <cdr:cNvPr id="2" name="txtboxChartTitle">
          <a:extLst xmlns:a="http://schemas.openxmlformats.org/drawingml/2006/main">
            <a:ext uri="{FF2B5EF4-FFF2-40B4-BE49-F238E27FC236}">
              <a16:creationId xmlns:a16="http://schemas.microsoft.com/office/drawing/2014/main" id="{3696C07B-E4BC-5326-A2A5-0A84C828F515}"/>
            </a:ext>
          </a:extLst>
        </cdr:cNvPr>
        <cdr:cNvSpPr txBox="1"/>
      </cdr:nvSpPr>
      <cdr:spPr>
        <a:xfrm xmlns:a="http://schemas.openxmlformats.org/drawingml/2006/main">
          <a:off x="0" y="0"/>
          <a:ext cx="11073765" cy="27432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Net refined product imports into Botswana,</a:t>
          </a:r>
          <a:r>
            <a:rPr lang="en-US" sz="1600" b="1" kern="1200" baseline="0">
              <a:solidFill>
                <a:srgbClr val="010000"/>
              </a:solidFill>
              <a:latin typeface="Arial" panose="020B0604020202020204" pitchFamily="34" charset="0"/>
            </a:rPr>
            <a:t> Eswatini, Lesotho, Namibia and South Africa (thousand b/d)</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0.97055</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1BB02AEE-E680-F8DD-CBBA-F5B4C909D4C5}"/>
            </a:ext>
          </a:extLst>
        </cdr:cNvPr>
        <cdr:cNvSpPr txBox="1"/>
      </cdr:nvSpPr>
      <cdr:spPr>
        <a:xfrm xmlns:a="http://schemas.openxmlformats.org/drawingml/2006/main">
          <a:off x="0" y="4269994"/>
          <a:ext cx="110737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0.9411</cdr:y>
    </cdr:from>
    <cdr:to>
      <cdr:x>1</cdr:x>
      <cdr:y>0.97055</cdr:y>
    </cdr:to>
    <cdr:sp macro="" textlink="">
      <cdr:nvSpPr>
        <cdr:cNvPr id="4" name="txtBoxSourceLine">
          <a:extLst xmlns:a="http://schemas.openxmlformats.org/drawingml/2006/main">
            <a:ext uri="{FF2B5EF4-FFF2-40B4-BE49-F238E27FC236}">
              <a16:creationId xmlns:a16="http://schemas.microsoft.com/office/drawing/2014/main" id="{1815C467-BFAD-B406-9109-5B5B152ED897}"/>
            </a:ext>
          </a:extLst>
        </cdr:cNvPr>
        <cdr:cNvSpPr txBox="1"/>
      </cdr:nvSpPr>
      <cdr:spPr>
        <a:xfrm xmlns:a="http://schemas.openxmlformats.org/drawingml/2006/main">
          <a:off x="0" y="4091178"/>
          <a:ext cx="110737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a:t>
          </a:r>
          <a:r>
            <a:rPr lang="en-US" sz="700" b="0" kern="1200" baseline="0">
              <a:solidFill>
                <a:srgbClr val="010000"/>
              </a:solidFill>
              <a:latin typeface="Arial" panose="020B0604020202020204" pitchFamily="34" charset="0"/>
            </a:rPr>
            <a:t> Insights</a:t>
          </a:r>
          <a:r>
            <a:rPr lang="en-US" sz="700" b="0" kern="1200">
              <a:solidFill>
                <a:srgbClr val="010000"/>
              </a:solidFill>
              <a:latin typeface="Arial" panose="020B0604020202020204" pitchFamily="34" charset="0"/>
            </a:rPr>
            <a:t>.</a:t>
          </a:r>
        </a:p>
      </cdr:txBody>
    </cdr:sp>
  </cdr:relSizeAnchor>
  <cdr:relSizeAnchor xmlns:cdr="http://schemas.openxmlformats.org/drawingml/2006/chartDrawing">
    <cdr:from>
      <cdr:x>0</cdr:x>
      <cdr:y>0.91166</cdr:y>
    </cdr:from>
    <cdr:to>
      <cdr:x>1</cdr:x>
      <cdr:y>0.9411</cdr:y>
    </cdr:to>
    <cdr:sp macro="" textlink="">
      <cdr:nvSpPr>
        <cdr:cNvPr id="5" name="txtBoxDataCompiledLine">
          <a:extLst xmlns:a="http://schemas.openxmlformats.org/drawingml/2006/main">
            <a:ext uri="{FF2B5EF4-FFF2-40B4-BE49-F238E27FC236}">
              <a16:creationId xmlns:a16="http://schemas.microsoft.com/office/drawing/2014/main" id="{BFC1C4C2-E3DD-A9CD-6EB7-E4785013BF10}"/>
            </a:ext>
          </a:extLst>
        </cdr:cNvPr>
        <cdr:cNvSpPr txBox="1"/>
      </cdr:nvSpPr>
      <cdr:spPr>
        <a:xfrm xmlns:a="http://schemas.openxmlformats.org/drawingml/2006/main">
          <a:off x="0" y="3963162"/>
          <a:ext cx="11073765"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Jul. 17, 2025.</a:t>
          </a:r>
        </a:p>
      </cdr:txBody>
    </cdr:sp>
  </cdr:relSizeAnchor>
</c:userShapes>
</file>

<file path=ppt/drawings/drawing22.xml><?xml version="1.0" encoding="utf-8"?>
<c:userShapes xmlns:c="http://schemas.openxmlformats.org/drawingml/2006/chart">
  <cdr:relSizeAnchor xmlns:cdr="http://schemas.openxmlformats.org/drawingml/2006/chartDrawing">
    <cdr:from>
      <cdr:x>0</cdr:x>
      <cdr:y>0</cdr:y>
    </cdr:from>
    <cdr:to>
      <cdr:x>1</cdr:x>
      <cdr:y>0.04211</cdr:y>
    </cdr:to>
    <cdr:sp macro="" textlink="">
      <cdr:nvSpPr>
        <cdr:cNvPr id="2" name="txtboxChartTitle"/>
        <cdr:cNvSpPr txBox="1"/>
      </cdr:nvSpPr>
      <cdr:spPr>
        <a:xfrm xmlns:a="http://schemas.openxmlformats.org/drawingml/2006/main">
          <a:off x="0" y="0"/>
          <a:ext cx="5029200" cy="18288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r>
            <a:rPr lang="en-US" sz="1200" b="1">
              <a:solidFill>
                <a:srgbClr val="010000"/>
              </a:solidFill>
              <a:latin typeface="Arial" panose="020B0604020202020204" pitchFamily="34" charset="0"/>
            </a:rPr>
            <a:t>Africa</a:t>
          </a:r>
          <a:r>
            <a:rPr lang="en-US" sz="1200" b="1" baseline="0">
              <a:solidFill>
                <a:srgbClr val="010000"/>
              </a:solidFill>
              <a:latin typeface="Arial" panose="020B0604020202020204" pitchFamily="34" charset="0"/>
            </a:rPr>
            <a:t> g</a:t>
          </a:r>
          <a:r>
            <a:rPr lang="en-US" sz="1200" b="1">
              <a:solidFill>
                <a:srgbClr val="010000"/>
              </a:solidFill>
              <a:latin typeface="Arial" panose="020B0604020202020204" pitchFamily="34" charset="0"/>
            </a:rPr>
            <a:t>asoline imports </a:t>
          </a:r>
          <a:r>
            <a:rPr lang="en-US" sz="1200" b="1">
              <a:solidFill>
                <a:srgbClr val="010000"/>
              </a:solidFill>
              <a:effectLst/>
              <a:latin typeface="Arial" panose="020B0604020202020204" pitchFamily="34" charset="0"/>
              <a:ea typeface="+mn-ea"/>
              <a:cs typeface="+mn-cs"/>
            </a:rPr>
            <a:t>(Thousand b/d)</a:t>
          </a:r>
          <a:endParaRPr lang="en-US" sz="1200" b="1">
            <a:solidFill>
              <a:srgbClr val="010000"/>
            </a:solidFill>
            <a:latin typeface="Arial" panose="020B0604020202020204" pitchFamily="34" charset="0"/>
          </a:endParaRPr>
        </a:p>
      </cdr:txBody>
    </cdr:sp>
  </cdr:relSizeAnchor>
  <cdr:relSizeAnchor xmlns:cdr="http://schemas.openxmlformats.org/drawingml/2006/chartDrawing">
    <cdr:from>
      <cdr:x>0.00534</cdr:x>
      <cdr:y>0.12789</cdr:y>
    </cdr:from>
    <cdr:to>
      <cdr:x>0.06261</cdr:x>
      <cdr:y>0.9479</cdr:y>
    </cdr:to>
    <cdr:sp macro="" textlink="">
      <cdr:nvSpPr>
        <cdr:cNvPr id="3" name="txtBoxPrimaryYAxisLabel" hidden="1"/>
        <cdr:cNvSpPr txBox="1"/>
      </cdr:nvSpPr>
      <cdr:spPr>
        <a:xfrm xmlns:a="http://schemas.openxmlformats.org/drawingml/2006/main" rot="16200000">
          <a:off x="-1609966" y="2192301"/>
          <a:ext cx="3561642" cy="288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0" rIns="0" bIns="36000" rtlCol="0" anchor="t">
          <a:noAutofit/>
        </a:bodyPr>
        <a:lstStyle xmlns:a="http://schemas.openxmlformats.org/drawingml/2006/main"/>
        <a:p xmlns:a="http://schemas.openxmlformats.org/drawingml/2006/main">
          <a:pPr algn="ctr"/>
          <a:r>
            <a:rPr lang="en-US" sz="950" b="1" dirty="0" err="1">
              <a:solidFill>
                <a:srgbClr val="010000"/>
              </a:solidFill>
              <a:latin typeface="Arial" panose="020B0604020202020204" pitchFamily="34" charset="0"/>
            </a:rPr>
            <a:t>Thousand b/d</a:t>
          </a:r>
        </a:p>
      </cdr:txBody>
    </cdr:sp>
  </cdr:relSizeAnchor>
  <cdr:relSizeAnchor xmlns:cdr="http://schemas.openxmlformats.org/drawingml/2006/chartDrawing">
    <cdr:from>
      <cdr:x>0</cdr:x>
      <cdr:y>0.80602</cdr:y>
    </cdr:from>
    <cdr:to>
      <cdr:x>1</cdr:x>
      <cdr:y>0.83549</cdr:y>
    </cdr:to>
    <cdr:sp macro="" textlink="">
      <cdr:nvSpPr>
        <cdr:cNvPr id="6" name="txtBoxSourceLine" hidden="1"/>
        <cdr:cNvSpPr txBox="1"/>
      </cdr:nvSpPr>
      <cdr:spPr>
        <a:xfrm xmlns:a="http://schemas.openxmlformats.org/drawingml/2006/main">
          <a:off x="0" y="3500871"/>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0.83176</cdr:y>
    </cdr:from>
    <cdr:to>
      <cdr:x>1</cdr:x>
      <cdr:y>0.86124</cdr:y>
    </cdr:to>
    <cdr:sp macro="" textlink="">
      <cdr:nvSpPr>
        <cdr:cNvPr id="4" name="txtboxCopyrightLine" hidden="1">
          <a:extLst xmlns:a="http://schemas.openxmlformats.org/drawingml/2006/main">
            <a:ext uri="{FF2B5EF4-FFF2-40B4-BE49-F238E27FC236}">
              <a16:creationId xmlns:a16="http://schemas.microsoft.com/office/drawing/2014/main" id="{554714FA-5470-43B4-B278-6DBC1D82DE80}"/>
            </a:ext>
          </a:extLst>
        </cdr:cNvPr>
        <cdr:cNvSpPr txBox="1"/>
      </cdr:nvSpPr>
      <cdr:spPr>
        <a:xfrm xmlns:a="http://schemas.openxmlformats.org/drawingml/2006/main">
          <a:off x="0" y="361267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 2022 S&amp;P Global.</a:t>
          </a:r>
        </a:p>
      </cdr:txBody>
    </cdr:sp>
  </cdr:relSizeAnchor>
  <cdr:relSizeAnchor xmlns:cdr="http://schemas.openxmlformats.org/drawingml/2006/chartDrawing">
    <cdr:from>
      <cdr:x>0</cdr:x>
      <cdr:y>0.78028</cdr:y>
    </cdr:from>
    <cdr:to>
      <cdr:x>1</cdr:x>
      <cdr:y>0.80975</cdr:y>
    </cdr:to>
    <cdr:sp macro="" textlink="">
      <cdr:nvSpPr>
        <cdr:cNvPr id="7" name="txtBoxNotesLine" hidden="1">
          <a:extLst xmlns:a="http://schemas.openxmlformats.org/drawingml/2006/main">
            <a:ext uri="{FF2B5EF4-FFF2-40B4-BE49-F238E27FC236}">
              <a16:creationId xmlns:a16="http://schemas.microsoft.com/office/drawing/2014/main" id="{83E052F0-F7F6-4587-9431-9BC629EC9211}"/>
            </a:ext>
          </a:extLst>
        </cdr:cNvPr>
        <cdr:cNvSpPr txBox="1"/>
      </cdr:nvSpPr>
      <cdr:spPr>
        <a:xfrm xmlns:a="http://schemas.openxmlformats.org/drawingml/2006/main">
          <a:off x="0" y="338906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Add notes here.</a:t>
          </a:r>
        </a:p>
      </cdr:txBody>
    </cdr:sp>
  </cdr:relSizeAnchor>
  <cdr:relSizeAnchor xmlns:cdr="http://schemas.openxmlformats.org/drawingml/2006/chartDrawing">
    <cdr:from>
      <cdr:x>0</cdr:x>
      <cdr:y>0.75454</cdr:y>
    </cdr:from>
    <cdr:to>
      <cdr:x>1</cdr:x>
      <cdr:y>0.78401</cdr:y>
    </cdr:to>
    <cdr:sp macro="" textlink="">
      <cdr:nvSpPr>
        <cdr:cNvPr id="8" name="txtBoxAcronymLine" hidden="1">
          <a:extLst xmlns:a="http://schemas.openxmlformats.org/drawingml/2006/main">
            <a:ext uri="{FF2B5EF4-FFF2-40B4-BE49-F238E27FC236}">
              <a16:creationId xmlns:a16="http://schemas.microsoft.com/office/drawing/2014/main" id="{172B3FBF-C123-4ED2-8932-59EC06D14625}"/>
            </a:ext>
          </a:extLst>
        </cdr:cNvPr>
        <cdr:cNvSpPr txBox="1"/>
      </cdr:nvSpPr>
      <cdr:spPr>
        <a:xfrm xmlns:a="http://schemas.openxmlformats.org/drawingml/2006/main">
          <a:off x="0" y="327726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ABC = aaa bbb ccc; XYZ = xxx yyy zzz.</a:t>
          </a:r>
        </a:p>
      </cdr:txBody>
    </cdr:sp>
  </cdr:relSizeAnchor>
  <cdr:relSizeAnchor xmlns:cdr="http://schemas.openxmlformats.org/drawingml/2006/chartDrawing">
    <cdr:from>
      <cdr:x>0</cdr:x>
      <cdr:y>0.7288</cdr:y>
    </cdr:from>
    <cdr:to>
      <cdr:x>1</cdr:x>
      <cdr:y>0.75827</cdr:y>
    </cdr:to>
    <cdr:sp macro="" textlink="">
      <cdr:nvSpPr>
        <cdr:cNvPr id="9" name="txtBoxDataCompiledLine" hidden="1">
          <a:extLst xmlns:a="http://schemas.openxmlformats.org/drawingml/2006/main">
            <a:ext uri="{FF2B5EF4-FFF2-40B4-BE49-F238E27FC236}">
              <a16:creationId xmlns:a16="http://schemas.microsoft.com/office/drawing/2014/main" id="{E7272D99-B18E-46D0-8173-F2F59EEA9819}"/>
            </a:ext>
          </a:extLst>
        </cdr:cNvPr>
        <cdr:cNvSpPr txBox="1"/>
      </cdr:nvSpPr>
      <cdr:spPr>
        <a:xfrm xmlns:a="http://schemas.openxmlformats.org/drawingml/2006/main">
          <a:off x="0" y="3165457"/>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Data compiled Mmm. DD, YYYY.</a:t>
          </a:r>
        </a:p>
      </cdr:txBody>
    </cdr:sp>
  </cdr:relSizeAnchor>
</c:userShapes>
</file>

<file path=ppt/drawings/drawing23.xml><?xml version="1.0" encoding="utf-8"?>
<c:userShapes xmlns:c="http://schemas.openxmlformats.org/drawingml/2006/chart">
  <cdr:relSizeAnchor xmlns:cdr="http://schemas.openxmlformats.org/drawingml/2006/chartDrawing">
    <cdr:from>
      <cdr:x>0</cdr:x>
      <cdr:y>0</cdr:y>
    </cdr:from>
    <cdr:to>
      <cdr:x>1</cdr:x>
      <cdr:y>0.04211</cdr:y>
    </cdr:to>
    <cdr:sp macro="" textlink="">
      <cdr:nvSpPr>
        <cdr:cNvPr id="2" name="txtboxChartTitle"/>
        <cdr:cNvSpPr txBox="1"/>
      </cdr:nvSpPr>
      <cdr:spPr>
        <a:xfrm xmlns:a="http://schemas.openxmlformats.org/drawingml/2006/main">
          <a:off x="0" y="0"/>
          <a:ext cx="5029200" cy="18288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algn="l" eaLnBrk="1"/>
          <a:r>
            <a:rPr lang="en-US" sz="1200" b="1">
              <a:solidFill>
                <a:srgbClr val="010000"/>
              </a:solidFill>
              <a:latin typeface="Arial" panose="020B0604020202020204" pitchFamily="34" charset="0"/>
            </a:rPr>
            <a:t>Africa</a:t>
          </a:r>
          <a:r>
            <a:rPr lang="en-US" sz="1200" b="1" baseline="0">
              <a:solidFill>
                <a:srgbClr val="010000"/>
              </a:solidFill>
              <a:latin typeface="Arial" panose="020B0604020202020204" pitchFamily="34" charset="0"/>
            </a:rPr>
            <a:t> diesel/gasoil imports </a:t>
          </a:r>
          <a:r>
            <a:rPr lang="en-US" sz="1200" b="1">
              <a:solidFill>
                <a:srgbClr val="010000"/>
              </a:solidFill>
              <a:effectLst/>
              <a:latin typeface="Arial" panose="020B0604020202020204" pitchFamily="34" charset="0"/>
              <a:ea typeface="+mn-ea"/>
              <a:cs typeface="+mn-cs"/>
            </a:rPr>
            <a:t>(Thousand b/d)</a:t>
          </a:r>
          <a:endParaRPr lang="en-US" sz="1200" b="1">
            <a:solidFill>
              <a:srgbClr val="010000"/>
            </a:solidFill>
            <a:latin typeface="Arial" panose="020B0604020202020204" pitchFamily="34" charset="0"/>
          </a:endParaRPr>
        </a:p>
      </cdr:txBody>
    </cdr:sp>
  </cdr:relSizeAnchor>
  <cdr:relSizeAnchor xmlns:cdr="http://schemas.openxmlformats.org/drawingml/2006/chartDrawing">
    <cdr:from>
      <cdr:x>0.00534</cdr:x>
      <cdr:y>0.12789</cdr:y>
    </cdr:from>
    <cdr:to>
      <cdr:x>0.06261</cdr:x>
      <cdr:y>0.9479</cdr:y>
    </cdr:to>
    <cdr:sp macro="" textlink="">
      <cdr:nvSpPr>
        <cdr:cNvPr id="3" name="txtBoxPrimaryYAxisLabel" hidden="1"/>
        <cdr:cNvSpPr txBox="1"/>
      </cdr:nvSpPr>
      <cdr:spPr>
        <a:xfrm xmlns:a="http://schemas.openxmlformats.org/drawingml/2006/main" rot="16200000">
          <a:off x="-1609965" y="2192301"/>
          <a:ext cx="3561642" cy="288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0" rIns="0" bIns="36000" rtlCol="0" anchor="t">
          <a:noAutofit/>
        </a:bodyPr>
        <a:lstStyle xmlns:a="http://schemas.openxmlformats.org/drawingml/2006/main"/>
        <a:p xmlns:a="http://schemas.openxmlformats.org/drawingml/2006/main">
          <a:pPr algn="ctr"/>
          <a:r>
            <a:rPr lang="en-US" sz="950" b="1" dirty="0" err="1">
              <a:solidFill>
                <a:srgbClr val="010000"/>
              </a:solidFill>
              <a:latin typeface="Arial" panose="020B0604020202020204" pitchFamily="34" charset="0"/>
            </a:rPr>
            <a:t>Thousand b/d</a:t>
          </a:r>
        </a:p>
      </cdr:txBody>
    </cdr:sp>
  </cdr:relSizeAnchor>
  <cdr:relSizeAnchor xmlns:cdr="http://schemas.openxmlformats.org/drawingml/2006/chartDrawing">
    <cdr:from>
      <cdr:x>0</cdr:x>
      <cdr:y>0.86766</cdr:y>
    </cdr:from>
    <cdr:to>
      <cdr:x>1</cdr:x>
      <cdr:y>0.89713</cdr:y>
    </cdr:to>
    <cdr:sp macro="" textlink="">
      <cdr:nvSpPr>
        <cdr:cNvPr id="6" name="txtBoxSourceLine" hidden="1"/>
        <cdr:cNvSpPr txBox="1"/>
      </cdr:nvSpPr>
      <cdr:spPr>
        <a:xfrm xmlns:a="http://schemas.openxmlformats.org/drawingml/2006/main">
          <a:off x="0" y="376859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0.89235</cdr:y>
    </cdr:from>
    <cdr:to>
      <cdr:x>1</cdr:x>
      <cdr:y>0.92182</cdr:y>
    </cdr:to>
    <cdr:sp macro="" textlink="">
      <cdr:nvSpPr>
        <cdr:cNvPr id="4" name="txtboxCopyrightLine" hidden="1">
          <a:extLst xmlns:a="http://schemas.openxmlformats.org/drawingml/2006/main">
            <a:ext uri="{FF2B5EF4-FFF2-40B4-BE49-F238E27FC236}">
              <a16:creationId xmlns:a16="http://schemas.microsoft.com/office/drawing/2014/main" id="{E815D9BE-95C1-488F-9179-9D58C33E04EE}"/>
            </a:ext>
          </a:extLst>
        </cdr:cNvPr>
        <cdr:cNvSpPr txBox="1"/>
      </cdr:nvSpPr>
      <cdr:spPr>
        <a:xfrm xmlns:a="http://schemas.openxmlformats.org/drawingml/2006/main">
          <a:off x="0" y="387581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 2022 S&amp;P Global.</a:t>
          </a:r>
        </a:p>
      </cdr:txBody>
    </cdr:sp>
  </cdr:relSizeAnchor>
  <cdr:relSizeAnchor xmlns:cdr="http://schemas.openxmlformats.org/drawingml/2006/chartDrawing">
    <cdr:from>
      <cdr:x>0</cdr:x>
      <cdr:y>0.84297</cdr:y>
    </cdr:from>
    <cdr:to>
      <cdr:x>1</cdr:x>
      <cdr:y>0.87245</cdr:y>
    </cdr:to>
    <cdr:sp macro="" textlink="">
      <cdr:nvSpPr>
        <cdr:cNvPr id="7" name="txtBoxNotesLine" hidden="1">
          <a:extLst xmlns:a="http://schemas.openxmlformats.org/drawingml/2006/main">
            <a:ext uri="{FF2B5EF4-FFF2-40B4-BE49-F238E27FC236}">
              <a16:creationId xmlns:a16="http://schemas.microsoft.com/office/drawing/2014/main" id="{3DD0A1C8-8F6C-4BB1-BABB-5D8FBA564A3D}"/>
            </a:ext>
          </a:extLst>
        </cdr:cNvPr>
        <cdr:cNvSpPr txBox="1"/>
      </cdr:nvSpPr>
      <cdr:spPr>
        <a:xfrm xmlns:a="http://schemas.openxmlformats.org/drawingml/2006/main">
          <a:off x="0" y="3661373"/>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Add notes here.</a:t>
          </a:r>
        </a:p>
      </cdr:txBody>
    </cdr:sp>
  </cdr:relSizeAnchor>
  <cdr:relSizeAnchor xmlns:cdr="http://schemas.openxmlformats.org/drawingml/2006/chartDrawing">
    <cdr:from>
      <cdr:x>0</cdr:x>
      <cdr:y>0.81829</cdr:y>
    </cdr:from>
    <cdr:to>
      <cdr:x>1</cdr:x>
      <cdr:y>0.84776</cdr:y>
    </cdr:to>
    <cdr:sp macro="" textlink="">
      <cdr:nvSpPr>
        <cdr:cNvPr id="8" name="txtBoxAcronymLine" hidden="1">
          <a:extLst xmlns:a="http://schemas.openxmlformats.org/drawingml/2006/main">
            <a:ext uri="{FF2B5EF4-FFF2-40B4-BE49-F238E27FC236}">
              <a16:creationId xmlns:a16="http://schemas.microsoft.com/office/drawing/2014/main" id="{A9FB7F65-58A5-420B-A4DA-59DC5B3A4542}"/>
            </a:ext>
          </a:extLst>
        </cdr:cNvPr>
        <cdr:cNvSpPr txBox="1"/>
      </cdr:nvSpPr>
      <cdr:spPr>
        <a:xfrm xmlns:a="http://schemas.openxmlformats.org/drawingml/2006/main">
          <a:off x="0" y="355415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ABC = aaa bbb ccc; XYZ = xxx yyy zzz.</a:t>
          </a:r>
        </a:p>
      </cdr:txBody>
    </cdr:sp>
  </cdr:relSizeAnchor>
  <cdr:relSizeAnchor xmlns:cdr="http://schemas.openxmlformats.org/drawingml/2006/chartDrawing">
    <cdr:from>
      <cdr:x>0</cdr:x>
      <cdr:y>0.7936</cdr:y>
    </cdr:from>
    <cdr:to>
      <cdr:x>1</cdr:x>
      <cdr:y>0.82308</cdr:y>
    </cdr:to>
    <cdr:sp macro="" textlink="">
      <cdr:nvSpPr>
        <cdr:cNvPr id="9" name="txtBoxDataCompiledLine" hidden="1">
          <a:extLst xmlns:a="http://schemas.openxmlformats.org/drawingml/2006/main">
            <a:ext uri="{FF2B5EF4-FFF2-40B4-BE49-F238E27FC236}">
              <a16:creationId xmlns:a16="http://schemas.microsoft.com/office/drawing/2014/main" id="{E45E36F3-5A26-4C3D-BF72-DED51590E6BB}"/>
            </a:ext>
          </a:extLst>
        </cdr:cNvPr>
        <cdr:cNvSpPr txBox="1"/>
      </cdr:nvSpPr>
      <cdr:spPr>
        <a:xfrm xmlns:a="http://schemas.openxmlformats.org/drawingml/2006/main">
          <a:off x="0" y="3446935"/>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a:solidFill>
                <a:srgbClr val="010000"/>
              </a:solidFill>
              <a:latin typeface="Arial" panose="020B0604020202020204" pitchFamily="34" charset="0"/>
            </a:rPr>
            <a:t>Data compiled Mmm. DD, YYYY.</a:t>
          </a:r>
        </a:p>
      </cdr:txBody>
    </cdr:sp>
  </cdr:relSizeAnchor>
</c:userShapes>
</file>

<file path=ppt/drawings/drawing24.xml><?xml version="1.0" encoding="utf-8"?>
<c:userShapes xmlns:c="http://schemas.openxmlformats.org/drawingml/2006/chart">
  <cdr:relSizeAnchor xmlns:cdr="http://schemas.openxmlformats.org/drawingml/2006/chartDrawing">
    <cdr:from>
      <cdr:x>0</cdr:x>
      <cdr:y>0</cdr:y>
    </cdr:from>
    <cdr:to>
      <cdr:x>1</cdr:x>
      <cdr:y>0.11378</cdr:y>
    </cdr:to>
    <cdr:sp macro="" textlink="">
      <cdr:nvSpPr>
        <cdr:cNvPr id="2" name="txtboxChartTitle">
          <a:extLst xmlns:a="http://schemas.openxmlformats.org/drawingml/2006/main">
            <a:ext uri="{FF2B5EF4-FFF2-40B4-BE49-F238E27FC236}">
              <a16:creationId xmlns:a16="http://schemas.microsoft.com/office/drawing/2014/main" id="{68740FC1-C98C-8E8E-7CCF-ADD37FAE5A1D}"/>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2025</a:t>
          </a:r>
          <a:r>
            <a:rPr lang="en-US" sz="1600" b="1" kern="1200" baseline="0">
              <a:solidFill>
                <a:srgbClr val="010000"/>
              </a:solidFill>
              <a:latin typeface="Arial" panose="020B0604020202020204" pitchFamily="34" charset="0"/>
            </a:rPr>
            <a:t> c</a:t>
          </a:r>
          <a:r>
            <a:rPr lang="en-US" sz="1600" b="1" kern="1200">
              <a:solidFill>
                <a:srgbClr val="010000"/>
              </a:solidFill>
              <a:latin typeface="Arial" panose="020B0604020202020204" pitchFamily="34" charset="0"/>
            </a:rPr>
            <a:t>rude distillation</a:t>
          </a:r>
          <a:r>
            <a:rPr lang="en-US" sz="1600" b="1" kern="1200" baseline="0">
              <a:solidFill>
                <a:srgbClr val="010000"/>
              </a:solidFill>
              <a:latin typeface="Arial" panose="020B0604020202020204" pitchFamily="34" charset="0"/>
            </a:rPr>
            <a:t> capacity by region (thousand b/d)</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09757916-FE49-E9FB-9496-74595A81542D}"/>
            </a:ext>
          </a:extLst>
        </cdr:cNvPr>
        <cdr:cNvSpPr txBox="1"/>
      </cdr:nvSpPr>
      <cdr:spPr>
        <a:xfrm xmlns:a="http://schemas.openxmlformats.org/drawingml/2006/main">
          <a:off x="0" y="426237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cdr:y>
    </cdr:from>
    <cdr:to>
      <cdr:x>1</cdr:x>
      <cdr:y>0.9705</cdr:y>
    </cdr:to>
    <cdr:sp macro="" textlink="">
      <cdr:nvSpPr>
        <cdr:cNvPr id="4" name="txtBoxSourceLine">
          <a:extLst xmlns:a="http://schemas.openxmlformats.org/drawingml/2006/main">
            <a:ext uri="{FF2B5EF4-FFF2-40B4-BE49-F238E27FC236}">
              <a16:creationId xmlns:a16="http://schemas.microsoft.com/office/drawing/2014/main" id="{C099C591-E85E-3179-9647-3F2A3681D218}"/>
            </a:ext>
          </a:extLst>
        </cdr:cNvPr>
        <cdr:cNvSpPr txBox="1"/>
      </cdr:nvSpPr>
      <cdr:spPr>
        <a:xfrm xmlns:a="http://schemas.openxmlformats.org/drawingml/2006/main">
          <a:off x="0" y="408355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0.9115</cdr:y>
    </cdr:from>
    <cdr:to>
      <cdr:x>1</cdr:x>
      <cdr:y>0.941</cdr:y>
    </cdr:to>
    <cdr:sp macro="" textlink="">
      <cdr:nvSpPr>
        <cdr:cNvPr id="5" name="txtBoxNotesLine">
          <a:extLst xmlns:a="http://schemas.openxmlformats.org/drawingml/2006/main">
            <a:ext uri="{FF2B5EF4-FFF2-40B4-BE49-F238E27FC236}">
              <a16:creationId xmlns:a16="http://schemas.microsoft.com/office/drawing/2014/main" id="{DBEBE751-1069-3B27-CCA7-387606E5441E}"/>
            </a:ext>
          </a:extLst>
        </cdr:cNvPr>
        <cdr:cNvSpPr txBox="1"/>
      </cdr:nvSpPr>
      <cdr:spPr>
        <a:xfrm xmlns:a="http://schemas.openxmlformats.org/drawingml/2006/main">
          <a:off x="0" y="395554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Data from Annual Strategic Workbook, 2025.</a:t>
          </a:r>
        </a:p>
      </cdr:txBody>
    </cdr:sp>
  </cdr:relSizeAnchor>
  <cdr:relSizeAnchor xmlns:cdr="http://schemas.openxmlformats.org/drawingml/2006/chartDrawing">
    <cdr:from>
      <cdr:x>0</cdr:x>
      <cdr:y>0.882</cdr:y>
    </cdr:from>
    <cdr:to>
      <cdr:x>1</cdr:x>
      <cdr:y>0.9115</cdr:y>
    </cdr:to>
    <cdr:sp macro="" textlink="">
      <cdr:nvSpPr>
        <cdr:cNvPr id="6" name="txtBoxDataCompiledLine">
          <a:extLst xmlns:a="http://schemas.openxmlformats.org/drawingml/2006/main">
            <a:ext uri="{FF2B5EF4-FFF2-40B4-BE49-F238E27FC236}">
              <a16:creationId xmlns:a16="http://schemas.microsoft.com/office/drawing/2014/main" id="{D0FEAA0D-F3BF-79AB-45B5-7818B4056501}"/>
            </a:ext>
          </a:extLst>
        </cdr:cNvPr>
        <cdr:cNvSpPr txBox="1"/>
      </cdr:nvSpPr>
      <cdr:spPr>
        <a:xfrm xmlns:a="http://schemas.openxmlformats.org/drawingml/2006/main">
          <a:off x="0" y="382752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Jul. 17, 2025.</a:t>
          </a:r>
        </a:p>
      </cdr:txBody>
    </cdr:sp>
  </cdr:relSizeAnchor>
  <cdr:relSizeAnchor xmlns:cdr="http://schemas.openxmlformats.org/drawingml/2006/chartDrawing">
    <cdr:from>
      <cdr:x>0.77206</cdr:x>
      <cdr:y>0.49208</cdr:y>
    </cdr:from>
    <cdr:to>
      <cdr:x>0.8064</cdr:x>
      <cdr:y>0.80676</cdr:y>
    </cdr:to>
    <cdr:sp macro="" textlink="">
      <cdr:nvSpPr>
        <cdr:cNvPr id="7" name="Right Brace 6">
          <a:extLst xmlns:a="http://schemas.openxmlformats.org/drawingml/2006/main">
            <a:ext uri="{FF2B5EF4-FFF2-40B4-BE49-F238E27FC236}">
              <a16:creationId xmlns:a16="http://schemas.microsoft.com/office/drawing/2014/main" id="{ED53C426-7A3F-7031-4FB3-DC4A50B1FDD7}"/>
            </a:ext>
          </a:extLst>
        </cdr:cNvPr>
        <cdr:cNvSpPr/>
      </cdr:nvSpPr>
      <cdr:spPr>
        <a:xfrm xmlns:a="http://schemas.openxmlformats.org/drawingml/2006/main">
          <a:off x="3869358" y="2258365"/>
          <a:ext cx="172123" cy="1444245"/>
        </a:xfrm>
        <a:prstGeom xmlns:a="http://schemas.openxmlformats.org/drawingml/2006/main" prst="rightBrac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rtlCol="0" anchor="ctr"/>
        <a:lstStyle xmlns:a="http://schemas.openxmlformats.org/drawingml/2006/main"/>
        <a:p xmlns:a="http://schemas.openxmlformats.org/drawingml/2006/main">
          <a:endParaRPr lang="en-US" kern="1200"/>
        </a:p>
      </cdr:txBody>
    </cdr:sp>
  </cdr:relSizeAnchor>
  <cdr:relSizeAnchor xmlns:cdr="http://schemas.openxmlformats.org/drawingml/2006/chartDrawing">
    <cdr:from>
      <cdr:x>0.82173</cdr:x>
      <cdr:y>0.57535</cdr:y>
    </cdr:from>
    <cdr:to>
      <cdr:x>0.99894</cdr:x>
      <cdr:y>0.71618</cdr:y>
    </cdr:to>
    <cdr:sp macro="" textlink="">
      <cdr:nvSpPr>
        <cdr:cNvPr id="8" name="TextBox 7">
          <a:extLst xmlns:a="http://schemas.openxmlformats.org/drawingml/2006/main">
            <a:ext uri="{FF2B5EF4-FFF2-40B4-BE49-F238E27FC236}">
              <a16:creationId xmlns:a16="http://schemas.microsoft.com/office/drawing/2014/main" id="{86381ED8-7DF0-1583-3533-A2D80381417A}"/>
            </a:ext>
          </a:extLst>
        </cdr:cNvPr>
        <cdr:cNvSpPr txBox="1"/>
      </cdr:nvSpPr>
      <cdr:spPr>
        <a:xfrm xmlns:a="http://schemas.openxmlformats.org/drawingml/2006/main">
          <a:off x="4118285" y="2640547"/>
          <a:ext cx="888142" cy="646331"/>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r>
            <a:rPr lang="en-US" sz="1400" b="1" kern="1200" dirty="0">
              <a:solidFill>
                <a:srgbClr val="006D89"/>
              </a:solidFill>
            </a:rPr>
            <a:t>58% of global capacity</a:t>
          </a:r>
        </a:p>
      </cdr:txBody>
    </cdr:sp>
  </cdr:relSizeAnchor>
</c:userShapes>
</file>

<file path=ppt/drawings/drawing25.xml><?xml version="1.0" encoding="utf-8"?>
<c:userShapes xmlns:c="http://schemas.openxmlformats.org/drawingml/2006/chart">
  <cdr:relSizeAnchor xmlns:cdr="http://schemas.openxmlformats.org/drawingml/2006/chartDrawing">
    <cdr:from>
      <cdr:x>0</cdr:x>
      <cdr:y>0</cdr:y>
    </cdr:from>
    <cdr:to>
      <cdr:x>1</cdr:x>
      <cdr:y>0.11358</cdr:y>
    </cdr:to>
    <cdr:sp macro="" textlink="">
      <cdr:nvSpPr>
        <cdr:cNvPr id="2" name="txtboxChartTitle">
          <a:extLst xmlns:a="http://schemas.openxmlformats.org/drawingml/2006/main">
            <a:ext uri="{FF2B5EF4-FFF2-40B4-BE49-F238E27FC236}">
              <a16:creationId xmlns:a16="http://schemas.microsoft.com/office/drawing/2014/main" id="{8F795792-8CF9-6866-8AE2-86062C85AE4C}"/>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Change in refined product demand versus 2025 (thousand</a:t>
          </a:r>
          <a:r>
            <a:rPr lang="en-US" sz="1600" b="1" kern="1200" baseline="0">
              <a:solidFill>
                <a:srgbClr val="010000"/>
              </a:solidFill>
              <a:latin typeface="Arial" panose="020B0604020202020204" pitchFamily="34" charset="0"/>
            </a:rPr>
            <a:t> b/d)</a:t>
          </a:r>
          <a:endParaRPr lang="en-US" sz="1600" b="1" kern="1200">
            <a:solidFill>
              <a:srgbClr val="010000"/>
            </a:solidFill>
            <a:latin typeface="Arial" panose="020B0604020202020204" pitchFamily="34" charset="0"/>
          </a:endParaRPr>
        </a:p>
      </cdr:txBody>
    </cdr:sp>
  </cdr:relSizeAnchor>
  <cdr:relSizeAnchor xmlns:cdr="http://schemas.openxmlformats.org/drawingml/2006/chartDrawing">
    <cdr:from>
      <cdr:x>0</cdr:x>
      <cdr:y>0.97055</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D209555B-7B6F-FFF2-D52E-A0799684AAE7}"/>
            </a:ext>
          </a:extLst>
        </cdr:cNvPr>
        <cdr:cNvSpPr txBox="1"/>
      </cdr:nvSpPr>
      <cdr:spPr>
        <a:xfrm xmlns:a="http://schemas.openxmlformats.org/drawingml/2006/main">
          <a:off x="0" y="426999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0.9411</cdr:y>
    </cdr:from>
    <cdr:to>
      <cdr:x>1</cdr:x>
      <cdr:y>0.97055</cdr:y>
    </cdr:to>
    <cdr:sp macro="" textlink="">
      <cdr:nvSpPr>
        <cdr:cNvPr id="4" name="txtBoxSourceLine">
          <a:extLst xmlns:a="http://schemas.openxmlformats.org/drawingml/2006/main">
            <a:ext uri="{FF2B5EF4-FFF2-40B4-BE49-F238E27FC236}">
              <a16:creationId xmlns:a16="http://schemas.microsoft.com/office/drawing/2014/main" id="{3422B18D-66E0-B87B-9BF8-27DC2324F6D1}"/>
            </a:ext>
          </a:extLst>
        </cdr:cNvPr>
        <cdr:cNvSpPr txBox="1"/>
      </cdr:nvSpPr>
      <cdr:spPr>
        <a:xfrm xmlns:a="http://schemas.openxmlformats.org/drawingml/2006/main">
          <a:off x="0" y="4091178"/>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S&amp;P Global Commodity Insights.</a:t>
          </a:r>
        </a:p>
      </cdr:txBody>
    </cdr:sp>
  </cdr:relSizeAnchor>
  <cdr:relSizeAnchor xmlns:cdr="http://schemas.openxmlformats.org/drawingml/2006/chartDrawing">
    <cdr:from>
      <cdr:x>0</cdr:x>
      <cdr:y>0.91166</cdr:y>
    </cdr:from>
    <cdr:to>
      <cdr:x>1</cdr:x>
      <cdr:y>0.9411</cdr:y>
    </cdr:to>
    <cdr:sp macro="" textlink="">
      <cdr:nvSpPr>
        <cdr:cNvPr id="5" name="txtBoxNotesLine">
          <a:extLst xmlns:a="http://schemas.openxmlformats.org/drawingml/2006/main">
            <a:ext uri="{FF2B5EF4-FFF2-40B4-BE49-F238E27FC236}">
              <a16:creationId xmlns:a16="http://schemas.microsoft.com/office/drawing/2014/main" id="{E7AB5473-739D-F8A9-FAA8-67D574CD24F8}"/>
            </a:ext>
          </a:extLst>
        </cdr:cNvPr>
        <cdr:cNvSpPr txBox="1"/>
      </cdr:nvSpPr>
      <cdr:spPr>
        <a:xfrm xmlns:a="http://schemas.openxmlformats.org/drawingml/2006/main">
          <a:off x="0" y="3963162"/>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Data from Annual Strategic Workbook, 2025.</a:t>
          </a:r>
        </a:p>
      </cdr:txBody>
    </cdr:sp>
  </cdr:relSizeAnchor>
  <cdr:relSizeAnchor xmlns:cdr="http://schemas.openxmlformats.org/drawingml/2006/chartDrawing">
    <cdr:from>
      <cdr:x>0</cdr:x>
      <cdr:y>0.88221</cdr:y>
    </cdr:from>
    <cdr:to>
      <cdr:x>1</cdr:x>
      <cdr:y>0.91166</cdr:y>
    </cdr:to>
    <cdr:sp macro="" textlink="">
      <cdr:nvSpPr>
        <cdr:cNvPr id="6" name="txtBoxDataCompiledLine">
          <a:extLst xmlns:a="http://schemas.openxmlformats.org/drawingml/2006/main">
            <a:ext uri="{FF2B5EF4-FFF2-40B4-BE49-F238E27FC236}">
              <a16:creationId xmlns:a16="http://schemas.microsoft.com/office/drawing/2014/main" id="{EA77180C-B954-143C-0A4A-5C7177B54B9C}"/>
            </a:ext>
          </a:extLst>
        </cdr:cNvPr>
        <cdr:cNvSpPr txBox="1"/>
      </cdr:nvSpPr>
      <cdr:spPr>
        <a:xfrm xmlns:a="http://schemas.openxmlformats.org/drawingml/2006/main">
          <a:off x="0" y="383514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Jul. 17, 2025.</a:t>
          </a:r>
        </a:p>
      </cdr:txBody>
    </cdr:sp>
  </cdr:relSizeAnchor>
</c:userShapes>
</file>

<file path=ppt/drawings/drawing26.xml><?xml version="1.0" encoding="utf-8"?>
<c:userShapes xmlns:c="http://schemas.openxmlformats.org/drawingml/2006/chart">
  <cdr:relSizeAnchor xmlns:cdr="http://schemas.openxmlformats.org/drawingml/2006/chartDrawing">
    <cdr:from>
      <cdr:x>0</cdr:x>
      <cdr:y>0</cdr:y>
    </cdr:from>
    <cdr:to>
      <cdr:x>1</cdr:x>
      <cdr:y>0.12617</cdr:y>
    </cdr:to>
    <cdr:sp macro="" textlink="">
      <cdr:nvSpPr>
        <cdr:cNvPr id="2" name="txtboxChartTitle">
          <a:extLst xmlns:a="http://schemas.openxmlformats.org/drawingml/2006/main">
            <a:ext uri="{FF2B5EF4-FFF2-40B4-BE49-F238E27FC236}">
              <a16:creationId xmlns:a16="http://schemas.microsoft.com/office/drawing/2014/main" id="{003C8813-4B1A-60FC-2DB9-6BDAC8C3E0C9}"/>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How important is the energy transition to your business?</a:t>
          </a:r>
        </a:p>
      </cdr:txBody>
    </cdr:sp>
  </cdr:relSizeAnchor>
  <cdr:relSizeAnchor xmlns:cdr="http://schemas.openxmlformats.org/drawingml/2006/chartDrawing">
    <cdr:from>
      <cdr:x>0</cdr:x>
      <cdr:y>0.96729</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D1CEA2E3-8361-F865-FD13-7D8BB2078737}"/>
            </a:ext>
          </a:extLst>
        </cdr:cNvPr>
        <cdr:cNvSpPr txBox="1"/>
      </cdr:nvSpPr>
      <cdr:spPr>
        <a:xfrm xmlns:a="http://schemas.openxmlformats.org/drawingml/2006/main">
          <a:off x="0" y="383641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0.93458</cdr:y>
    </cdr:from>
    <cdr:to>
      <cdr:x>1</cdr:x>
      <cdr:y>0.96729</cdr:y>
    </cdr:to>
    <cdr:sp macro="" textlink="">
      <cdr:nvSpPr>
        <cdr:cNvPr id="4" name="txtBoxSourceLine">
          <a:extLst xmlns:a="http://schemas.openxmlformats.org/drawingml/2006/main">
            <a:ext uri="{FF2B5EF4-FFF2-40B4-BE49-F238E27FC236}">
              <a16:creationId xmlns:a16="http://schemas.microsoft.com/office/drawing/2014/main" id="{06D94058-7D60-344B-99F5-91A5C3EC3D33}"/>
            </a:ext>
          </a:extLst>
        </cdr:cNvPr>
        <cdr:cNvSpPr txBox="1"/>
      </cdr:nvSpPr>
      <cdr:spPr>
        <a:xfrm xmlns:a="http://schemas.openxmlformats.org/drawingml/2006/main">
          <a:off x="0" y="3657600"/>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Fuels Industry Association member</a:t>
          </a:r>
          <a:r>
            <a:rPr lang="en-US" sz="700" b="0" kern="1200" baseline="0">
              <a:solidFill>
                <a:srgbClr val="010000"/>
              </a:solidFill>
              <a:latin typeface="Arial" panose="020B0604020202020204" pitchFamily="34" charset="0"/>
            </a:rPr>
            <a:t> survey, February 2025, </a:t>
          </a:r>
          <a:r>
            <a:rPr lang="en-US" sz="700" b="0" kern="1200">
              <a:solidFill>
                <a:srgbClr val="010000"/>
              </a:solidFill>
              <a:latin typeface="Arial" panose="020B0604020202020204" pitchFamily="34" charset="0"/>
            </a:rPr>
            <a:t>S&amp;P Global Commodity Insights.</a:t>
          </a:r>
        </a:p>
      </cdr:txBody>
    </cdr:sp>
  </cdr:relSizeAnchor>
  <cdr:relSizeAnchor xmlns:cdr="http://schemas.openxmlformats.org/drawingml/2006/chartDrawing">
    <cdr:from>
      <cdr:x>0</cdr:x>
      <cdr:y>0.70572</cdr:y>
    </cdr:from>
    <cdr:to>
      <cdr:x>1</cdr:x>
      <cdr:y>0.73843</cdr:y>
    </cdr:to>
    <cdr:sp macro="" textlink="">
      <cdr:nvSpPr>
        <cdr:cNvPr id="5" name="txtBoxNotesLine" hidden="1">
          <a:extLst xmlns:a="http://schemas.openxmlformats.org/drawingml/2006/main">
            <a:ext uri="{FF2B5EF4-FFF2-40B4-BE49-F238E27FC236}">
              <a16:creationId xmlns:a16="http://schemas.microsoft.com/office/drawing/2014/main" id="{83D7C87D-70AB-4B79-96A4-EB816FA5BAA2}"/>
            </a:ext>
          </a:extLst>
        </cdr:cNvPr>
        <cdr:cNvSpPr txBox="1"/>
      </cdr:nvSpPr>
      <cdr:spPr>
        <a:xfrm xmlns:a="http://schemas.openxmlformats.org/drawingml/2006/main">
          <a:off x="0" y="2761915"/>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Add notes here.</a:t>
          </a:r>
        </a:p>
      </cdr:txBody>
    </cdr:sp>
  </cdr:relSizeAnchor>
  <cdr:relSizeAnchor xmlns:cdr="http://schemas.openxmlformats.org/drawingml/2006/chartDrawing">
    <cdr:from>
      <cdr:x>0</cdr:x>
      <cdr:y>0.90187</cdr:y>
    </cdr:from>
    <cdr:to>
      <cdr:x>1</cdr:x>
      <cdr:y>0.93458</cdr:y>
    </cdr:to>
    <cdr:sp macro="" textlink="">
      <cdr:nvSpPr>
        <cdr:cNvPr id="6" name="txtBoxDataCompiledLine">
          <a:extLst xmlns:a="http://schemas.openxmlformats.org/drawingml/2006/main">
            <a:ext uri="{FF2B5EF4-FFF2-40B4-BE49-F238E27FC236}">
              <a16:creationId xmlns:a16="http://schemas.microsoft.com/office/drawing/2014/main" id="{8F42123B-B0CF-1251-ED7C-D735B0AE87E0}"/>
            </a:ext>
          </a:extLst>
        </cdr:cNvPr>
        <cdr:cNvSpPr txBox="1"/>
      </cdr:nvSpPr>
      <cdr:spPr>
        <a:xfrm xmlns:a="http://schemas.openxmlformats.org/drawingml/2006/main">
          <a:off x="0" y="35295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Mar. 03, 2025.</a:t>
          </a:r>
        </a:p>
      </cdr:txBody>
    </cdr:sp>
  </cdr:relSizeAnchor>
</c:userShapes>
</file>

<file path=ppt/drawings/drawing27.xml><?xml version="1.0" encoding="utf-8"?>
<c:userShapes xmlns:c="http://schemas.openxmlformats.org/drawingml/2006/chart">
  <cdr:relSizeAnchor xmlns:cdr="http://schemas.openxmlformats.org/drawingml/2006/chartDrawing">
    <cdr:from>
      <cdr:x>0</cdr:x>
      <cdr:y>0</cdr:y>
    </cdr:from>
    <cdr:to>
      <cdr:x>1</cdr:x>
      <cdr:y>0.12617</cdr:y>
    </cdr:to>
    <cdr:sp macro="" textlink="">
      <cdr:nvSpPr>
        <cdr:cNvPr id="2" name="txtboxChartTitle">
          <a:extLst xmlns:a="http://schemas.openxmlformats.org/drawingml/2006/main">
            <a:ext uri="{FF2B5EF4-FFF2-40B4-BE49-F238E27FC236}">
              <a16:creationId xmlns:a16="http://schemas.microsoft.com/office/drawing/2014/main" id="{E8D5CA04-57E3-0E77-E26A-7054EBEEFA03}"/>
            </a:ext>
          </a:extLst>
        </cdr:cNvPr>
        <cdr:cNvSpPr txBox="1"/>
      </cdr:nvSpPr>
      <cdr:spPr>
        <a:xfrm xmlns:a="http://schemas.openxmlformats.org/drawingml/2006/main">
          <a:off x="0" y="0"/>
          <a:ext cx="5029200" cy="493776"/>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600" b="1" kern="1200">
              <a:solidFill>
                <a:srgbClr val="010000"/>
              </a:solidFill>
              <a:latin typeface="Arial" panose="020B0604020202020204" pitchFamily="34" charset="0"/>
            </a:rPr>
            <a:t>Share of members allocating high importance to strategic initiatives</a:t>
          </a:r>
        </a:p>
      </cdr:txBody>
    </cdr:sp>
  </cdr:relSizeAnchor>
  <cdr:relSizeAnchor xmlns:cdr="http://schemas.openxmlformats.org/drawingml/2006/chartDrawing">
    <cdr:from>
      <cdr:x>0</cdr:x>
      <cdr:y>0.96729</cdr:y>
    </cdr:from>
    <cdr:to>
      <cdr:x>1</cdr:x>
      <cdr:y>1</cdr:y>
    </cdr:to>
    <cdr:sp macro="" textlink="">
      <cdr:nvSpPr>
        <cdr:cNvPr id="3" name="txtboxCopyrightLine">
          <a:extLst xmlns:a="http://schemas.openxmlformats.org/drawingml/2006/main">
            <a:ext uri="{FF2B5EF4-FFF2-40B4-BE49-F238E27FC236}">
              <a16:creationId xmlns:a16="http://schemas.microsoft.com/office/drawing/2014/main" id="{255B40DC-86A3-CA4F-B3C4-C767C1D8F120}"/>
            </a:ext>
          </a:extLst>
        </cdr:cNvPr>
        <cdr:cNvSpPr txBox="1"/>
      </cdr:nvSpPr>
      <cdr:spPr>
        <a:xfrm xmlns:a="http://schemas.openxmlformats.org/drawingml/2006/main">
          <a:off x="0" y="3836416"/>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 2025 S&amp;P Global.</a:t>
          </a:r>
        </a:p>
      </cdr:txBody>
    </cdr:sp>
  </cdr:relSizeAnchor>
  <cdr:relSizeAnchor xmlns:cdr="http://schemas.openxmlformats.org/drawingml/2006/chartDrawing">
    <cdr:from>
      <cdr:x>0</cdr:x>
      <cdr:y>0.93458</cdr:y>
    </cdr:from>
    <cdr:to>
      <cdr:x>1</cdr:x>
      <cdr:y>0.96729</cdr:y>
    </cdr:to>
    <cdr:sp macro="" textlink="">
      <cdr:nvSpPr>
        <cdr:cNvPr id="4" name="txtBoxSourceLine">
          <a:extLst xmlns:a="http://schemas.openxmlformats.org/drawingml/2006/main">
            <a:ext uri="{FF2B5EF4-FFF2-40B4-BE49-F238E27FC236}">
              <a16:creationId xmlns:a16="http://schemas.microsoft.com/office/drawing/2014/main" id="{638559E5-0322-44FA-55BE-8455C9528B5A}"/>
            </a:ext>
          </a:extLst>
        </cdr:cNvPr>
        <cdr:cNvSpPr txBox="1"/>
      </cdr:nvSpPr>
      <cdr:spPr>
        <a:xfrm xmlns:a="http://schemas.openxmlformats.org/drawingml/2006/main">
          <a:off x="0" y="3657600"/>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Source: Fuels Industry Association member survey, February 2025, S&amp;P Global Commodity Insights.</a:t>
          </a:r>
        </a:p>
      </cdr:txBody>
    </cdr:sp>
  </cdr:relSizeAnchor>
  <cdr:relSizeAnchor xmlns:cdr="http://schemas.openxmlformats.org/drawingml/2006/chartDrawing">
    <cdr:from>
      <cdr:x>0</cdr:x>
      <cdr:y>0.90187</cdr:y>
    </cdr:from>
    <cdr:to>
      <cdr:x>1</cdr:x>
      <cdr:y>0.93458</cdr:y>
    </cdr:to>
    <cdr:sp macro="" textlink="">
      <cdr:nvSpPr>
        <cdr:cNvPr id="5" name="txtBoxDataCompiledLine">
          <a:extLst xmlns:a="http://schemas.openxmlformats.org/drawingml/2006/main">
            <a:ext uri="{FF2B5EF4-FFF2-40B4-BE49-F238E27FC236}">
              <a16:creationId xmlns:a16="http://schemas.microsoft.com/office/drawing/2014/main" id="{B9ED2E2E-2473-E390-2C6B-D5E3CBB10DB1}"/>
            </a:ext>
          </a:extLst>
        </cdr:cNvPr>
        <cdr:cNvSpPr txBox="1"/>
      </cdr:nvSpPr>
      <cdr:spPr>
        <a:xfrm xmlns:a="http://schemas.openxmlformats.org/drawingml/2006/main">
          <a:off x="0" y="3529584"/>
          <a:ext cx="5029200"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kern="1200">
              <a:solidFill>
                <a:srgbClr val="010000"/>
              </a:solidFill>
              <a:latin typeface="Arial" panose="020B0604020202020204" pitchFamily="34" charset="0"/>
            </a:rPr>
            <a:t>As of Mar. 03, 2025.</a:t>
          </a:r>
        </a:p>
      </cdr:txBody>
    </cdr:sp>
  </cdr:relSizeAnchor>
</c:userShapes>
</file>

<file path=ppt/drawings/drawing28.xml><?xml version="1.0" encoding="utf-8"?>
<c:userShapes xmlns:c="http://schemas.openxmlformats.org/drawingml/2006/chart">
  <cdr:relSizeAnchor xmlns:cdr="http://schemas.openxmlformats.org/drawingml/2006/chartDrawing">
    <cdr:from>
      <cdr:x>0</cdr:x>
      <cdr:y>0</cdr:y>
    </cdr:from>
    <cdr:to>
      <cdr:x>1</cdr:x>
      <cdr:y>0.03453</cdr:y>
    </cdr:to>
    <cdr:sp macro="" textlink="">
      <cdr:nvSpPr>
        <cdr:cNvPr id="2" name="txtboxChartTitle"/>
        <cdr:cNvSpPr txBox="1"/>
      </cdr:nvSpPr>
      <cdr:spPr>
        <a:xfrm xmlns:a="http://schemas.openxmlformats.org/drawingml/2006/main">
          <a:off x="0" y="0"/>
          <a:ext cx="4845503" cy="182880"/>
        </a:xfrm>
        <a:prstGeom xmlns:a="http://schemas.openxmlformats.org/drawingml/2006/main" prst="rect">
          <a:avLst/>
        </a:prstGeom>
        <a:noFill xmlns:a="http://schemas.openxmlformats.org/drawingml/2006/main"/>
        <a:ln xmlns:a="http://schemas.openxmlformats.org/drawingml/2006/main" w="9525" cmpd="sng">
          <a:noFill/>
          <a:prstDash val="solid"/>
          <a:headEnd type="none" w="med" len="med"/>
          <a:tailEnd type="triangle" w="med" len="med"/>
        </a:ln>
        <a:extLst xmlns:a="http://schemas.openxmlformats.org/drawingml/2006/main">
          <a:ext uri="{909E8E84-426E-40DD-AFC4-6F175D3DCCD1}">
            <a14:hiddenFill xmlns:a14="http://schemas.microsoft.com/office/drawing/2010/main">
              <a:solidFill>
                <a:srgbClr val="7F8080"/>
              </a:solidFill>
            </a14:hiddenFill>
          </a:ext>
        </a:extLst>
      </cdr:spPr>
      <cdr:txBody>
        <a:bodyPr xmlns:a="http://schemas.openxmlformats.org/drawingml/2006/main" wrap="square" lIns="0" tIns="0" rIns="0" bIns="0" rtlCol="0" anchor="t" anchorCtr="0"/>
        <a:lstStyle xmlns:a="http://schemas.openxmlformats.org/drawingml/2006/main"/>
        <a:p xmlns:a="http://schemas.openxmlformats.org/drawingml/2006/main">
          <a:pPr marL="0" marR="0" lvl="0" indent="0" algn="l" defTabSz="914400" eaLnBrk="1" fontAlgn="auto" latinLnBrk="0" hangingPunct="1">
            <a:lnSpc>
              <a:spcPct val="100000"/>
            </a:lnSpc>
            <a:spcBef>
              <a:spcPts val="0"/>
            </a:spcBef>
            <a:spcAft>
              <a:spcPts val="0"/>
            </a:spcAft>
            <a:buClrTx/>
            <a:buSzTx/>
            <a:buFontTx/>
            <a:buNone/>
            <a:tabLst/>
            <a:defRPr/>
          </a:pPr>
          <a:r>
            <a:rPr lang="en-US" sz="1600" b="1" dirty="0">
              <a:solidFill>
                <a:srgbClr val="010000"/>
              </a:solidFill>
              <a:latin typeface="Arial" panose="020B0604020202020204" pitchFamily="34" charset="0"/>
              <a:cs typeface="Arial" pitchFamily="34" charset="0"/>
            </a:rPr>
            <a:t>World refined product demand (</a:t>
          </a:r>
          <a:r>
            <a:rPr lang="en-US" sz="1600" b="1" dirty="0">
              <a:solidFill>
                <a:srgbClr val="010000"/>
              </a:solidFill>
              <a:effectLst/>
              <a:latin typeface="Arial" panose="020B0604020202020204" pitchFamily="34" charset="0"/>
            </a:rPr>
            <a:t>Million b/d)</a:t>
          </a:r>
        </a:p>
        <a:p xmlns:a="http://schemas.openxmlformats.org/drawingml/2006/main">
          <a:pPr algn="l" eaLnBrk="1"/>
          <a:endParaRPr lang="en-US" sz="1200" b="1" dirty="0">
            <a:solidFill>
              <a:srgbClr val="010000"/>
            </a:solidFill>
            <a:latin typeface="Arial" panose="020B0604020202020204" pitchFamily="34" charset="0"/>
            <a:cs typeface="Arial" pitchFamily="34" charset="0"/>
          </a:endParaRPr>
        </a:p>
      </cdr:txBody>
    </cdr:sp>
  </cdr:relSizeAnchor>
  <cdr:relSizeAnchor xmlns:cdr="http://schemas.openxmlformats.org/drawingml/2006/chartDrawing">
    <cdr:from>
      <cdr:x>4.12754E-7</cdr:x>
      <cdr:y>0.13846</cdr:y>
    </cdr:from>
    <cdr:to>
      <cdr:x>0.05944</cdr:x>
      <cdr:y>0.95727</cdr:y>
    </cdr:to>
    <cdr:sp macro="" textlink="">
      <cdr:nvSpPr>
        <cdr:cNvPr id="5" name="txtBoxPrimaryYAxisLabel" hidden="1"/>
        <cdr:cNvSpPr txBox="1"/>
      </cdr:nvSpPr>
      <cdr:spPr>
        <a:xfrm xmlns:a="http://schemas.openxmlformats.org/drawingml/2006/main" rot="16200000">
          <a:off x="-2024169" y="2757451"/>
          <a:ext cx="4336342" cy="28800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horz" wrap="square" lIns="0" tIns="0" rIns="0" bIns="36000" rtlCol="0" anchor="t">
          <a:noAutofit/>
        </a:bodyPr>
        <a:lstStyle xmlns:a="http://schemas.openxmlformats.org/drawingml/2006/main"/>
        <a:p xmlns:a="http://schemas.openxmlformats.org/drawingml/2006/main">
          <a:pPr algn="ctr"/>
          <a:r>
            <a:rPr lang="en-US" sz="950" b="1" dirty="0">
              <a:solidFill>
                <a:srgbClr val="010000"/>
              </a:solidFill>
              <a:latin typeface="Arial" panose="020B0604020202020204" pitchFamily="34" charset="0"/>
            </a:rPr>
            <a:t>Million b/d</a:t>
          </a:r>
        </a:p>
      </cdr:txBody>
    </cdr:sp>
  </cdr:relSizeAnchor>
  <cdr:relSizeAnchor xmlns:cdr="http://schemas.openxmlformats.org/drawingml/2006/chartDrawing">
    <cdr:from>
      <cdr:x>0</cdr:x>
      <cdr:y>0.77518</cdr:y>
    </cdr:from>
    <cdr:to>
      <cdr:x>1</cdr:x>
      <cdr:y>0.79935</cdr:y>
    </cdr:to>
    <cdr:sp macro="" textlink="">
      <cdr:nvSpPr>
        <cdr:cNvPr id="8" name="txtBoxSourceLine" hidden="1"/>
        <cdr:cNvSpPr txBox="1"/>
      </cdr:nvSpPr>
      <cdr:spPr>
        <a:xfrm xmlns:a="http://schemas.openxmlformats.org/drawingml/2006/main">
          <a:off x="0" y="4105267"/>
          <a:ext cx="4845503"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r>
            <a:rPr lang="en-US" sz="700" b="0" dirty="0">
              <a:solidFill>
                <a:srgbClr val="010000"/>
              </a:solidFill>
              <a:latin typeface="Arial" panose="020B0604020202020204" pitchFamily="34" charset="0"/>
            </a:rPr>
            <a:t>Source: IHS Markit</a:t>
          </a:r>
        </a:p>
      </cdr:txBody>
    </cdr:sp>
  </cdr:relSizeAnchor>
  <cdr:relSizeAnchor xmlns:cdr="http://schemas.openxmlformats.org/drawingml/2006/chartDrawing">
    <cdr:from>
      <cdr:x>0</cdr:x>
      <cdr:y>0.80207</cdr:y>
    </cdr:from>
    <cdr:to>
      <cdr:x>1</cdr:x>
      <cdr:y>0.82624</cdr:y>
    </cdr:to>
    <cdr:sp macro="" textlink="">
      <cdr:nvSpPr>
        <cdr:cNvPr id="4" name="txtboxCopyrightLine" hidden="1">
          <a:extLst xmlns:a="http://schemas.openxmlformats.org/drawingml/2006/main">
            <a:ext uri="{FF2B5EF4-FFF2-40B4-BE49-F238E27FC236}">
              <a16:creationId xmlns:a16="http://schemas.microsoft.com/office/drawing/2014/main" id="{6BA489D5-87DD-41CB-AF15-6EE04C873C33}"/>
            </a:ext>
          </a:extLst>
        </cdr:cNvPr>
        <cdr:cNvSpPr txBox="1"/>
      </cdr:nvSpPr>
      <cdr:spPr>
        <a:xfrm xmlns:a="http://schemas.openxmlformats.org/drawingml/2006/main">
          <a:off x="0" y="4247674"/>
          <a:ext cx="4845503" cy="128016"/>
        </a:xfrm>
        <a:prstGeom xmlns:a="http://schemas.openxmlformats.org/drawingml/2006/main" prst="rect">
          <a:avLst/>
        </a:prstGeom>
      </cdr:spPr>
      <cdr:txBody>
        <a:bodyPr xmlns:a="http://schemas.openxmlformats.org/drawingml/2006/main" vertOverflow="clip" vert="horz" lIns="0" tIns="0" rIns="0" bIns="0" rtlCol="0" anchor="b"/>
        <a:lstStyle xmlns:a="http://schemas.openxmlformats.org/drawingml/2006/main"/>
        <a:p xmlns:a="http://schemas.openxmlformats.org/drawingml/2006/main">
          <a:pPr algn="l" eaLnBrk="1"/>
          <a:fld id="{46FD12EB-E5D7-4E1A-A693-DB99BCC6FA37}" type="TxLink">
            <a:rPr lang="en-US" sz="700" b="0" i="0" u="none" strike="noStrike">
              <a:solidFill>
                <a:srgbClr val="010000"/>
              </a:solidFill>
              <a:latin typeface="Arial" panose="020B0604020202020204" pitchFamily="34" charset="0"/>
              <a:cs typeface="Arial"/>
            </a:rPr>
            <a:pPr algn="l" eaLnBrk="1"/>
            <a:t> </a:t>
          </a:fld>
          <a:endParaRPr lang="en-US" sz="700" b="0" dirty="0">
            <a:solidFill>
              <a:srgbClr val="010000"/>
            </a:solidFill>
            <a:latin typeface="Arial" panose="020B0604020202020204" pitchFamily="34" charset="0"/>
          </a:endParaRPr>
        </a:p>
      </cdr:txBody>
    </cdr:sp>
  </cdr:relSizeAnchor>
</c:userShapes>
</file>

<file path=ppt/drawings/drawing29.xml><?xml version="1.0" encoding="utf-8"?>
<c:userShapes xmlns:c="http://schemas.openxmlformats.org/drawingml/2006/chart">
  <cdr:relSizeAnchor xmlns:cdr="http://schemas.openxmlformats.org/drawingml/2006/chartDrawing">
    <cdr:from>
      <cdr:x>0</cdr:x>
      <cdr:y>0</cdr:y>
    </cdr:from>
    <cdr:to>
      <cdr:x>1</cdr:x>
      <cdr:y>0.04669</cdr:y>
    </cdr:to>
    <cdr:sp macro="" textlink="">
      <cdr:nvSpPr>
        <cdr:cNvPr id="2" name="txtboxChartTitle">
          <a:extLst xmlns:a="http://schemas.openxmlformats.org/drawingml/2006/main">
            <a:ext uri="{FF2B5EF4-FFF2-40B4-BE49-F238E27FC236}">
              <a16:creationId xmlns:a16="http://schemas.microsoft.com/office/drawing/2014/main" id="{A61FCF14-065F-B837-875E-B7436E9AB1AD}"/>
            </a:ext>
          </a:extLst>
        </cdr:cNvPr>
        <cdr:cNvSpPr txBox="1"/>
      </cdr:nvSpPr>
      <cdr:spPr>
        <a:xfrm xmlns:a="http://schemas.openxmlformats.org/drawingml/2006/main">
          <a:off x="0" y="0"/>
          <a:ext cx="5029200" cy="18288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200" b="1" dirty="0">
              <a:solidFill>
                <a:srgbClr val="010000"/>
              </a:solidFill>
              <a:latin typeface="Arial" panose="020B0604020202020204" pitchFamily="34" charset="0"/>
            </a:rPr>
            <a:t>Indicative e-SAF production costs*</a:t>
          </a:r>
        </a:p>
      </cdr:txBody>
    </cdr:sp>
  </cdr:relSizeAnchor>
  <cdr:relSizeAnchor xmlns:cdr="http://schemas.openxmlformats.org/drawingml/2006/chartDrawing">
    <cdr:from>
      <cdr:x>0</cdr:x>
      <cdr:y>0.05318</cdr:y>
    </cdr:from>
    <cdr:to>
      <cdr:x>1</cdr:x>
      <cdr:y>0.09987</cdr:y>
    </cdr:to>
    <cdr:sp macro="" textlink="">
      <cdr:nvSpPr>
        <cdr:cNvPr id="3" name="txtBoxSubtitle">
          <a:extLst xmlns:a="http://schemas.openxmlformats.org/drawingml/2006/main">
            <a:ext uri="{FF2B5EF4-FFF2-40B4-BE49-F238E27FC236}">
              <a16:creationId xmlns:a16="http://schemas.microsoft.com/office/drawing/2014/main" id="{D4735F09-6D55-E8EC-FD31-D5881688C6FF}"/>
            </a:ext>
          </a:extLst>
        </cdr:cNvPr>
        <cdr:cNvSpPr txBox="1"/>
      </cdr:nvSpPr>
      <cdr:spPr>
        <a:xfrm xmlns:a="http://schemas.openxmlformats.org/drawingml/2006/main">
          <a:off x="0" y="208280"/>
          <a:ext cx="5029200" cy="182880"/>
        </a:xfrm>
        <a:prstGeom xmlns:a="http://schemas.openxmlformats.org/drawingml/2006/main" prst="rect">
          <a:avLst/>
        </a:prstGeom>
      </cdr:spPr>
      <cdr:txBody>
        <a:bodyPr xmlns:a="http://schemas.openxmlformats.org/drawingml/2006/main" vertOverflow="clip" vert="horz" lIns="0" tIns="0" rIns="0" bIns="0" rtlCol="0" anchor="t"/>
        <a:lstStyle xmlns:a="http://schemas.openxmlformats.org/drawingml/2006/main"/>
        <a:p xmlns:a="http://schemas.openxmlformats.org/drawingml/2006/main">
          <a:pPr algn="l" eaLnBrk="1"/>
          <a:r>
            <a:rPr lang="en-US" sz="1000" b="0">
              <a:solidFill>
                <a:srgbClr val="010000"/>
              </a:solidFill>
              <a:latin typeface="Arial" panose="020B0604020202020204" pitchFamily="34" charset="0"/>
            </a:rPr>
            <a:t>($2022</a:t>
          </a:r>
          <a:r>
            <a:rPr lang="en-US" sz="1000" b="0" baseline="0">
              <a:solidFill>
                <a:srgbClr val="010000"/>
              </a:solidFill>
              <a:latin typeface="Arial" panose="020B0604020202020204" pitchFamily="34" charset="0"/>
            </a:rPr>
            <a:t> per metric ton)</a:t>
          </a:r>
          <a:endParaRPr lang="en-US" sz="1000" b="0">
            <a:solidFill>
              <a:srgbClr val="010000"/>
            </a:solidFill>
            <a:latin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30EE76-AB0B-43A9-8C07-897787CFBA7E}"/>
              </a:ext>
            </a:extLst>
          </p:cNvPr>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AA37AB1-5D08-4C70-90D5-9A7F28C671B1}"/>
              </a:ext>
            </a:extLst>
          </p:cNvPr>
          <p:cNvSpPr>
            <a:spLocks noGrp="1"/>
          </p:cNvSpPr>
          <p:nvPr>
            <p:ph type="dt" sz="quarter" idx="1"/>
          </p:nvPr>
        </p:nvSpPr>
        <p:spPr>
          <a:xfrm>
            <a:off x="3852242" y="0"/>
            <a:ext cx="2947035" cy="492082"/>
          </a:xfrm>
          <a:prstGeom prst="rect">
            <a:avLst/>
          </a:prstGeom>
        </p:spPr>
        <p:txBody>
          <a:bodyPr vert="horz" lIns="91440" tIns="45720" rIns="91440" bIns="45720" rtlCol="0"/>
          <a:lstStyle>
            <a:lvl1pPr algn="r">
              <a:defRPr sz="1200"/>
            </a:lvl1pPr>
          </a:lstStyle>
          <a:p>
            <a:fld id="{9A075BE9-6686-4376-8337-3ADB09FCC5B1}" type="datetimeFigureOut">
              <a:rPr lang="en-US" smtClean="0"/>
              <a:t>7/23/2025</a:t>
            </a:fld>
            <a:endParaRPr lang="en-US"/>
          </a:p>
        </p:txBody>
      </p:sp>
      <p:sp>
        <p:nvSpPr>
          <p:cNvPr id="4" name="Footer Placeholder 3">
            <a:extLst>
              <a:ext uri="{FF2B5EF4-FFF2-40B4-BE49-F238E27FC236}">
                <a16:creationId xmlns:a16="http://schemas.microsoft.com/office/drawing/2014/main" id="{5067A3B8-092B-411F-8E83-FFA0520ABD4A}"/>
              </a:ext>
            </a:extLst>
          </p:cNvPr>
          <p:cNvSpPr>
            <a:spLocks noGrp="1"/>
          </p:cNvSpPr>
          <p:nvPr>
            <p:ph type="ftr" sz="quarter" idx="2"/>
          </p:nvPr>
        </p:nvSpPr>
        <p:spPr>
          <a:xfrm>
            <a:off x="0" y="9315495"/>
            <a:ext cx="2947035" cy="49208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387DB30-5F08-41ED-903E-3FEF63F9122D}"/>
              </a:ext>
            </a:extLst>
          </p:cNvPr>
          <p:cNvSpPr>
            <a:spLocks noGrp="1"/>
          </p:cNvSpPr>
          <p:nvPr>
            <p:ph type="sldNum" sz="quarter" idx="3"/>
          </p:nvPr>
        </p:nvSpPr>
        <p:spPr>
          <a:xfrm>
            <a:off x="3852242" y="9315495"/>
            <a:ext cx="2947035" cy="492081"/>
          </a:xfrm>
          <a:prstGeom prst="rect">
            <a:avLst/>
          </a:prstGeom>
        </p:spPr>
        <p:txBody>
          <a:bodyPr vert="horz" lIns="91440" tIns="45720" rIns="91440" bIns="45720" rtlCol="0" anchor="b"/>
          <a:lstStyle>
            <a:lvl1pPr algn="r">
              <a:defRPr sz="1200"/>
            </a:lvl1pPr>
          </a:lstStyle>
          <a:p>
            <a:fld id="{16CD2D00-32D8-4018-B7C1-2A6C4013692D}" type="slidenum">
              <a:rPr lang="en-US" smtClean="0"/>
              <a:t>‹#›</a:t>
            </a:fld>
            <a:endParaRPr lang="en-US"/>
          </a:p>
        </p:txBody>
      </p:sp>
    </p:spTree>
    <p:extLst>
      <p:ext uri="{BB962C8B-B14F-4D97-AF65-F5344CB8AC3E}">
        <p14:creationId xmlns:p14="http://schemas.microsoft.com/office/powerpoint/2010/main" val="2283719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2242" y="0"/>
            <a:ext cx="2947035" cy="492082"/>
          </a:xfrm>
          <a:prstGeom prst="rect">
            <a:avLst/>
          </a:prstGeom>
        </p:spPr>
        <p:txBody>
          <a:bodyPr vert="horz" lIns="91440" tIns="45720" rIns="91440" bIns="45720" rtlCol="0"/>
          <a:lstStyle>
            <a:lvl1pPr algn="r">
              <a:defRPr sz="1200"/>
            </a:lvl1pPr>
          </a:lstStyle>
          <a:p>
            <a:fld id="{4A897E6B-35D4-4C59-9667-9E94DFC5B117}" type="datetimeFigureOut">
              <a:rPr lang="en-US" smtClean="0"/>
              <a:t>7/23/2025</a:t>
            </a:fld>
            <a:endParaRPr lang="en-US"/>
          </a:p>
        </p:txBody>
      </p:sp>
      <p:sp>
        <p:nvSpPr>
          <p:cNvPr id="4" name="Slide Image Placeholder 3"/>
          <p:cNvSpPr>
            <a:spLocks noGrp="1" noRot="1" noChangeAspect="1"/>
          </p:cNvSpPr>
          <p:nvPr>
            <p:ph type="sldImg" idx="2"/>
          </p:nvPr>
        </p:nvSpPr>
        <p:spPr>
          <a:xfrm>
            <a:off x="-220663" y="676275"/>
            <a:ext cx="5883276" cy="3309938"/>
          </a:xfrm>
          <a:prstGeom prst="rect">
            <a:avLst/>
          </a:prstGeom>
          <a:noFill/>
          <a:ln w="12700">
            <a:solidFill>
              <a:schemeClr val="bg2"/>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086" y="4106922"/>
            <a:ext cx="5440680" cy="447470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2242" y="9315495"/>
            <a:ext cx="2947035" cy="492081"/>
          </a:xfrm>
          <a:prstGeom prst="rect">
            <a:avLst/>
          </a:prstGeom>
        </p:spPr>
        <p:txBody>
          <a:bodyPr vert="horz" lIns="91440" tIns="45720" rIns="91440" bIns="45720" rtlCol="0" anchor="b"/>
          <a:lstStyle>
            <a:lvl1pPr algn="r">
              <a:defRPr sz="1200"/>
            </a:lvl1pPr>
          </a:lstStyle>
          <a:p>
            <a:fld id="{9368AB29-FD65-43D1-A0D5-6E5DEB6A130C}" type="slidenum">
              <a:rPr lang="en-US" smtClean="0"/>
              <a:t>‹#›</a:t>
            </a:fld>
            <a:endParaRPr lang="en-US"/>
          </a:p>
        </p:txBody>
      </p:sp>
    </p:spTree>
    <p:extLst>
      <p:ext uri="{BB962C8B-B14F-4D97-AF65-F5344CB8AC3E}">
        <p14:creationId xmlns:p14="http://schemas.microsoft.com/office/powerpoint/2010/main" val="57347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I want to tee up some of the discussions we’ll have later today by sharing our view on some of the issues our clients are telling us are important and then bringing it back to what it means for this region</a:t>
            </a:r>
          </a:p>
        </p:txBody>
      </p:sp>
      <p:sp>
        <p:nvSpPr>
          <p:cNvPr id="4" name="Slide Number Placeholder 3"/>
          <p:cNvSpPr>
            <a:spLocks noGrp="1"/>
          </p:cNvSpPr>
          <p:nvPr>
            <p:ph type="sldNum" sz="quarter" idx="5"/>
          </p:nvPr>
        </p:nvSpPr>
        <p:spPr/>
        <p:txBody>
          <a:bodyPr/>
          <a:lstStyle/>
          <a:p>
            <a:fld id="{9368AB29-FD65-43D1-A0D5-6E5DEB6A130C}" type="slidenum">
              <a:rPr lang="en-US" smtClean="0"/>
              <a:t>1</a:t>
            </a:fld>
            <a:endParaRPr lang="en-US"/>
          </a:p>
        </p:txBody>
      </p:sp>
    </p:spTree>
    <p:extLst>
      <p:ext uri="{BB962C8B-B14F-4D97-AF65-F5344CB8AC3E}">
        <p14:creationId xmlns:p14="http://schemas.microsoft.com/office/powerpoint/2010/main" val="160148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How low can the price go? If $50 or $60/b oil isn’t part of your thinking, it probably should be. We believe that the fundamentals point towards lower oil prices. That can be good news for importing countries due to lower cost of supply, but it’s also a risk for producing countries as upstream players will typically look to tighten their belts and seek more attractive fiscal terms in periods where prices are lower.</a:t>
            </a:r>
          </a:p>
          <a:p>
            <a:pPr marL="228600" indent="-228600">
              <a:buFont typeface="+mj-lt"/>
              <a:buAutoNum type="arabicPeriod"/>
            </a:pPr>
            <a:r>
              <a:rPr lang="en-US" dirty="0"/>
              <a:t>On the refining side, we believe we’re moving into a downcycle…a period of lower margins that will trigger closures. But the transition is set to be bumpy with volatile prices in the near term and a need to rethink supply in the longer term</a:t>
            </a:r>
          </a:p>
          <a:p>
            <a:pPr marL="228600" indent="-228600">
              <a:buFont typeface="+mj-lt"/>
              <a:buAutoNum type="arabicPeriod"/>
            </a:pPr>
            <a:r>
              <a:rPr lang="en-US" dirty="0"/>
              <a:t>The energy transition remains important but the importance of decarbonization relative other priorities is being reset.</a:t>
            </a:r>
          </a:p>
        </p:txBody>
      </p:sp>
      <p:sp>
        <p:nvSpPr>
          <p:cNvPr id="4" name="Slide Number Placeholder 3"/>
          <p:cNvSpPr>
            <a:spLocks noGrp="1"/>
          </p:cNvSpPr>
          <p:nvPr>
            <p:ph type="sldNum" sz="quarter" idx="5"/>
          </p:nvPr>
        </p:nvSpPr>
        <p:spPr/>
        <p:txBody>
          <a:bodyPr/>
          <a:lstStyle/>
          <a:p>
            <a:fld id="{9368AB29-FD65-43D1-A0D5-6E5DEB6A130C}" type="slidenum">
              <a:rPr lang="en-US" smtClean="0"/>
              <a:t>2</a:t>
            </a:fld>
            <a:endParaRPr lang="en-US"/>
          </a:p>
        </p:txBody>
      </p:sp>
    </p:spTree>
    <p:extLst>
      <p:ext uri="{BB962C8B-B14F-4D97-AF65-F5344CB8AC3E}">
        <p14:creationId xmlns:p14="http://schemas.microsoft.com/office/powerpoint/2010/main" val="792270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Fundamentals are extremely weak and point towards lower prices</a:t>
            </a:r>
          </a:p>
        </p:txBody>
      </p:sp>
      <p:sp>
        <p:nvSpPr>
          <p:cNvPr id="4" name="Slide Number Placeholder 3"/>
          <p:cNvSpPr>
            <a:spLocks noGrp="1"/>
          </p:cNvSpPr>
          <p:nvPr>
            <p:ph type="sldNum" sz="quarter" idx="5"/>
          </p:nvPr>
        </p:nvSpPr>
        <p:spPr/>
        <p:txBody>
          <a:bodyPr/>
          <a:lstStyle/>
          <a:p>
            <a:fld id="{9368AB29-FD65-43D1-A0D5-6E5DEB6A130C}" type="slidenum">
              <a:rPr lang="en-US" smtClean="0"/>
              <a:t>4</a:t>
            </a:fld>
            <a:endParaRPr lang="en-US"/>
          </a:p>
        </p:txBody>
      </p:sp>
    </p:spTree>
    <p:extLst>
      <p:ext uri="{BB962C8B-B14F-4D97-AF65-F5344CB8AC3E}">
        <p14:creationId xmlns:p14="http://schemas.microsoft.com/office/powerpoint/2010/main" val="760188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 macro environment points towards lower economic growth and oil demand</a:t>
            </a:r>
          </a:p>
          <a:p>
            <a:pPr marL="228600" indent="-228600">
              <a:buFont typeface="+mj-lt"/>
              <a:buAutoNum type="arabicPeriod"/>
            </a:pPr>
            <a:r>
              <a:rPr lang="en-US" dirty="0"/>
              <a:t>Tariffs are likely to be higher than at any time since WW2</a:t>
            </a:r>
          </a:p>
          <a:p>
            <a:pPr marL="228600" indent="-228600">
              <a:buFont typeface="+mj-lt"/>
              <a:buAutoNum type="arabicPeriod"/>
            </a:pPr>
            <a:r>
              <a:rPr lang="en-US" dirty="0"/>
              <a:t>Uncertainty is high – Consumers are not spending. Investors are not investing.</a:t>
            </a:r>
          </a:p>
        </p:txBody>
      </p:sp>
      <p:sp>
        <p:nvSpPr>
          <p:cNvPr id="4" name="Slide Number Placeholder 3"/>
          <p:cNvSpPr>
            <a:spLocks noGrp="1"/>
          </p:cNvSpPr>
          <p:nvPr>
            <p:ph type="sldNum" sz="quarter" idx="5"/>
          </p:nvPr>
        </p:nvSpPr>
        <p:spPr/>
        <p:txBody>
          <a:bodyPr/>
          <a:lstStyle/>
          <a:p>
            <a:fld id="{9368AB29-FD65-43D1-A0D5-6E5DEB6A130C}" type="slidenum">
              <a:rPr lang="en-US" smtClean="0"/>
              <a:t>5</a:t>
            </a:fld>
            <a:endParaRPr lang="en-US"/>
          </a:p>
        </p:txBody>
      </p:sp>
    </p:spTree>
    <p:extLst>
      <p:ext uri="{BB962C8B-B14F-4D97-AF65-F5344CB8AC3E}">
        <p14:creationId xmlns:p14="http://schemas.microsoft.com/office/powerpoint/2010/main" val="126377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Our demand outlook has been revised down to 0.8MMb/d (from 1.3 </a:t>
            </a:r>
            <a:r>
              <a:rPr lang="en-US" dirty="0" err="1"/>
              <a:t>MMb</a:t>
            </a:r>
            <a:r>
              <a:rPr lang="en-US" dirty="0"/>
              <a:t>/d)</a:t>
            </a:r>
          </a:p>
          <a:p>
            <a:pPr marL="228600" indent="-228600">
              <a:buFont typeface="+mj-lt"/>
              <a:buAutoNum type="arabicPeriod"/>
            </a:pPr>
            <a:r>
              <a:rPr lang="en-US" dirty="0"/>
              <a:t>Lower than any time since the Asian financial crisis (excluding the pandemic and financial crisis)</a:t>
            </a:r>
          </a:p>
          <a:p>
            <a:pPr marL="228600" indent="-228600">
              <a:buFont typeface="+mj-lt"/>
              <a:buAutoNum type="arabicPeriod"/>
            </a:pPr>
            <a:r>
              <a:rPr lang="en-US" dirty="0"/>
              <a:t>Low because of cyclical and structural factors (tariffs are hitting diesel and jet demand and </a:t>
            </a:r>
            <a:r>
              <a:rPr lang="en-US" dirty="0" err="1"/>
              <a:t>Evs</a:t>
            </a:r>
            <a:r>
              <a:rPr lang="en-US" dirty="0"/>
              <a:t> and LNG are hitting Chinese road fuel demand)</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9368AB29-FD65-43D1-A0D5-6E5DEB6A130C}" type="slidenum">
              <a:rPr lang="en-US" smtClean="0"/>
              <a:t>6</a:t>
            </a:fld>
            <a:endParaRPr lang="en-US"/>
          </a:p>
        </p:txBody>
      </p:sp>
    </p:spTree>
    <p:extLst>
      <p:ext uri="{BB962C8B-B14F-4D97-AF65-F5344CB8AC3E}">
        <p14:creationId xmlns:p14="http://schemas.microsoft.com/office/powerpoint/2010/main" val="2198199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44C56-1FAC-5478-EDAA-8F81BDDD6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56155-3356-1196-983B-E36E9CE22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43ACF1-D9EF-2249-66A6-64A8F8FE3E0E}"/>
              </a:ext>
            </a:extLst>
          </p:cNvPr>
          <p:cNvSpPr>
            <a:spLocks noGrp="1"/>
          </p:cNvSpPr>
          <p:nvPr>
            <p:ph type="body" idx="1"/>
          </p:nvPr>
        </p:nvSpPr>
        <p:spPr/>
        <p:txBody>
          <a:bodyPr/>
          <a:lstStyle/>
          <a:p>
            <a:pPr marL="228600" indent="-228600">
              <a:buFont typeface="+mj-lt"/>
              <a:buAutoNum type="arabicPeriod"/>
            </a:pPr>
            <a:r>
              <a:rPr lang="en-US" dirty="0"/>
              <a:t>Big story is on the supply side</a:t>
            </a:r>
          </a:p>
          <a:p>
            <a:pPr marL="228600" indent="-228600">
              <a:buFont typeface="+mj-lt"/>
              <a:buAutoNum type="arabicPeriod"/>
            </a:pPr>
            <a:r>
              <a:rPr lang="en-US" dirty="0"/>
              <a:t>OPEC has shifted strategy and is no longer defending price</a:t>
            </a:r>
          </a:p>
          <a:p>
            <a:pPr marL="228600" indent="-228600">
              <a:buFont typeface="+mj-lt"/>
              <a:buAutoNum type="arabicPeriod"/>
            </a:pPr>
            <a:r>
              <a:rPr lang="en-US" dirty="0"/>
              <a:t>Will they stick to their guns even if prices weaken?</a:t>
            </a:r>
          </a:p>
          <a:p>
            <a:endParaRPr lang="en-US" dirty="0"/>
          </a:p>
        </p:txBody>
      </p:sp>
      <p:sp>
        <p:nvSpPr>
          <p:cNvPr id="4" name="Slide Number Placeholder 3">
            <a:extLst>
              <a:ext uri="{FF2B5EF4-FFF2-40B4-BE49-F238E27FC236}">
                <a16:creationId xmlns:a16="http://schemas.microsoft.com/office/drawing/2014/main" id="{EA28934A-6FEC-24F6-585F-6E144504DD29}"/>
              </a:ext>
            </a:extLst>
          </p:cNvPr>
          <p:cNvSpPr>
            <a:spLocks noGrp="1"/>
          </p:cNvSpPr>
          <p:nvPr>
            <p:ph type="sldNum" sz="quarter" idx="5"/>
          </p:nvPr>
        </p:nvSpPr>
        <p:spPr/>
        <p:txBody>
          <a:bodyPr/>
          <a:lstStyle/>
          <a:p>
            <a:fld id="{9368AB29-FD65-43D1-A0D5-6E5DEB6A130C}" type="slidenum">
              <a:rPr lang="en-US" smtClean="0"/>
              <a:t>7</a:t>
            </a:fld>
            <a:endParaRPr lang="en-US"/>
          </a:p>
        </p:txBody>
      </p:sp>
    </p:spTree>
    <p:extLst>
      <p:ext uri="{BB962C8B-B14F-4D97-AF65-F5344CB8AC3E}">
        <p14:creationId xmlns:p14="http://schemas.microsoft.com/office/powerpoint/2010/main" val="2365598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We think so</a:t>
            </a:r>
          </a:p>
          <a:p>
            <a:pPr marL="228600" indent="-228600">
              <a:buFont typeface="+mj-lt"/>
              <a:buAutoNum type="arabicPeriod"/>
            </a:pPr>
            <a:r>
              <a:rPr lang="en-US" dirty="0"/>
              <a:t>Current plans will see them put 2 million b/d of oil into an already oversupplied market</a:t>
            </a:r>
          </a:p>
        </p:txBody>
      </p:sp>
      <p:sp>
        <p:nvSpPr>
          <p:cNvPr id="4" name="Slide Number Placeholder 3"/>
          <p:cNvSpPr>
            <a:spLocks noGrp="1"/>
          </p:cNvSpPr>
          <p:nvPr>
            <p:ph type="sldNum" sz="quarter" idx="5"/>
          </p:nvPr>
        </p:nvSpPr>
        <p:spPr/>
        <p:txBody>
          <a:bodyPr/>
          <a:lstStyle/>
          <a:p>
            <a:fld id="{9368AB29-FD65-43D1-A0D5-6E5DEB6A130C}" type="slidenum">
              <a:rPr lang="en-US" smtClean="0"/>
              <a:t>8</a:t>
            </a:fld>
            <a:endParaRPr lang="en-US"/>
          </a:p>
        </p:txBody>
      </p:sp>
    </p:spTree>
    <p:extLst>
      <p:ext uri="{BB962C8B-B14F-4D97-AF65-F5344CB8AC3E}">
        <p14:creationId xmlns:p14="http://schemas.microsoft.com/office/powerpoint/2010/main" val="699507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39A9-19C7-94FF-E1AC-BBD788DE0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9B8F9-94DF-BBD3-7B8E-CAD9E7F9E726}"/>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1E92D25-38D1-E4AA-E6A0-5290BBE3C1B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68AB29-FD65-43D1-A0D5-6E5DEB6A130C}"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6" name="Notes Placeholder 5">
            <a:extLst>
              <a:ext uri="{FF2B5EF4-FFF2-40B4-BE49-F238E27FC236}">
                <a16:creationId xmlns:a16="http://schemas.microsoft.com/office/drawing/2014/main" id="{8846E673-A205-17B8-D66F-1C6A14E1F310}"/>
              </a:ext>
            </a:extLst>
          </p:cNvPr>
          <p:cNvSpPr>
            <a:spLocks noGrp="1"/>
          </p:cNvSpPr>
          <p:nvPr>
            <p:ph type="body" sz="quarter" idx="3"/>
          </p:nvPr>
        </p:nvSpPr>
        <p:spPr/>
        <p:txBody>
          <a:bodyPr/>
          <a:lstStyle/>
          <a:p>
            <a:pPr marL="228600" indent="-228600">
              <a:buFont typeface="+mj-lt"/>
              <a:buAutoNum type="arabicPeriod"/>
            </a:pPr>
            <a:r>
              <a:rPr lang="en-US" dirty="0"/>
              <a:t>How will the market rebalance?</a:t>
            </a:r>
          </a:p>
          <a:p>
            <a:pPr marL="228600" indent="-228600">
              <a:buFont typeface="+mj-lt"/>
              <a:buAutoNum type="arabicPeriod"/>
            </a:pPr>
            <a:r>
              <a:rPr lang="en-US" dirty="0"/>
              <a:t>US production can be reactive, but prices need to be lower than they are now for US production to adjust</a:t>
            </a:r>
          </a:p>
          <a:p>
            <a:pPr marL="228600" indent="-228600">
              <a:buFont typeface="+mj-lt"/>
              <a:buAutoNum type="arabicPeriod"/>
            </a:pPr>
            <a:r>
              <a:rPr lang="en-US" dirty="0"/>
              <a:t>Will we get lower prices?</a:t>
            </a:r>
          </a:p>
        </p:txBody>
      </p:sp>
    </p:spTree>
    <p:extLst>
      <p:ext uri="{BB962C8B-B14F-4D97-AF65-F5344CB8AC3E}">
        <p14:creationId xmlns:p14="http://schemas.microsoft.com/office/powerpoint/2010/main" val="423835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That will see inventories soar and prices come down.</a:t>
            </a:r>
          </a:p>
          <a:p>
            <a:pPr marL="228600" indent="-228600">
              <a:buFont typeface="+mj-lt"/>
              <a:buAutoNum type="arabicPeriod"/>
            </a:pPr>
            <a:r>
              <a:rPr lang="en-US" dirty="0"/>
              <a:t>But will they come down enough to see the supply side correct?</a:t>
            </a:r>
          </a:p>
        </p:txBody>
      </p:sp>
      <p:sp>
        <p:nvSpPr>
          <p:cNvPr id="4" name="Slide Number Placeholder 3"/>
          <p:cNvSpPr>
            <a:spLocks noGrp="1"/>
          </p:cNvSpPr>
          <p:nvPr>
            <p:ph type="sldNum" sz="quarter" idx="5"/>
          </p:nvPr>
        </p:nvSpPr>
        <p:spPr/>
        <p:txBody>
          <a:bodyPr/>
          <a:lstStyle/>
          <a:p>
            <a:fld id="{9368AB29-FD65-43D1-A0D5-6E5DEB6A130C}" type="slidenum">
              <a:rPr lang="en-US" smtClean="0"/>
              <a:t>10</a:t>
            </a:fld>
            <a:endParaRPr lang="en-US"/>
          </a:p>
        </p:txBody>
      </p:sp>
    </p:spTree>
    <p:extLst>
      <p:ext uri="{BB962C8B-B14F-4D97-AF65-F5344CB8AC3E}">
        <p14:creationId xmlns:p14="http://schemas.microsoft.com/office/powerpoint/2010/main" val="4270098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We believe prices could head south of $60/b for a prolonged period</a:t>
            </a:r>
          </a:p>
          <a:p>
            <a:pPr marL="228600" indent="-228600">
              <a:buFont typeface="+mj-lt"/>
              <a:buAutoNum type="arabicPeriod"/>
            </a:pPr>
            <a:r>
              <a:rPr lang="en-US" dirty="0"/>
              <a:t>Lower for longer? If demand growth keeps weakening that is a possibility due to pipeline of projects coming online</a:t>
            </a:r>
          </a:p>
        </p:txBody>
      </p:sp>
      <p:sp>
        <p:nvSpPr>
          <p:cNvPr id="4" name="Slide Number Placeholder 3"/>
          <p:cNvSpPr>
            <a:spLocks noGrp="1"/>
          </p:cNvSpPr>
          <p:nvPr>
            <p:ph type="sldNum" sz="quarter" idx="5"/>
          </p:nvPr>
        </p:nvSpPr>
        <p:spPr/>
        <p:txBody>
          <a:bodyPr/>
          <a:lstStyle/>
          <a:p>
            <a:fld id="{9368AB29-FD65-43D1-A0D5-6E5DEB6A130C}" type="slidenum">
              <a:rPr lang="en-US" smtClean="0"/>
              <a:t>11</a:t>
            </a:fld>
            <a:endParaRPr lang="en-US"/>
          </a:p>
        </p:txBody>
      </p:sp>
    </p:spTree>
    <p:extLst>
      <p:ext uri="{BB962C8B-B14F-4D97-AF65-F5344CB8AC3E}">
        <p14:creationId xmlns:p14="http://schemas.microsoft.com/office/powerpoint/2010/main" val="1327475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We’re transitioning into a downcycle as capacity increases and demand growth slows</a:t>
            </a:r>
          </a:p>
          <a:p>
            <a:pPr marL="228600" indent="-228600">
              <a:buFont typeface="+mj-lt"/>
              <a:buAutoNum type="arabicPeriod"/>
            </a:pPr>
            <a:r>
              <a:rPr lang="en-US" dirty="0"/>
              <a:t>Ultimately that will trigger closures and require a rethink on reliable future sources of supply</a:t>
            </a:r>
          </a:p>
          <a:p>
            <a:pPr marL="228600" indent="-228600">
              <a:buFont typeface="+mj-lt"/>
              <a:buAutoNum type="arabicPeriod"/>
            </a:pPr>
            <a:r>
              <a:rPr lang="en-US" dirty="0"/>
              <a:t>But the transition will also create price volatility in the ST </a:t>
            </a:r>
          </a:p>
        </p:txBody>
      </p:sp>
      <p:sp>
        <p:nvSpPr>
          <p:cNvPr id="4" name="Slide Number Placeholder 3"/>
          <p:cNvSpPr>
            <a:spLocks noGrp="1"/>
          </p:cNvSpPr>
          <p:nvPr>
            <p:ph type="sldNum" sz="quarter" idx="5"/>
          </p:nvPr>
        </p:nvSpPr>
        <p:spPr/>
        <p:txBody>
          <a:bodyPr/>
          <a:lstStyle/>
          <a:p>
            <a:fld id="{9368AB29-FD65-43D1-A0D5-6E5DEB6A130C}" type="slidenum">
              <a:rPr lang="en-US" smtClean="0"/>
              <a:t>13</a:t>
            </a:fld>
            <a:endParaRPr lang="en-US"/>
          </a:p>
        </p:txBody>
      </p:sp>
    </p:spTree>
    <p:extLst>
      <p:ext uri="{BB962C8B-B14F-4D97-AF65-F5344CB8AC3E}">
        <p14:creationId xmlns:p14="http://schemas.microsoft.com/office/powerpoint/2010/main" val="401172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The source of that volatility is the big changes in terms of both supply additions and closures</a:t>
            </a:r>
          </a:p>
          <a:p>
            <a:pPr marL="228600" indent="-228600">
              <a:buFont typeface="+mj-lt"/>
              <a:buAutoNum type="arabicPeriod"/>
            </a:pPr>
            <a:r>
              <a:rPr lang="en-US" dirty="0"/>
              <a:t>On the supply side we’re adding and taking away large amounts of capacity</a:t>
            </a:r>
          </a:p>
        </p:txBody>
      </p:sp>
      <p:sp>
        <p:nvSpPr>
          <p:cNvPr id="4" name="Slide Number Placeholder 3"/>
          <p:cNvSpPr>
            <a:spLocks noGrp="1"/>
          </p:cNvSpPr>
          <p:nvPr>
            <p:ph type="sldNum" sz="quarter" idx="5"/>
          </p:nvPr>
        </p:nvSpPr>
        <p:spPr/>
        <p:txBody>
          <a:bodyPr/>
          <a:lstStyle/>
          <a:p>
            <a:fld id="{9368AB29-FD65-43D1-A0D5-6E5DEB6A130C}" type="slidenum">
              <a:rPr lang="en-US" smtClean="0"/>
              <a:t>14</a:t>
            </a:fld>
            <a:endParaRPr lang="en-US"/>
          </a:p>
        </p:txBody>
      </p:sp>
    </p:spTree>
    <p:extLst>
      <p:ext uri="{BB962C8B-B14F-4D97-AF65-F5344CB8AC3E}">
        <p14:creationId xmlns:p14="http://schemas.microsoft.com/office/powerpoint/2010/main" val="1485845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The increasing size of startups and closures means bigger changes in supply…more volatility</a:t>
            </a:r>
          </a:p>
        </p:txBody>
      </p:sp>
      <p:sp>
        <p:nvSpPr>
          <p:cNvPr id="4" name="Slide Number Placeholder 3"/>
          <p:cNvSpPr>
            <a:spLocks noGrp="1"/>
          </p:cNvSpPr>
          <p:nvPr>
            <p:ph type="sldNum" sz="quarter" idx="5"/>
          </p:nvPr>
        </p:nvSpPr>
        <p:spPr/>
        <p:txBody>
          <a:bodyPr/>
          <a:lstStyle/>
          <a:p>
            <a:fld id="{9368AB29-FD65-43D1-A0D5-6E5DEB6A130C}" type="slidenum">
              <a:rPr lang="en-US" smtClean="0"/>
              <a:t>15</a:t>
            </a:fld>
            <a:endParaRPr lang="en-US"/>
          </a:p>
        </p:txBody>
      </p:sp>
    </p:spTree>
    <p:extLst>
      <p:ext uri="{BB962C8B-B14F-4D97-AF65-F5344CB8AC3E}">
        <p14:creationId xmlns:p14="http://schemas.microsoft.com/office/powerpoint/2010/main" val="3355875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That’s what we’re seeing right now</a:t>
            </a:r>
          </a:p>
          <a:p>
            <a:pPr marL="228600" indent="-228600">
              <a:buFont typeface="+mj-lt"/>
              <a:buAutoNum type="arabicPeriod"/>
            </a:pPr>
            <a:r>
              <a:rPr lang="en-US" dirty="0"/>
              <a:t>Tight gasoil markets despite weak demand</a:t>
            </a:r>
          </a:p>
          <a:p>
            <a:pPr marL="228600" indent="-228600">
              <a:buFont typeface="+mj-lt"/>
              <a:buAutoNum type="arabicPeriod"/>
            </a:pPr>
            <a:r>
              <a:rPr lang="en-US" dirty="0"/>
              <a:t>So although the overall trajectory is towards lower margins, there could be surprises as closures temporarily tighten the market</a:t>
            </a:r>
          </a:p>
        </p:txBody>
      </p:sp>
      <p:sp>
        <p:nvSpPr>
          <p:cNvPr id="4" name="Slide Number Placeholder 3"/>
          <p:cNvSpPr>
            <a:spLocks noGrp="1"/>
          </p:cNvSpPr>
          <p:nvPr>
            <p:ph type="sldNum" sz="quarter" idx="5"/>
          </p:nvPr>
        </p:nvSpPr>
        <p:spPr/>
        <p:txBody>
          <a:bodyPr/>
          <a:lstStyle/>
          <a:p>
            <a:fld id="{9368AB29-FD65-43D1-A0D5-6E5DEB6A130C}" type="slidenum">
              <a:rPr lang="en-US" smtClean="0"/>
              <a:t>16</a:t>
            </a:fld>
            <a:endParaRPr lang="en-US"/>
          </a:p>
        </p:txBody>
      </p:sp>
    </p:spTree>
    <p:extLst>
      <p:ext uri="{BB962C8B-B14F-4D97-AF65-F5344CB8AC3E}">
        <p14:creationId xmlns:p14="http://schemas.microsoft.com/office/powerpoint/2010/main" val="1416533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The trouble that Dangote has run into are a good example of how precarious the balances are</a:t>
            </a:r>
          </a:p>
          <a:p>
            <a:pPr marL="228600" indent="-228600">
              <a:buFont typeface="+mj-lt"/>
              <a:buAutoNum type="arabicPeriod"/>
            </a:pPr>
            <a:r>
              <a:rPr lang="en-US" dirty="0"/>
              <a:t>If project startups are delayed and closures accelerate, the market can quickly become tight</a:t>
            </a:r>
          </a:p>
        </p:txBody>
      </p:sp>
      <p:sp>
        <p:nvSpPr>
          <p:cNvPr id="4" name="Slide Number Placeholder 3"/>
          <p:cNvSpPr>
            <a:spLocks noGrp="1"/>
          </p:cNvSpPr>
          <p:nvPr>
            <p:ph type="sldNum" sz="quarter" idx="5"/>
          </p:nvPr>
        </p:nvSpPr>
        <p:spPr/>
        <p:txBody>
          <a:bodyPr/>
          <a:lstStyle/>
          <a:p>
            <a:fld id="{9368AB29-FD65-43D1-A0D5-6E5DEB6A130C}" type="slidenum">
              <a:rPr lang="en-US" smtClean="0"/>
              <a:t>17</a:t>
            </a:fld>
            <a:endParaRPr lang="en-US"/>
          </a:p>
        </p:txBody>
      </p:sp>
    </p:spTree>
    <p:extLst>
      <p:ext uri="{BB962C8B-B14F-4D97-AF65-F5344CB8AC3E}">
        <p14:creationId xmlns:p14="http://schemas.microsoft.com/office/powerpoint/2010/main" val="2749199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We expect more closures</a:t>
            </a:r>
          </a:p>
          <a:p>
            <a:pPr marL="228600" indent="-228600">
              <a:buFont typeface="+mj-lt"/>
              <a:buAutoNum type="arabicPeriod"/>
            </a:pPr>
            <a:r>
              <a:rPr lang="en-US" dirty="0"/>
              <a:t>3 </a:t>
            </a:r>
            <a:r>
              <a:rPr lang="en-US" dirty="0" err="1"/>
              <a:t>MMb</a:t>
            </a:r>
            <a:r>
              <a:rPr lang="en-US" dirty="0"/>
              <a:t>/d by end of 2030</a:t>
            </a:r>
          </a:p>
        </p:txBody>
      </p:sp>
      <p:sp>
        <p:nvSpPr>
          <p:cNvPr id="4" name="Slide Number Placeholder 3"/>
          <p:cNvSpPr>
            <a:spLocks noGrp="1"/>
          </p:cNvSpPr>
          <p:nvPr>
            <p:ph type="sldNum" sz="quarter" idx="5"/>
          </p:nvPr>
        </p:nvSpPr>
        <p:spPr/>
        <p:txBody>
          <a:bodyPr/>
          <a:lstStyle/>
          <a:p>
            <a:fld id="{9368AB29-FD65-43D1-A0D5-6E5DEB6A130C}" type="slidenum">
              <a:rPr lang="en-US" smtClean="0"/>
              <a:t>18</a:t>
            </a:fld>
            <a:endParaRPr lang="en-US"/>
          </a:p>
        </p:txBody>
      </p:sp>
    </p:spTree>
    <p:extLst>
      <p:ext uri="{BB962C8B-B14F-4D97-AF65-F5344CB8AC3E}">
        <p14:creationId xmlns:p14="http://schemas.microsoft.com/office/powerpoint/2010/main" val="3582246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This contraction creates a challenge for Africa because it’s on a different trajectory to other regions</a:t>
            </a:r>
          </a:p>
          <a:p>
            <a:pPr marL="228600" indent="-228600">
              <a:buFont typeface="+mj-lt"/>
              <a:buAutoNum type="arabicPeriod"/>
            </a:pPr>
            <a:r>
              <a:rPr lang="en-US" dirty="0"/>
              <a:t>Demand is growing at a faster rate than anywhere else</a:t>
            </a:r>
          </a:p>
        </p:txBody>
      </p:sp>
      <p:sp>
        <p:nvSpPr>
          <p:cNvPr id="4" name="Slide Number Placeholder 3"/>
          <p:cNvSpPr>
            <a:spLocks noGrp="1"/>
          </p:cNvSpPr>
          <p:nvPr>
            <p:ph type="sldNum" sz="quarter" idx="5"/>
          </p:nvPr>
        </p:nvSpPr>
        <p:spPr/>
        <p:txBody>
          <a:bodyPr/>
          <a:lstStyle/>
          <a:p>
            <a:fld id="{9368AB29-FD65-43D1-A0D5-6E5DEB6A130C}" type="slidenum">
              <a:rPr lang="en-US" smtClean="0"/>
              <a:t>19</a:t>
            </a:fld>
            <a:endParaRPr lang="en-US"/>
          </a:p>
        </p:txBody>
      </p:sp>
    </p:spTree>
    <p:extLst>
      <p:ext uri="{BB962C8B-B14F-4D97-AF65-F5344CB8AC3E}">
        <p14:creationId xmlns:p14="http://schemas.microsoft.com/office/powerpoint/2010/main" val="189901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Growth is underpinned by demographic growth</a:t>
            </a:r>
          </a:p>
          <a:p>
            <a:pPr marL="228600" indent="-228600">
              <a:buFont typeface="+mj-lt"/>
              <a:buAutoNum type="arabicPeriod"/>
            </a:pPr>
            <a:r>
              <a:rPr lang="en-US" dirty="0"/>
              <a:t>Africa’s population will grow by more than half a billion people in the next 15 years (every other person born will be an Africa)</a:t>
            </a:r>
          </a:p>
          <a:p>
            <a:pPr marL="228600" indent="-228600">
              <a:buFont typeface="+mj-lt"/>
              <a:buAutoNum type="arabicPeriod"/>
            </a:pPr>
            <a:r>
              <a:rPr lang="en-US" dirty="0"/>
              <a:t>The working age population will grow</a:t>
            </a:r>
          </a:p>
          <a:p>
            <a:pPr marL="228600" indent="-228600">
              <a:buFont typeface="+mj-lt"/>
              <a:buAutoNum type="arabicPeriod"/>
            </a:pPr>
            <a:r>
              <a:rPr lang="en-US" dirty="0"/>
              <a:t>The region is also incredibly energy poor</a:t>
            </a:r>
          </a:p>
          <a:p>
            <a:pPr marL="228600" indent="-228600">
              <a:buFont typeface="+mj-lt"/>
              <a:buAutoNum type="arabicPeriod"/>
            </a:pPr>
            <a:r>
              <a:rPr lang="en-US" dirty="0"/>
              <a:t>Energy use per capita is extremely low</a:t>
            </a:r>
          </a:p>
          <a:p>
            <a:pPr marL="228600" indent="-228600">
              <a:buFont typeface="+mj-lt"/>
              <a:buAutoNum type="arabicPeriod"/>
            </a:pPr>
            <a:r>
              <a:rPr lang="en-US" dirty="0"/>
              <a:t>As people become more affluent, and economies expand, we expect use per capita to increase.</a:t>
            </a:r>
          </a:p>
          <a:p>
            <a:pPr marL="228600" indent="-228600">
              <a:buFont typeface="+mj-lt"/>
              <a:buAutoNum type="arabicPeriod"/>
            </a:pPr>
            <a:r>
              <a:rPr lang="en-US" dirty="0"/>
              <a:t>Even modest increases in consumption per capita will create a huge upside for demand.</a:t>
            </a:r>
          </a:p>
        </p:txBody>
      </p:sp>
      <p:sp>
        <p:nvSpPr>
          <p:cNvPr id="4" name="Slide Number Placeholder 3"/>
          <p:cNvSpPr>
            <a:spLocks noGrp="1"/>
          </p:cNvSpPr>
          <p:nvPr>
            <p:ph type="sldNum" sz="quarter" idx="5"/>
          </p:nvPr>
        </p:nvSpPr>
        <p:spPr/>
        <p:txBody>
          <a:bodyPr/>
          <a:lstStyle/>
          <a:p>
            <a:fld id="{9368AB29-FD65-43D1-A0D5-6E5DEB6A130C}" type="slidenum">
              <a:rPr lang="en-US" smtClean="0"/>
              <a:t>20</a:t>
            </a:fld>
            <a:endParaRPr lang="en-US"/>
          </a:p>
        </p:txBody>
      </p:sp>
    </p:spTree>
    <p:extLst>
      <p:ext uri="{BB962C8B-B14F-4D97-AF65-F5344CB8AC3E}">
        <p14:creationId xmlns:p14="http://schemas.microsoft.com/office/powerpoint/2010/main" val="3573552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Even the energy transition will support demand growth</a:t>
            </a:r>
          </a:p>
          <a:p>
            <a:pPr marL="171450" indent="-171450">
              <a:buFont typeface="Arial" panose="020B0604020202020204" pitchFamily="34" charset="0"/>
              <a:buChar char="•"/>
            </a:pPr>
            <a:r>
              <a:rPr lang="en-US" dirty="0"/>
              <a:t>The continent is rich in the metals and minerals required to support the energy transition</a:t>
            </a:r>
          </a:p>
          <a:p>
            <a:pPr marL="171450" indent="-171450">
              <a:buFont typeface="Arial" panose="020B0604020202020204" pitchFamily="34" charset="0"/>
              <a:buChar char="•"/>
            </a:pPr>
            <a:r>
              <a:rPr lang="en-US" dirty="0"/>
              <a:t>Mining activity is set to increase and that will support demand for gasoil</a:t>
            </a:r>
          </a:p>
          <a:p>
            <a:pPr marL="171450" indent="-171450">
              <a:buFont typeface="Arial" panose="020B0604020202020204" pitchFamily="34" charset="0"/>
              <a:buChar char="•"/>
            </a:pPr>
            <a:r>
              <a:rPr lang="en-US" dirty="0"/>
              <a:t>So unlike other regions where the energy transition is eroding demand for oil, in Africa it will support demand.</a:t>
            </a:r>
          </a:p>
        </p:txBody>
      </p:sp>
      <p:sp>
        <p:nvSpPr>
          <p:cNvPr id="4" name="Slide Number Placeholder 3"/>
          <p:cNvSpPr>
            <a:spLocks noGrp="1"/>
          </p:cNvSpPr>
          <p:nvPr>
            <p:ph type="sldNum" sz="quarter" idx="5"/>
          </p:nvPr>
        </p:nvSpPr>
        <p:spPr/>
        <p:txBody>
          <a:bodyPr/>
          <a:lstStyle/>
          <a:p>
            <a:fld id="{9368AB29-FD65-43D1-A0D5-6E5DEB6A130C}" type="slidenum">
              <a:rPr lang="en-US" smtClean="0"/>
              <a:t>21</a:t>
            </a:fld>
            <a:endParaRPr lang="en-US"/>
          </a:p>
        </p:txBody>
      </p:sp>
    </p:spTree>
    <p:extLst>
      <p:ext uri="{BB962C8B-B14F-4D97-AF65-F5344CB8AC3E}">
        <p14:creationId xmlns:p14="http://schemas.microsoft.com/office/powerpoint/2010/main" val="607604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Although demand is growing supply isn’t</a:t>
            </a:r>
          </a:p>
          <a:p>
            <a:pPr marL="228600" indent="-228600">
              <a:buFont typeface="+mj-lt"/>
              <a:buAutoNum type="arabicPeriod"/>
            </a:pPr>
            <a:r>
              <a:rPr lang="en-US" dirty="0"/>
              <a:t>Demand has more than doubled since 1990 but refining capacity has been flat</a:t>
            </a:r>
          </a:p>
          <a:p>
            <a:pPr marL="228600" indent="-228600">
              <a:buFont typeface="+mj-lt"/>
              <a:buAutoNum type="arabicPeriod"/>
            </a:pPr>
            <a:r>
              <a:rPr lang="en-US" dirty="0"/>
              <a:t>Is Dangote an anomaly?</a:t>
            </a:r>
          </a:p>
          <a:p>
            <a:pPr marL="228600" indent="-228600">
              <a:buFont typeface="+mj-lt"/>
              <a:buAutoNum type="arabicPeriod"/>
            </a:pPr>
            <a:r>
              <a:rPr lang="en-US" dirty="0"/>
              <a:t>Even if it’s not, there are no big projects under construction so in the medium-term the gap between supply and demand will widen</a:t>
            </a:r>
          </a:p>
        </p:txBody>
      </p:sp>
      <p:sp>
        <p:nvSpPr>
          <p:cNvPr id="4" name="Slide Number Placeholder 3"/>
          <p:cNvSpPr>
            <a:spLocks noGrp="1"/>
          </p:cNvSpPr>
          <p:nvPr>
            <p:ph type="sldNum" sz="quarter" idx="5"/>
          </p:nvPr>
        </p:nvSpPr>
        <p:spPr/>
        <p:txBody>
          <a:bodyPr/>
          <a:lstStyle/>
          <a:p>
            <a:fld id="{9368AB29-FD65-43D1-A0D5-6E5DEB6A130C}" type="slidenum">
              <a:rPr lang="en-US" smtClean="0"/>
              <a:t>22</a:t>
            </a:fld>
            <a:endParaRPr lang="en-US"/>
          </a:p>
        </p:txBody>
      </p:sp>
    </p:spTree>
    <p:extLst>
      <p:ext uri="{BB962C8B-B14F-4D97-AF65-F5344CB8AC3E}">
        <p14:creationId xmlns:p14="http://schemas.microsoft.com/office/powerpoint/2010/main" val="10601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For this region the refining system has contracted in recent years and the region is increasingly dependent on imports</a:t>
            </a:r>
          </a:p>
        </p:txBody>
      </p:sp>
      <p:sp>
        <p:nvSpPr>
          <p:cNvPr id="4" name="Slide Number Placeholder 3"/>
          <p:cNvSpPr>
            <a:spLocks noGrp="1"/>
          </p:cNvSpPr>
          <p:nvPr>
            <p:ph type="sldNum" sz="quarter" idx="5"/>
          </p:nvPr>
        </p:nvSpPr>
        <p:spPr/>
        <p:txBody>
          <a:bodyPr/>
          <a:lstStyle/>
          <a:p>
            <a:fld id="{9368AB29-FD65-43D1-A0D5-6E5DEB6A130C}" type="slidenum">
              <a:rPr lang="en-US" smtClean="0"/>
              <a:t>23</a:t>
            </a:fld>
            <a:endParaRPr lang="en-US"/>
          </a:p>
        </p:txBody>
      </p:sp>
    </p:spTree>
    <p:extLst>
      <p:ext uri="{BB962C8B-B14F-4D97-AF65-F5344CB8AC3E}">
        <p14:creationId xmlns:p14="http://schemas.microsoft.com/office/powerpoint/2010/main" val="2181095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Imports have doubled since 2020 and will grow further going forward</a:t>
            </a:r>
          </a:p>
        </p:txBody>
      </p:sp>
      <p:sp>
        <p:nvSpPr>
          <p:cNvPr id="4" name="Slide Number Placeholder 3"/>
          <p:cNvSpPr>
            <a:spLocks noGrp="1"/>
          </p:cNvSpPr>
          <p:nvPr>
            <p:ph type="sldNum" sz="quarter" idx="5"/>
          </p:nvPr>
        </p:nvSpPr>
        <p:spPr/>
        <p:txBody>
          <a:bodyPr/>
          <a:lstStyle/>
          <a:p>
            <a:fld id="{9368AB29-FD65-43D1-A0D5-6E5DEB6A130C}" type="slidenum">
              <a:rPr lang="en-US" smtClean="0"/>
              <a:t>24</a:t>
            </a:fld>
            <a:endParaRPr lang="en-US"/>
          </a:p>
        </p:txBody>
      </p:sp>
    </p:spTree>
    <p:extLst>
      <p:ext uri="{BB962C8B-B14F-4D97-AF65-F5344CB8AC3E}">
        <p14:creationId xmlns:p14="http://schemas.microsoft.com/office/powerpoint/2010/main" val="2636003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This means there’s a need for more focus on what’s happening in those supply regions</a:t>
            </a:r>
          </a:p>
          <a:p>
            <a:pPr marL="228600" indent="-228600">
              <a:buFont typeface="+mj-lt"/>
              <a:buAutoNum type="arabicPeriod"/>
            </a:pPr>
            <a:r>
              <a:rPr lang="en-US" dirty="0"/>
              <a:t>Gasoline is mostly coming from Europe </a:t>
            </a:r>
          </a:p>
          <a:p>
            <a:pPr marL="228600" indent="-228600">
              <a:buFont typeface="+mj-lt"/>
              <a:buAutoNum type="arabicPeriod"/>
            </a:pPr>
            <a:r>
              <a:rPr lang="en-US" dirty="0"/>
              <a:t>Gasoil mostly from the Middle East and India</a:t>
            </a:r>
          </a:p>
          <a:p>
            <a:pPr marL="228600" indent="-228600">
              <a:buFont typeface="+mj-lt"/>
              <a:buAutoNum type="arabicPeriod"/>
            </a:pPr>
            <a:r>
              <a:rPr lang="en-US" dirty="0"/>
              <a:t>What’s happening in these regions?</a:t>
            </a:r>
          </a:p>
        </p:txBody>
      </p:sp>
      <p:sp>
        <p:nvSpPr>
          <p:cNvPr id="4" name="Slide Number Placeholder 3"/>
          <p:cNvSpPr>
            <a:spLocks noGrp="1"/>
          </p:cNvSpPr>
          <p:nvPr>
            <p:ph type="sldNum" sz="quarter" idx="5"/>
          </p:nvPr>
        </p:nvSpPr>
        <p:spPr/>
        <p:txBody>
          <a:bodyPr/>
          <a:lstStyle/>
          <a:p>
            <a:fld id="{9368AB29-FD65-43D1-A0D5-6E5DEB6A130C}" type="slidenum">
              <a:rPr lang="en-US" smtClean="0"/>
              <a:t>25</a:t>
            </a:fld>
            <a:endParaRPr lang="en-US"/>
          </a:p>
        </p:txBody>
      </p:sp>
    </p:spTree>
    <p:extLst>
      <p:ext uri="{BB962C8B-B14F-4D97-AF65-F5344CB8AC3E}">
        <p14:creationId xmlns:p14="http://schemas.microsoft.com/office/powerpoint/2010/main" val="645816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Almost two-thirds of refining capacity is in regions where demand is contracting fast</a:t>
            </a:r>
          </a:p>
          <a:p>
            <a:pPr marL="228600" indent="-228600">
              <a:buFont typeface="+mj-lt"/>
              <a:buAutoNum type="arabicPeriod"/>
            </a:pPr>
            <a:r>
              <a:rPr lang="en-US" dirty="0"/>
              <a:t>That means there is pressure to close those assets</a:t>
            </a:r>
          </a:p>
          <a:p>
            <a:pPr marL="228600" indent="-228600">
              <a:buFont typeface="+mj-lt"/>
              <a:buAutoNum type="arabicPeriod"/>
            </a:pPr>
            <a:r>
              <a:rPr lang="en-US" dirty="0"/>
              <a:t>Two ways to see this; either there are going to be more refiners looking at Africa as an outlet for excess production, or some of the refineries that are supplying the region today are going to shut. It will probably be a bit of both but in any case it’s set to be disruptive</a:t>
            </a:r>
          </a:p>
        </p:txBody>
      </p:sp>
      <p:sp>
        <p:nvSpPr>
          <p:cNvPr id="4" name="Slide Number Placeholder 3"/>
          <p:cNvSpPr>
            <a:spLocks noGrp="1"/>
          </p:cNvSpPr>
          <p:nvPr>
            <p:ph type="sldNum" sz="quarter" idx="5"/>
          </p:nvPr>
        </p:nvSpPr>
        <p:spPr/>
        <p:txBody>
          <a:bodyPr/>
          <a:lstStyle/>
          <a:p>
            <a:fld id="{9368AB29-FD65-43D1-A0D5-6E5DEB6A130C}" type="slidenum">
              <a:rPr lang="en-US" smtClean="0"/>
              <a:t>26</a:t>
            </a:fld>
            <a:endParaRPr lang="en-US"/>
          </a:p>
        </p:txBody>
      </p:sp>
    </p:spTree>
    <p:extLst>
      <p:ext uri="{BB962C8B-B14F-4D97-AF65-F5344CB8AC3E}">
        <p14:creationId xmlns:p14="http://schemas.microsoft.com/office/powerpoint/2010/main" val="464212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B4EF-C93F-0F17-7275-813FDDB10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18A2B-6F38-0E49-2EBA-0C8CEB441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29F7D-69FC-87E3-8548-1484AC37B21B}"/>
              </a:ext>
            </a:extLst>
          </p:cNvPr>
          <p:cNvSpPr>
            <a:spLocks noGrp="1"/>
          </p:cNvSpPr>
          <p:nvPr>
            <p:ph type="body" idx="1"/>
          </p:nvPr>
        </p:nvSpPr>
        <p:spPr/>
        <p:txBody>
          <a:bodyPr/>
          <a:lstStyle/>
          <a:p>
            <a:pPr marL="228600" indent="-228600">
              <a:buFont typeface="+mj-lt"/>
              <a:buAutoNum type="arabicPeriod"/>
            </a:pPr>
            <a:r>
              <a:rPr lang="en-US" dirty="0"/>
              <a:t>The Middle east is a region that is adding capacity but it has it’s own issues</a:t>
            </a:r>
          </a:p>
          <a:p>
            <a:pPr marL="228600" indent="-228600">
              <a:buFont typeface="+mj-lt"/>
              <a:buAutoNum type="arabicPeriod"/>
            </a:pPr>
            <a:r>
              <a:rPr lang="en-US" dirty="0"/>
              <a:t>The chart of on the right shows that a big share of the gasoil coming into Africa is passing through Hormuz. That could be a risk</a:t>
            </a:r>
          </a:p>
        </p:txBody>
      </p:sp>
      <p:sp>
        <p:nvSpPr>
          <p:cNvPr id="4" name="Slide Number Placeholder 3">
            <a:extLst>
              <a:ext uri="{FF2B5EF4-FFF2-40B4-BE49-F238E27FC236}">
                <a16:creationId xmlns:a16="http://schemas.microsoft.com/office/drawing/2014/main" id="{C8E1F9D7-7D2F-0C4A-BDC5-5BB21493B46B}"/>
              </a:ext>
            </a:extLst>
          </p:cNvPr>
          <p:cNvSpPr>
            <a:spLocks noGrp="1"/>
          </p:cNvSpPr>
          <p:nvPr>
            <p:ph type="sldNum" sz="quarter" idx="5"/>
          </p:nvPr>
        </p:nvSpPr>
        <p:spPr/>
        <p:txBody>
          <a:bodyPr/>
          <a:lstStyle/>
          <a:p>
            <a:fld id="{9368AB29-FD65-43D1-A0D5-6E5DEB6A130C}" type="slidenum">
              <a:rPr lang="en-US" smtClean="0"/>
              <a:t>27</a:t>
            </a:fld>
            <a:endParaRPr lang="en-US"/>
          </a:p>
        </p:txBody>
      </p:sp>
    </p:spTree>
    <p:extLst>
      <p:ext uri="{BB962C8B-B14F-4D97-AF65-F5344CB8AC3E}">
        <p14:creationId xmlns:p14="http://schemas.microsoft.com/office/powerpoint/2010/main" val="2730433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In addition to changes in where supply is coming from there are going to be constraints on the supply chain</a:t>
            </a:r>
          </a:p>
          <a:p>
            <a:pPr marL="228600" indent="-228600">
              <a:buFont typeface="+mj-lt"/>
              <a:buAutoNum type="arabicPeriod"/>
            </a:pPr>
            <a:r>
              <a:rPr lang="en-US" dirty="0"/>
              <a:t>There are few import locations and they’re going to be more heavily utilized as imports increase</a:t>
            </a:r>
          </a:p>
          <a:p>
            <a:pPr marL="228600" indent="-228600">
              <a:buFont typeface="+mj-lt"/>
              <a:buAutoNum type="arabicPeriod"/>
            </a:pPr>
            <a:r>
              <a:rPr lang="en-US" dirty="0"/>
              <a:t>Unless there’s investment, congestion will increase</a:t>
            </a:r>
          </a:p>
          <a:p>
            <a:pPr marL="228600" indent="-228600">
              <a:buFont typeface="+mj-lt"/>
              <a:buAutoNum type="arabicPeriod"/>
            </a:pPr>
            <a:r>
              <a:rPr lang="en-US" dirty="0"/>
              <a:t>So there’s a need to create more robust, resilient supply chains and also consider how to diversify supply to mitigate the risk of disruption</a:t>
            </a:r>
          </a:p>
        </p:txBody>
      </p:sp>
      <p:sp>
        <p:nvSpPr>
          <p:cNvPr id="4" name="Slide Number Placeholder 3"/>
          <p:cNvSpPr>
            <a:spLocks noGrp="1"/>
          </p:cNvSpPr>
          <p:nvPr>
            <p:ph type="sldNum" sz="quarter" idx="5"/>
          </p:nvPr>
        </p:nvSpPr>
        <p:spPr/>
        <p:txBody>
          <a:bodyPr/>
          <a:lstStyle/>
          <a:p>
            <a:fld id="{9368AB29-FD65-43D1-A0D5-6E5DEB6A130C}" type="slidenum">
              <a:rPr lang="en-US" smtClean="0"/>
              <a:t>28</a:t>
            </a:fld>
            <a:endParaRPr lang="en-US"/>
          </a:p>
        </p:txBody>
      </p:sp>
    </p:spTree>
    <p:extLst>
      <p:ext uri="{BB962C8B-B14F-4D97-AF65-F5344CB8AC3E}">
        <p14:creationId xmlns:p14="http://schemas.microsoft.com/office/powerpoint/2010/main" val="133065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Although it’s a good time to reevaluate, it’s important to realize that this is still an important issue for govts, consumers and companies and it’s not something that should be ignored.</a:t>
            </a:r>
          </a:p>
          <a:p>
            <a:pPr marL="228600" indent="-228600">
              <a:buFont typeface="+mj-lt"/>
              <a:buAutoNum type="arabicPeriod"/>
            </a:pPr>
            <a:r>
              <a:rPr lang="en-US" dirty="0"/>
              <a:t>It just needs to be viewed together with other strategic initiatives so that the trade offs can be better-appreciated.</a:t>
            </a:r>
          </a:p>
          <a:p>
            <a:pPr marL="228600" indent="-228600">
              <a:buFont typeface="+mj-lt"/>
              <a:buAutoNum type="arabicPeriod"/>
            </a:pPr>
            <a:r>
              <a:rPr lang="en-US" dirty="0"/>
              <a:t>How do you balance energy transition objectives or commitments versus investing in the base business?</a:t>
            </a:r>
          </a:p>
        </p:txBody>
      </p:sp>
      <p:sp>
        <p:nvSpPr>
          <p:cNvPr id="4" name="Slide Number Placeholder 3"/>
          <p:cNvSpPr>
            <a:spLocks noGrp="1"/>
          </p:cNvSpPr>
          <p:nvPr>
            <p:ph type="sldNum" sz="quarter" idx="5"/>
          </p:nvPr>
        </p:nvSpPr>
        <p:spPr/>
        <p:txBody>
          <a:bodyPr/>
          <a:lstStyle/>
          <a:p>
            <a:fld id="{9368AB29-FD65-43D1-A0D5-6E5DEB6A130C}" type="slidenum">
              <a:rPr lang="en-US" smtClean="0"/>
              <a:t>30</a:t>
            </a:fld>
            <a:endParaRPr lang="en-US"/>
          </a:p>
        </p:txBody>
      </p:sp>
    </p:spTree>
    <p:extLst>
      <p:ext uri="{BB962C8B-B14F-4D97-AF65-F5344CB8AC3E}">
        <p14:creationId xmlns:p14="http://schemas.microsoft.com/office/powerpoint/2010/main" val="2579684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70A31-4BB2-05AE-381C-50DC6E7E9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A32F3-C391-CA68-4E59-7F09DA0DB0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BAE4F-ECD1-F586-234E-C5CFA8B02C84}"/>
              </a:ext>
            </a:extLst>
          </p:cNvPr>
          <p:cNvSpPr>
            <a:spLocks noGrp="1"/>
          </p:cNvSpPr>
          <p:nvPr>
            <p:ph type="body" idx="1"/>
          </p:nvPr>
        </p:nvSpPr>
        <p:spPr/>
        <p:txBody>
          <a:bodyPr/>
          <a:lstStyle/>
          <a:p>
            <a:pPr marL="228600" indent="-228600">
              <a:buFont typeface="+mj-lt"/>
              <a:buAutoNum type="arabicPeriod"/>
            </a:pPr>
            <a:r>
              <a:rPr lang="en-US" dirty="0"/>
              <a:t>The world in which decarbonization targets were set and energy transition strategies were developed is no more.</a:t>
            </a:r>
          </a:p>
          <a:p>
            <a:pPr marL="228600" indent="-228600">
              <a:buFont typeface="+mj-lt"/>
              <a:buAutoNum type="arabicPeriod"/>
            </a:pPr>
            <a:r>
              <a:rPr lang="en-US" dirty="0"/>
              <a:t>More nationalistic/protectionist geopolitics is leading to a reassessment of what is strategic…often supporting fossil fuels.</a:t>
            </a:r>
          </a:p>
          <a:p>
            <a:pPr marL="228600" indent="-228600">
              <a:buFont typeface="+mj-lt"/>
              <a:buAutoNum type="arabicPeriod"/>
            </a:pPr>
            <a:r>
              <a:rPr lang="en-US" dirty="0"/>
              <a:t>Greater number of competing priorities are resulting in less support for the most costly decarbonization technologies.</a:t>
            </a:r>
          </a:p>
        </p:txBody>
      </p:sp>
      <p:sp>
        <p:nvSpPr>
          <p:cNvPr id="4" name="Slide Number Placeholder 3">
            <a:extLst>
              <a:ext uri="{FF2B5EF4-FFF2-40B4-BE49-F238E27FC236}">
                <a16:creationId xmlns:a16="http://schemas.microsoft.com/office/drawing/2014/main" id="{28FF135C-BAE5-F494-C2F6-4A7871666BF1}"/>
              </a:ext>
            </a:extLst>
          </p:cNvPr>
          <p:cNvSpPr>
            <a:spLocks noGrp="1"/>
          </p:cNvSpPr>
          <p:nvPr>
            <p:ph type="sldNum" sz="quarter" idx="5"/>
          </p:nvPr>
        </p:nvSpPr>
        <p:spPr/>
        <p:txBody>
          <a:bodyPr/>
          <a:lstStyle/>
          <a:p>
            <a:fld id="{9368AB29-FD65-43D1-A0D5-6E5DEB6A130C}" type="slidenum">
              <a:rPr lang="en-US" smtClean="0"/>
              <a:t>31</a:t>
            </a:fld>
            <a:endParaRPr lang="en-US"/>
          </a:p>
        </p:txBody>
      </p:sp>
    </p:spTree>
    <p:extLst>
      <p:ext uri="{BB962C8B-B14F-4D97-AF65-F5344CB8AC3E}">
        <p14:creationId xmlns:p14="http://schemas.microsoft.com/office/powerpoint/2010/main" val="3211414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D1E1D-5B23-7B6F-EAF1-2CB0B58E4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6B51D-A9CC-182A-4D8B-ED325A9C39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C777F-E4D0-BB99-BA21-D8F41543F873}"/>
              </a:ext>
            </a:extLst>
          </p:cNvPr>
          <p:cNvSpPr>
            <a:spLocks noGrp="1"/>
          </p:cNvSpPr>
          <p:nvPr>
            <p:ph type="body" idx="1"/>
          </p:nvPr>
        </p:nvSpPr>
        <p:spPr/>
        <p:txBody>
          <a:bodyPr/>
          <a:lstStyle/>
          <a:p>
            <a:r>
              <a:rPr lang="en-US" dirty="0"/>
              <a:t>Focus has shifted to cost competitiveness as concern about the stability of the policy environment has dwindled</a:t>
            </a:r>
          </a:p>
        </p:txBody>
      </p:sp>
      <p:sp>
        <p:nvSpPr>
          <p:cNvPr id="4" name="Slide Number Placeholder 3">
            <a:extLst>
              <a:ext uri="{FF2B5EF4-FFF2-40B4-BE49-F238E27FC236}">
                <a16:creationId xmlns:a16="http://schemas.microsoft.com/office/drawing/2014/main" id="{9C414226-FD4B-85EE-EC7A-D9B8612A8613}"/>
              </a:ext>
            </a:extLst>
          </p:cNvPr>
          <p:cNvSpPr>
            <a:spLocks noGrp="1"/>
          </p:cNvSpPr>
          <p:nvPr>
            <p:ph type="sldNum" sz="quarter" idx="5"/>
          </p:nvPr>
        </p:nvSpPr>
        <p:spPr/>
        <p:txBody>
          <a:bodyPr/>
          <a:lstStyle/>
          <a:p>
            <a:fld id="{9368AB29-FD65-43D1-A0D5-6E5DEB6A130C}" type="slidenum">
              <a:rPr lang="en-US" smtClean="0"/>
              <a:t>32</a:t>
            </a:fld>
            <a:endParaRPr lang="en-US"/>
          </a:p>
        </p:txBody>
      </p:sp>
    </p:spTree>
    <p:extLst>
      <p:ext uri="{BB962C8B-B14F-4D97-AF65-F5344CB8AC3E}">
        <p14:creationId xmlns:p14="http://schemas.microsoft.com/office/powerpoint/2010/main" val="927733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B1A23-4264-B55B-E7D3-74220C915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E1BD7-4567-6747-8CD9-90FA0BB19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FDE547-91B3-432A-6CD2-09ED3492D36F}"/>
              </a:ext>
            </a:extLst>
          </p:cNvPr>
          <p:cNvSpPr>
            <a:spLocks noGrp="1"/>
          </p:cNvSpPr>
          <p:nvPr>
            <p:ph type="body" idx="1"/>
          </p:nvPr>
        </p:nvSpPr>
        <p:spPr/>
        <p:txBody>
          <a:bodyPr/>
          <a:lstStyle/>
          <a:p>
            <a:r>
              <a:rPr lang="en-US" dirty="0"/>
              <a:t>Need for continued policy support for biofuels, PTL and H2 is leading to a significant reduction in projects.</a:t>
            </a:r>
          </a:p>
        </p:txBody>
      </p:sp>
      <p:sp>
        <p:nvSpPr>
          <p:cNvPr id="4" name="Slide Number Placeholder 3">
            <a:extLst>
              <a:ext uri="{FF2B5EF4-FFF2-40B4-BE49-F238E27FC236}">
                <a16:creationId xmlns:a16="http://schemas.microsoft.com/office/drawing/2014/main" id="{48D3B53D-9487-6F75-F266-7E89616E5A4A}"/>
              </a:ext>
            </a:extLst>
          </p:cNvPr>
          <p:cNvSpPr>
            <a:spLocks noGrp="1"/>
          </p:cNvSpPr>
          <p:nvPr>
            <p:ph type="sldNum" sz="quarter" idx="5"/>
          </p:nvPr>
        </p:nvSpPr>
        <p:spPr/>
        <p:txBody>
          <a:bodyPr/>
          <a:lstStyle/>
          <a:p>
            <a:fld id="{9368AB29-FD65-43D1-A0D5-6E5DEB6A130C}" type="slidenum">
              <a:rPr lang="en-US" smtClean="0"/>
              <a:t>33</a:t>
            </a:fld>
            <a:endParaRPr lang="en-US"/>
          </a:p>
        </p:txBody>
      </p:sp>
    </p:spTree>
    <p:extLst>
      <p:ext uri="{BB962C8B-B14F-4D97-AF65-F5344CB8AC3E}">
        <p14:creationId xmlns:p14="http://schemas.microsoft.com/office/powerpoint/2010/main" val="788468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SA presents some specific challenges which make navigating the ET a difficult proposition</a:t>
            </a:r>
          </a:p>
          <a:p>
            <a:pPr marL="228600" indent="-228600">
              <a:buFont typeface="+mj-lt"/>
              <a:buAutoNum type="arabicPeriod"/>
            </a:pPr>
            <a:r>
              <a:rPr lang="en-US" dirty="0"/>
              <a:t>In a way, SA is straddling the developed and developing world.</a:t>
            </a:r>
          </a:p>
          <a:p>
            <a:pPr marL="228600" indent="-228600">
              <a:buFont typeface="+mj-lt"/>
              <a:buAutoNum type="arabicPeriod"/>
            </a:pPr>
            <a:r>
              <a:rPr lang="en-US" dirty="0"/>
              <a:t>The ET cannot be ignored (like Moz might), but the social, economic and political context are not suited to going flat out like EU.</a:t>
            </a:r>
          </a:p>
          <a:p>
            <a:pPr marL="228600" indent="-228600">
              <a:buFont typeface="+mj-lt"/>
              <a:buAutoNum type="arabicPeriod"/>
            </a:pPr>
            <a:r>
              <a:rPr lang="en-US" dirty="0"/>
              <a:t>A multidimensional ET should be an opportunity (mining activity + strong oil demand growth), but it often seems like a burden.</a:t>
            </a:r>
          </a:p>
          <a:p>
            <a:pPr marL="228600" indent="-228600">
              <a:buFont typeface="+mj-lt"/>
              <a:buAutoNum type="arabicPeriod"/>
            </a:pPr>
            <a:r>
              <a:rPr lang="en-US" dirty="0"/>
              <a:t>Low cost ET options probably won’t work in SA so need to focus on getting a more supportive regulatory environment for low CI fuels</a:t>
            </a:r>
          </a:p>
        </p:txBody>
      </p:sp>
      <p:sp>
        <p:nvSpPr>
          <p:cNvPr id="4" name="Slide Number Placeholder 3"/>
          <p:cNvSpPr>
            <a:spLocks noGrp="1"/>
          </p:cNvSpPr>
          <p:nvPr>
            <p:ph type="sldNum" sz="quarter" idx="5"/>
          </p:nvPr>
        </p:nvSpPr>
        <p:spPr/>
        <p:txBody>
          <a:bodyPr/>
          <a:lstStyle/>
          <a:p>
            <a:fld id="{9368AB29-FD65-43D1-A0D5-6E5DEB6A130C}" type="slidenum">
              <a:rPr lang="en-US" smtClean="0"/>
              <a:t>35</a:t>
            </a:fld>
            <a:endParaRPr lang="en-US"/>
          </a:p>
        </p:txBody>
      </p:sp>
    </p:spTree>
    <p:extLst>
      <p:ext uri="{BB962C8B-B14F-4D97-AF65-F5344CB8AC3E}">
        <p14:creationId xmlns:p14="http://schemas.microsoft.com/office/powerpoint/2010/main" val="711743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sz="1050" dirty="0"/>
              <a:t>Is scaling alternative fuels viable?</a:t>
            </a:r>
          </a:p>
          <a:p>
            <a:pPr marL="228600" indent="-228600">
              <a:buFont typeface="+mj-lt"/>
              <a:buAutoNum type="arabicPeriod"/>
            </a:pPr>
            <a:r>
              <a:rPr lang="en-GB" sz="1050" dirty="0"/>
              <a:t>Only with cost de-escalation or policy support</a:t>
            </a:r>
          </a:p>
          <a:p>
            <a:pPr marL="228600" indent="-228600">
              <a:buFont typeface="+mj-lt"/>
              <a:buAutoNum type="arabicPeriod"/>
            </a:pPr>
            <a:r>
              <a:rPr lang="en-GB" sz="1050" dirty="0"/>
              <a:t>We don’t think biofuels costs can fall</a:t>
            </a:r>
          </a:p>
          <a:p>
            <a:pPr marL="228600" indent="-228600">
              <a:buFont typeface="+mj-lt"/>
              <a:buAutoNum type="arabicPeriod"/>
            </a:pPr>
            <a:r>
              <a:rPr lang="en-GB" sz="1050" dirty="0" err="1"/>
              <a:t>Efules</a:t>
            </a:r>
            <a:r>
              <a:rPr lang="en-GB" sz="1050" dirty="0"/>
              <a:t> cost can fall but can they fall far enough?</a:t>
            </a:r>
          </a:p>
          <a:p>
            <a:pPr marL="228600" indent="-228600">
              <a:buFont typeface="+mj-lt"/>
              <a:buAutoNum type="arabicPeriod"/>
            </a:pPr>
            <a:r>
              <a:rPr lang="en-GB" sz="1050" dirty="0"/>
              <a:t>A big uncertainty is around Chinese investments in electrolysers. Project developers are signalling they believe in a solar/wind style cost reduction.</a:t>
            </a:r>
          </a:p>
          <a:p>
            <a:pPr marL="228600" indent="-228600">
              <a:buFont typeface="+mj-lt"/>
              <a:buAutoNum type="arabicPeriod"/>
            </a:pPr>
            <a:r>
              <a:rPr lang="en-GB" sz="1050" dirty="0"/>
              <a:t>If not, policy support will be required…but will that be enough?</a:t>
            </a:r>
          </a:p>
          <a:p>
            <a:endParaRPr lang="en-US" dirty="0"/>
          </a:p>
        </p:txBody>
      </p:sp>
      <p:sp>
        <p:nvSpPr>
          <p:cNvPr id="4" name="Slide Number Placeholder 3"/>
          <p:cNvSpPr>
            <a:spLocks noGrp="1"/>
          </p:cNvSpPr>
          <p:nvPr>
            <p:ph type="sldNum" sz="quarter" idx="5"/>
          </p:nvPr>
        </p:nvSpPr>
        <p:spPr/>
        <p:txBody>
          <a:bodyPr/>
          <a:lstStyle/>
          <a:p>
            <a:fld id="{9368AB29-FD65-43D1-A0D5-6E5DEB6A130C}" type="slidenum">
              <a:rPr lang="en-US" smtClean="0"/>
              <a:t>36</a:t>
            </a:fld>
            <a:endParaRPr lang="en-US"/>
          </a:p>
        </p:txBody>
      </p:sp>
    </p:spTree>
    <p:extLst>
      <p:ext uri="{BB962C8B-B14F-4D97-AF65-F5344CB8AC3E}">
        <p14:creationId xmlns:p14="http://schemas.microsoft.com/office/powerpoint/2010/main" val="3239003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C05BA-F8ED-9DA1-318C-97A184DE0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67CFC-3E19-B13C-BCE5-9C5F807C9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D94B85-9602-4FCF-F27C-EDA6C020C2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E86689-784D-B9BC-EA1F-3F63F141F404}"/>
              </a:ext>
            </a:extLst>
          </p:cNvPr>
          <p:cNvSpPr>
            <a:spLocks noGrp="1"/>
          </p:cNvSpPr>
          <p:nvPr>
            <p:ph type="sldNum" sz="quarter" idx="5"/>
          </p:nvPr>
        </p:nvSpPr>
        <p:spPr/>
        <p:txBody>
          <a:bodyPr/>
          <a:lstStyle/>
          <a:p>
            <a:fld id="{9368AB29-FD65-43D1-A0D5-6E5DEB6A130C}" type="slidenum">
              <a:rPr lang="en-US" smtClean="0"/>
              <a:t>38</a:t>
            </a:fld>
            <a:endParaRPr lang="en-US"/>
          </a:p>
        </p:txBody>
      </p:sp>
    </p:spTree>
    <p:extLst>
      <p:ext uri="{BB962C8B-B14F-4D97-AF65-F5344CB8AC3E}">
        <p14:creationId xmlns:p14="http://schemas.microsoft.com/office/powerpoint/2010/main" val="213630971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svg"/><Relationship Id="rId7"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6.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3.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3.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21.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3.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6.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6.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sv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3.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hite">
    <p:bg>
      <p:bgRef idx="1001">
        <a:schemeClr val="bg1"/>
      </p:bgRef>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F38398A9-7316-41DB-A533-4A7A2DAF67CC}"/>
              </a:ext>
            </a:extLst>
          </p:cNvPr>
          <p:cNvSpPr/>
          <p:nvPr userDrawn="1"/>
        </p:nvSpPr>
        <p:spPr>
          <a:xfrm>
            <a:off x="-1352483" y="-10547"/>
            <a:ext cx="1272540" cy="3964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Please note the </a:t>
            </a:r>
            <a:r>
              <a:rPr lang="en-US" sz="800" b="1">
                <a:solidFill>
                  <a:srgbClr val="000000"/>
                </a:solidFill>
              </a:rPr>
              <a:t>additional options for Title Slide Layouts </a:t>
            </a:r>
            <a:r>
              <a:rPr lang="en-US" sz="800">
                <a:solidFill>
                  <a:srgbClr val="000000"/>
                </a:solidFill>
              </a:rPr>
              <a:t>under Layouts on the Home Tab. </a:t>
            </a:r>
          </a:p>
        </p:txBody>
      </p:sp>
      <p:sp>
        <p:nvSpPr>
          <p:cNvPr id="15" name="Rectangle 14">
            <a:extLst>
              <a:ext uri="{FF2B5EF4-FFF2-40B4-BE49-F238E27FC236}">
                <a16:creationId xmlns:a16="http://schemas.microsoft.com/office/drawing/2014/main" id="{A84A4ADC-5140-43E7-A027-A0B478F3782E}"/>
              </a:ext>
            </a:extLst>
          </p:cNvPr>
          <p:cNvSpPr/>
          <p:nvPr userDrawn="1"/>
        </p:nvSpPr>
        <p:spPr>
          <a:xfrm>
            <a:off x="-1230499" y="648464"/>
            <a:ext cx="1063222" cy="3185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66928" y="1959840"/>
            <a:ext cx="7189020" cy="1398263"/>
          </a:xfrm>
          <a:prstGeom prst="rect">
            <a:avLst/>
          </a:prstGeom>
          <a:noFill/>
        </p:spPr>
        <p:txBody>
          <a:bodyPr anchor="b">
            <a:normAutofit/>
          </a:bodyPr>
          <a:lstStyle>
            <a:lvl1pPr>
              <a:defRPr sz="4400" b="0"/>
            </a:lvl1pPr>
          </a:lstStyle>
          <a:p>
            <a:r>
              <a:rPr lang="en-US"/>
              <a:t>[Title max 2 lines - additional Title slides under Layouts]</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66928" y="3478225"/>
            <a:ext cx="7189020" cy="475488"/>
          </a:xfrm>
        </p:spPr>
        <p:txBody>
          <a:bodyPr>
            <a:normAutofit/>
          </a:bodyPr>
          <a:lstStyle>
            <a:lvl1pPr marL="0" indent="0">
              <a:buNone/>
              <a:defRPr sz="2400">
                <a:latin typeface="+mn-lt"/>
              </a:defRPr>
            </a:lvl1pPr>
            <a:lvl2pPr marL="0" indent="0">
              <a:buNone/>
              <a:defRPr/>
            </a:lvl2pPr>
            <a:lvl3pPr marL="0" indent="0">
              <a:buNone/>
              <a:defRPr/>
            </a:lvl3pPr>
            <a:lvl4pPr marL="0" indent="0">
              <a:buNone/>
              <a:defRPr/>
            </a:lvl4pPr>
            <a:lvl5pPr marL="0" indent="0">
              <a:buNone/>
              <a:defRPr/>
            </a:lvl5pPr>
          </a:lstStyle>
          <a:p>
            <a:pPr lvl="0"/>
            <a:r>
              <a:rPr lang="en-US"/>
              <a:t>[Presentation subtitle]</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566928" y="4133914"/>
            <a:ext cx="3035808" cy="1166941"/>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566928" y="5556523"/>
            <a:ext cx="3035808" cy="214805"/>
          </a:xfrm>
        </p:spPr>
        <p:txBody>
          <a:bodyPr>
            <a:norm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[Insert date]</a:t>
            </a:r>
          </a:p>
        </p:txBody>
      </p:sp>
      <p:pic>
        <p:nvPicPr>
          <p:cNvPr id="28" name="S&amp;P Global Big Logo White">
            <a:extLst>
              <a:ext uri="{FF2B5EF4-FFF2-40B4-BE49-F238E27FC236}">
                <a16:creationId xmlns:a16="http://schemas.microsoft.com/office/drawing/2014/main" id="{ECBD4E13-674D-41EC-8CA7-7D5645831C8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2340" y="175868"/>
            <a:ext cx="1709928" cy="660745"/>
          </a:xfrm>
          <a:prstGeom prst="rect">
            <a:avLst/>
          </a:prstGeom>
        </p:spPr>
      </p:pic>
      <p:cxnSp>
        <p:nvCxnSpPr>
          <p:cNvPr id="13" name="Straight Connector 12">
            <a:extLst>
              <a:ext uri="{FF2B5EF4-FFF2-40B4-BE49-F238E27FC236}">
                <a16:creationId xmlns:a16="http://schemas.microsoft.com/office/drawing/2014/main" id="{38848774-06A4-4C9C-9314-148C24E489BB}"/>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0D77BC6-934A-4328-AC3E-51C3D8FC5470}"/>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BE42BB4-B506-4979-AD9F-D6C80A08E23F}"/>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sp>
        <p:nvSpPr>
          <p:cNvPr id="25" name="TextBox 24">
            <a:extLst>
              <a:ext uri="{FF2B5EF4-FFF2-40B4-BE49-F238E27FC236}">
                <a16:creationId xmlns:a16="http://schemas.microsoft.com/office/drawing/2014/main" id="{7D46EBAF-8C9F-439B-88C1-359D3F12024D}"/>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grpSp>
        <p:nvGrpSpPr>
          <p:cNvPr id="76" name="Group 75">
            <a:extLst>
              <a:ext uri="{FF2B5EF4-FFF2-40B4-BE49-F238E27FC236}">
                <a16:creationId xmlns:a16="http://schemas.microsoft.com/office/drawing/2014/main" id="{C499AF21-EB04-4D6A-8A3D-4BCA6140907C}"/>
              </a:ext>
            </a:extLst>
          </p:cNvPr>
          <p:cNvGrpSpPr/>
          <p:nvPr userDrawn="1"/>
        </p:nvGrpSpPr>
        <p:grpSpPr>
          <a:xfrm>
            <a:off x="-1325" y="6871033"/>
            <a:ext cx="12192000" cy="143299"/>
            <a:chOff x="-1325" y="6871033"/>
            <a:chExt cx="12192000" cy="143299"/>
          </a:xfrm>
        </p:grpSpPr>
        <p:sp>
          <p:nvSpPr>
            <p:cNvPr id="77" name="Rectangle 76">
              <a:extLst>
                <a:ext uri="{FF2B5EF4-FFF2-40B4-BE49-F238E27FC236}">
                  <a16:creationId xmlns:a16="http://schemas.microsoft.com/office/drawing/2014/main" id="{4DB3F314-279D-4E8E-A0FE-F0ABFD4DB718}"/>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78" name="Rectangle 77">
              <a:extLst>
                <a:ext uri="{FF2B5EF4-FFF2-40B4-BE49-F238E27FC236}">
                  <a16:creationId xmlns:a16="http://schemas.microsoft.com/office/drawing/2014/main" id="{9EC3EFBE-5383-4FD6-B5CF-B434AA552049}"/>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pic>
        <p:nvPicPr>
          <p:cNvPr id="17" name="Picture 16">
            <a:extLst>
              <a:ext uri="{FF2B5EF4-FFF2-40B4-BE49-F238E27FC236}">
                <a16:creationId xmlns:a16="http://schemas.microsoft.com/office/drawing/2014/main" id="{97AD529D-D801-4F76-A17C-45A2B6353D4E}"/>
              </a:ext>
            </a:extLst>
          </p:cNvPr>
          <p:cNvPicPr>
            <a:picLocks noChangeAspect="1"/>
          </p:cNvPicPr>
          <p:nvPr userDrawn="1"/>
        </p:nvPicPr>
        <p:blipFill>
          <a:blip r:embed="rId4"/>
          <a:stretch>
            <a:fillRect/>
          </a:stretch>
        </p:blipFill>
        <p:spPr>
          <a:xfrm>
            <a:off x="-1184910" y="689009"/>
            <a:ext cx="939552" cy="2997619"/>
          </a:xfrm>
          <a:prstGeom prst="rect">
            <a:avLst/>
          </a:prstGeom>
        </p:spPr>
      </p:pic>
      <p:sp>
        <p:nvSpPr>
          <p:cNvPr id="53" name="Rectangle 52">
            <a:extLst>
              <a:ext uri="{FF2B5EF4-FFF2-40B4-BE49-F238E27FC236}">
                <a16:creationId xmlns:a16="http://schemas.microsoft.com/office/drawing/2014/main" id="{7A051F11-C545-4936-ACBA-747E4BACD57E}"/>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4" name="Group 53">
            <a:extLst>
              <a:ext uri="{FF2B5EF4-FFF2-40B4-BE49-F238E27FC236}">
                <a16:creationId xmlns:a16="http://schemas.microsoft.com/office/drawing/2014/main" id="{185A7E0A-0E9A-47A5-B742-782BC564D5A0}"/>
              </a:ext>
            </a:extLst>
          </p:cNvPr>
          <p:cNvGrpSpPr/>
          <p:nvPr userDrawn="1"/>
        </p:nvGrpSpPr>
        <p:grpSpPr>
          <a:xfrm>
            <a:off x="12257314" y="1051487"/>
            <a:ext cx="1272540" cy="3085386"/>
            <a:chOff x="12257314" y="1051487"/>
            <a:chExt cx="1272540" cy="3085386"/>
          </a:xfrm>
        </p:grpSpPr>
        <p:sp>
          <p:nvSpPr>
            <p:cNvPr id="55" name="Rectangle 54">
              <a:extLst>
                <a:ext uri="{FF2B5EF4-FFF2-40B4-BE49-F238E27FC236}">
                  <a16:creationId xmlns:a16="http://schemas.microsoft.com/office/drawing/2014/main" id="{1F6A66DB-8F42-4EF0-9FB6-3CF402FDEE03}"/>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56" name="TextBox 55">
              <a:extLst>
                <a:ext uri="{FF2B5EF4-FFF2-40B4-BE49-F238E27FC236}">
                  <a16:creationId xmlns:a16="http://schemas.microsoft.com/office/drawing/2014/main" id="{CCFCCA5B-CFD2-4F97-8E39-F98B68B4303E}"/>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57" name="Freeform: Shape 56">
              <a:extLst>
                <a:ext uri="{FF2B5EF4-FFF2-40B4-BE49-F238E27FC236}">
                  <a16:creationId xmlns:a16="http://schemas.microsoft.com/office/drawing/2014/main" id="{FB8CAF0A-9B91-4E3B-A705-4886072B626A}"/>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744DFD51-D990-4957-9FB1-31FFF1FD6AEA}"/>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59" name="Freeform: Shape 58">
              <a:extLst>
                <a:ext uri="{FF2B5EF4-FFF2-40B4-BE49-F238E27FC236}">
                  <a16:creationId xmlns:a16="http://schemas.microsoft.com/office/drawing/2014/main" id="{CD7FF365-2D4C-49DD-847C-D74980ECC1E9}"/>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5EF6C03F-ABF2-4A76-909E-DBA5077DC02C}"/>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6AAE6DE2-ABB2-4C84-AD69-A57DEBCC006B}"/>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62" name="Picture 61">
              <a:extLst>
                <a:ext uri="{FF2B5EF4-FFF2-40B4-BE49-F238E27FC236}">
                  <a16:creationId xmlns:a16="http://schemas.microsoft.com/office/drawing/2014/main" id="{E75267ED-F4AC-45E8-9B29-C2AF59E8B096}"/>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63" name="Rectangle 62">
              <a:extLst>
                <a:ext uri="{FF2B5EF4-FFF2-40B4-BE49-F238E27FC236}">
                  <a16:creationId xmlns:a16="http://schemas.microsoft.com/office/drawing/2014/main" id="{1F9121C2-957F-4A1F-ACB9-3DE4BAD9BD4D}"/>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64" name="Rectangle 63">
              <a:extLst>
                <a:ext uri="{FF2B5EF4-FFF2-40B4-BE49-F238E27FC236}">
                  <a16:creationId xmlns:a16="http://schemas.microsoft.com/office/drawing/2014/main" id="{4383BC7A-8710-45B8-B7BB-29AE3313E4F9}"/>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65" name="Rectangle 64">
              <a:extLst>
                <a:ext uri="{FF2B5EF4-FFF2-40B4-BE49-F238E27FC236}">
                  <a16:creationId xmlns:a16="http://schemas.microsoft.com/office/drawing/2014/main" id="{3F14AD32-3EDA-4A4F-9132-956C03B8E629}"/>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66" name="Rectangle 65">
              <a:extLst>
                <a:ext uri="{FF2B5EF4-FFF2-40B4-BE49-F238E27FC236}">
                  <a16:creationId xmlns:a16="http://schemas.microsoft.com/office/drawing/2014/main" id="{CDC53D65-E0C4-4E75-AADE-23A49591DEEB}"/>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67" name="Group 66">
              <a:extLst>
                <a:ext uri="{FF2B5EF4-FFF2-40B4-BE49-F238E27FC236}">
                  <a16:creationId xmlns:a16="http://schemas.microsoft.com/office/drawing/2014/main" id="{734E3783-2AF4-456E-B58F-AF076385BD96}"/>
                </a:ext>
              </a:extLst>
            </p:cNvPr>
            <p:cNvGrpSpPr/>
            <p:nvPr userDrawn="1"/>
          </p:nvGrpSpPr>
          <p:grpSpPr>
            <a:xfrm>
              <a:off x="12364752" y="2345932"/>
              <a:ext cx="1055431" cy="88186"/>
              <a:chOff x="914335" y="6913770"/>
              <a:chExt cx="1109884" cy="100584"/>
            </a:xfrm>
            <a:noFill/>
          </p:grpSpPr>
          <p:sp>
            <p:nvSpPr>
              <p:cNvPr id="117" name="Rectangle 116">
                <a:extLst>
                  <a:ext uri="{FF2B5EF4-FFF2-40B4-BE49-F238E27FC236}">
                    <a16:creationId xmlns:a16="http://schemas.microsoft.com/office/drawing/2014/main" id="{A40B60AD-93F1-4216-8F84-31D9A6DFC8CD}"/>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8" name="Rectangle 117">
                <a:extLst>
                  <a:ext uri="{FF2B5EF4-FFF2-40B4-BE49-F238E27FC236}">
                    <a16:creationId xmlns:a16="http://schemas.microsoft.com/office/drawing/2014/main" id="{7153DE13-4A63-4075-AF41-791E65946C14}"/>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9" name="Rectangle 118">
                <a:extLst>
                  <a:ext uri="{FF2B5EF4-FFF2-40B4-BE49-F238E27FC236}">
                    <a16:creationId xmlns:a16="http://schemas.microsoft.com/office/drawing/2014/main" id="{1CECFDC8-C169-4292-AA1B-0519BDF9FC10}"/>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20" name="Rectangle 119">
                <a:extLst>
                  <a:ext uri="{FF2B5EF4-FFF2-40B4-BE49-F238E27FC236}">
                    <a16:creationId xmlns:a16="http://schemas.microsoft.com/office/drawing/2014/main" id="{641A4A58-0519-42A9-B63B-316001BA021F}"/>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21" name="Rectangle 120">
                <a:extLst>
                  <a:ext uri="{FF2B5EF4-FFF2-40B4-BE49-F238E27FC236}">
                    <a16:creationId xmlns:a16="http://schemas.microsoft.com/office/drawing/2014/main" id="{D7249ABC-7023-4151-AEC3-49DE51383528}"/>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22" name="Rectangle 121">
                <a:extLst>
                  <a:ext uri="{FF2B5EF4-FFF2-40B4-BE49-F238E27FC236}">
                    <a16:creationId xmlns:a16="http://schemas.microsoft.com/office/drawing/2014/main" id="{BDE7A2EE-185B-4262-B1BA-C6C185211166}"/>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3" name="Rectangle 122">
                <a:extLst>
                  <a:ext uri="{FF2B5EF4-FFF2-40B4-BE49-F238E27FC236}">
                    <a16:creationId xmlns:a16="http://schemas.microsoft.com/office/drawing/2014/main" id="{DDBA966F-676E-4315-A5FC-2419808F2492}"/>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4" name="Rectangle 123">
                <a:extLst>
                  <a:ext uri="{FF2B5EF4-FFF2-40B4-BE49-F238E27FC236}">
                    <a16:creationId xmlns:a16="http://schemas.microsoft.com/office/drawing/2014/main" id="{D6328D79-3EDD-4111-83BB-EA6AB7F98806}"/>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5" name="Rectangle 124">
                <a:extLst>
                  <a:ext uri="{FF2B5EF4-FFF2-40B4-BE49-F238E27FC236}">
                    <a16:creationId xmlns:a16="http://schemas.microsoft.com/office/drawing/2014/main" id="{C2AD9B8F-D7B0-4D2B-AB1B-4C93C86557C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6" name="Rectangle 125">
                <a:extLst>
                  <a:ext uri="{FF2B5EF4-FFF2-40B4-BE49-F238E27FC236}">
                    <a16:creationId xmlns:a16="http://schemas.microsoft.com/office/drawing/2014/main" id="{907D5595-AF21-437E-823F-9DF4C18084D8}"/>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68" name="Graphic 67" descr="Close with solid fill">
              <a:extLst>
                <a:ext uri="{FF2B5EF4-FFF2-40B4-BE49-F238E27FC236}">
                  <a16:creationId xmlns:a16="http://schemas.microsoft.com/office/drawing/2014/main" id="{E53BF390-C23F-46A4-BFBB-E1E29A6234F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359990" y="3132474"/>
              <a:ext cx="100919" cy="100919"/>
            </a:xfrm>
            <a:prstGeom prst="rect">
              <a:avLst/>
            </a:prstGeom>
          </p:spPr>
        </p:pic>
        <p:pic>
          <p:nvPicPr>
            <p:cNvPr id="69" name="Graphic 68" descr="Close with solid fill">
              <a:extLst>
                <a:ext uri="{FF2B5EF4-FFF2-40B4-BE49-F238E27FC236}">
                  <a16:creationId xmlns:a16="http://schemas.microsoft.com/office/drawing/2014/main" id="{AC537C6F-E7C1-4795-A5EC-E1797D641A87}"/>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468758" y="3132474"/>
              <a:ext cx="100919" cy="100919"/>
            </a:xfrm>
            <a:prstGeom prst="rect">
              <a:avLst/>
            </a:prstGeom>
          </p:spPr>
        </p:pic>
        <p:pic>
          <p:nvPicPr>
            <p:cNvPr id="70" name="Graphic 69" descr="Close with solid fill">
              <a:extLst>
                <a:ext uri="{FF2B5EF4-FFF2-40B4-BE49-F238E27FC236}">
                  <a16:creationId xmlns:a16="http://schemas.microsoft.com/office/drawing/2014/main" id="{7FAC67D8-E1CD-46CE-B8BB-D53FDF9F196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572765" y="3132473"/>
              <a:ext cx="100919" cy="100919"/>
            </a:xfrm>
            <a:prstGeom prst="rect">
              <a:avLst/>
            </a:prstGeom>
          </p:spPr>
        </p:pic>
        <p:pic>
          <p:nvPicPr>
            <p:cNvPr id="71" name="Graphic 70" descr="Close with solid fill">
              <a:extLst>
                <a:ext uri="{FF2B5EF4-FFF2-40B4-BE49-F238E27FC236}">
                  <a16:creationId xmlns:a16="http://schemas.microsoft.com/office/drawing/2014/main" id="{8230B86D-5B3C-4CD8-BA87-95275678A657}"/>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679153" y="3132472"/>
              <a:ext cx="100919" cy="100919"/>
            </a:xfrm>
            <a:prstGeom prst="rect">
              <a:avLst/>
            </a:prstGeom>
          </p:spPr>
        </p:pic>
        <p:pic>
          <p:nvPicPr>
            <p:cNvPr id="72" name="Graphic 71" descr="Close with solid fill">
              <a:extLst>
                <a:ext uri="{FF2B5EF4-FFF2-40B4-BE49-F238E27FC236}">
                  <a16:creationId xmlns:a16="http://schemas.microsoft.com/office/drawing/2014/main" id="{830F2B8D-92DF-4330-AB56-F03E3E4FD30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785541" y="3132471"/>
              <a:ext cx="100919" cy="100919"/>
            </a:xfrm>
            <a:prstGeom prst="rect">
              <a:avLst/>
            </a:prstGeom>
          </p:spPr>
        </p:pic>
        <p:pic>
          <p:nvPicPr>
            <p:cNvPr id="73" name="Graphic 72" descr="Close with solid fill">
              <a:extLst>
                <a:ext uri="{FF2B5EF4-FFF2-40B4-BE49-F238E27FC236}">
                  <a16:creationId xmlns:a16="http://schemas.microsoft.com/office/drawing/2014/main" id="{9A252178-7052-4A5E-99C8-BF9378211C1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891929" y="3132470"/>
              <a:ext cx="100919" cy="100919"/>
            </a:xfrm>
            <a:prstGeom prst="rect">
              <a:avLst/>
            </a:prstGeom>
          </p:spPr>
        </p:pic>
        <p:pic>
          <p:nvPicPr>
            <p:cNvPr id="113" name="Graphic 112" descr="Close with solid fill">
              <a:extLst>
                <a:ext uri="{FF2B5EF4-FFF2-40B4-BE49-F238E27FC236}">
                  <a16:creationId xmlns:a16="http://schemas.microsoft.com/office/drawing/2014/main" id="{5AFBFE90-361D-4675-A60A-C3944EE17A6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998317" y="3132469"/>
              <a:ext cx="100919" cy="100919"/>
            </a:xfrm>
            <a:prstGeom prst="rect">
              <a:avLst/>
            </a:prstGeom>
          </p:spPr>
        </p:pic>
        <p:pic>
          <p:nvPicPr>
            <p:cNvPr id="114" name="Graphic 113" descr="Close with solid fill">
              <a:extLst>
                <a:ext uri="{FF2B5EF4-FFF2-40B4-BE49-F238E27FC236}">
                  <a16:creationId xmlns:a16="http://schemas.microsoft.com/office/drawing/2014/main" id="{0324CA63-B4FD-4F32-A48B-CC372D22F84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104705" y="3132468"/>
              <a:ext cx="100919" cy="100919"/>
            </a:xfrm>
            <a:prstGeom prst="rect">
              <a:avLst/>
            </a:prstGeom>
          </p:spPr>
        </p:pic>
        <p:pic>
          <p:nvPicPr>
            <p:cNvPr id="115" name="Graphic 114" descr="Close with solid fill">
              <a:extLst>
                <a:ext uri="{FF2B5EF4-FFF2-40B4-BE49-F238E27FC236}">
                  <a16:creationId xmlns:a16="http://schemas.microsoft.com/office/drawing/2014/main" id="{10D14DC7-8690-4FCB-8E66-A79426B4204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11093" y="3132467"/>
              <a:ext cx="100919" cy="100919"/>
            </a:xfrm>
            <a:prstGeom prst="rect">
              <a:avLst/>
            </a:prstGeom>
          </p:spPr>
        </p:pic>
        <p:pic>
          <p:nvPicPr>
            <p:cNvPr id="116" name="Graphic 115" descr="Close with solid fill">
              <a:extLst>
                <a:ext uri="{FF2B5EF4-FFF2-40B4-BE49-F238E27FC236}">
                  <a16:creationId xmlns:a16="http://schemas.microsoft.com/office/drawing/2014/main" id="{C1794AE2-4267-488E-B246-8545817B08F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317481" y="3132466"/>
              <a:ext cx="100919" cy="100919"/>
            </a:xfrm>
            <a:prstGeom prst="rect">
              <a:avLst/>
            </a:prstGeom>
          </p:spPr>
        </p:pic>
      </p:grpSp>
      <p:sp>
        <p:nvSpPr>
          <p:cNvPr id="3" name="Date Placeholder 2">
            <a:extLst>
              <a:ext uri="{FF2B5EF4-FFF2-40B4-BE49-F238E27FC236}">
                <a16:creationId xmlns:a16="http://schemas.microsoft.com/office/drawing/2014/main" id="{5AA97143-AB88-41EC-B6B9-395E6AAF8F82}"/>
              </a:ext>
            </a:extLst>
          </p:cNvPr>
          <p:cNvSpPr>
            <a:spLocks noGrp="1"/>
          </p:cNvSpPr>
          <p:nvPr>
            <p:ph type="dt" sz="half" idx="18"/>
          </p:nvPr>
        </p:nvSpPr>
        <p:spPr>
          <a:xfrm>
            <a:off x="-87988" y="6901977"/>
            <a:ext cx="54864" cy="54864"/>
          </a:xfrm>
        </p:spPr>
        <p:txBody>
          <a:bodyPr/>
          <a:lstStyle>
            <a:lvl1pPr>
              <a:defRPr sz="100">
                <a:noFill/>
              </a:defRPr>
            </a:lvl1pPr>
          </a:lstStyle>
          <a:p>
            <a:fld id="{5FC5132E-A200-40C7-AC52-F5C6174F51F5}" type="datetime4">
              <a:rPr lang="en-US" smtClean="0"/>
              <a:t>July 23, 2025</a:t>
            </a:fld>
            <a:endParaRPr lang="en-US"/>
          </a:p>
        </p:txBody>
      </p:sp>
      <p:sp>
        <p:nvSpPr>
          <p:cNvPr id="4" name="Footer Placeholder 3">
            <a:extLst>
              <a:ext uri="{FF2B5EF4-FFF2-40B4-BE49-F238E27FC236}">
                <a16:creationId xmlns:a16="http://schemas.microsoft.com/office/drawing/2014/main" id="{B860E2E7-D6FF-4CC7-8126-C6D4A091DE98}"/>
              </a:ext>
            </a:extLst>
          </p:cNvPr>
          <p:cNvSpPr>
            <a:spLocks noGrp="1"/>
          </p:cNvSpPr>
          <p:nvPr>
            <p:ph type="ftr" sz="quarter" idx="19"/>
          </p:nvPr>
        </p:nvSpPr>
        <p:spPr>
          <a:xfrm>
            <a:off x="6170050" y="6403791"/>
            <a:ext cx="5464737" cy="214805"/>
          </a:xfrm>
        </p:spPr>
        <p:txBody>
          <a:bodyPr/>
          <a:lstStyle/>
          <a:p>
            <a:r>
              <a:rPr lang="en-US"/>
              <a:t>S&amp;P Global Commodity Insights</a:t>
            </a:r>
          </a:p>
        </p:txBody>
      </p:sp>
      <p:sp>
        <p:nvSpPr>
          <p:cNvPr id="5" name="Slide Number Placeholder 4">
            <a:extLst>
              <a:ext uri="{FF2B5EF4-FFF2-40B4-BE49-F238E27FC236}">
                <a16:creationId xmlns:a16="http://schemas.microsoft.com/office/drawing/2014/main" id="{457D495E-526B-486D-A788-BA139D278706}"/>
              </a:ext>
            </a:extLst>
          </p:cNvPr>
          <p:cNvSpPr>
            <a:spLocks noGrp="1"/>
          </p:cNvSpPr>
          <p:nvPr>
            <p:ph type="sldNum" sz="quarter" idx="20"/>
          </p:nvPr>
        </p:nvSpPr>
        <p:spPr>
          <a:xfrm>
            <a:off x="12212531" y="6883061"/>
            <a:ext cx="54864" cy="54864"/>
          </a:xfrm>
        </p:spPr>
        <p:txBody>
          <a:bodyPr/>
          <a:lstStyle>
            <a:lvl1pPr>
              <a:defRPr sz="100">
                <a:noFill/>
              </a:defRPr>
            </a:lvl1pPr>
          </a:lstStyle>
          <a:p>
            <a:fld id="{5CFA18E4-D58E-4B28-B105-28D9665A8EBC}" type="slidenum">
              <a:rPr lang="en-US" smtClean="0"/>
              <a:pPr/>
              <a:t>‹#›</a:t>
            </a:fld>
            <a:endParaRPr lang="en-US"/>
          </a:p>
        </p:txBody>
      </p:sp>
      <p:pic>
        <p:nvPicPr>
          <p:cNvPr id="75" name="SPG Commodity Insights Colorful Big">
            <a:extLst>
              <a:ext uri="{FF2B5EF4-FFF2-40B4-BE49-F238E27FC236}">
                <a16:creationId xmlns:a16="http://schemas.microsoft.com/office/drawing/2014/main" id="{CD9CA651-4CAA-43CD-9A06-4158E9515A46}"/>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8160" y="173933"/>
            <a:ext cx="2761488" cy="960692"/>
          </a:xfrm>
          <a:prstGeom prst="rect">
            <a:avLst/>
          </a:prstGeom>
        </p:spPr>
      </p:pic>
    </p:spTree>
    <p:extLst>
      <p:ext uri="{BB962C8B-B14F-4D97-AF65-F5344CB8AC3E}">
        <p14:creationId xmlns:p14="http://schemas.microsoft.com/office/powerpoint/2010/main" val="111164658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 no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67039" y="1622425"/>
            <a:ext cx="11064240" cy="4584274"/>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C7348-4B36-480A-BED8-925F1C05F050}" type="datetime4">
              <a:rPr lang="en-US" smtClean="0"/>
              <a:t>July 23, 2025</a:t>
            </a:fld>
            <a:endParaRPr lang="en-US"/>
          </a:p>
        </p:txBody>
      </p:sp>
      <p:sp>
        <p:nvSpPr>
          <p:cNvPr id="5" name="Footer Placeholder 4"/>
          <p:cNvSpPr>
            <a:spLocks noGrp="1"/>
          </p:cNvSpPr>
          <p:nvPr>
            <p:ph type="ftr" sz="quarter" idx="11"/>
          </p:nvPr>
        </p:nvSpPr>
        <p:spPr/>
        <p:txBody>
          <a:bodyPr/>
          <a:lstStyle/>
          <a:p>
            <a:r>
              <a:rPr lang="en-US"/>
              <a:t>S&amp;P Global Commodity Insights</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7" name="Title 6">
            <a:extLst>
              <a:ext uri="{FF2B5EF4-FFF2-40B4-BE49-F238E27FC236}">
                <a16:creationId xmlns:a16="http://schemas.microsoft.com/office/drawing/2014/main" id="{1E281549-F48C-40C3-A3B8-76A33095ABBA}"/>
              </a:ext>
            </a:extLst>
          </p:cNvPr>
          <p:cNvSpPr>
            <a:spLocks noGrp="1"/>
          </p:cNvSpPr>
          <p:nvPr>
            <p:ph type="title" hasCustomPrompt="1"/>
          </p:nvPr>
        </p:nvSpPr>
        <p:spPr>
          <a:xfrm>
            <a:off x="567039" y="651300"/>
            <a:ext cx="11062709" cy="648111"/>
          </a:xfrm>
        </p:spPr>
        <p:txBody>
          <a:bodyPr/>
          <a:lstStyle/>
          <a:p>
            <a:r>
              <a:rPr lang="en-US"/>
              <a:t>[Headline]</a:t>
            </a:r>
          </a:p>
        </p:txBody>
      </p:sp>
      <p:sp>
        <p:nvSpPr>
          <p:cNvPr id="17" name="Text Placeholder 11">
            <a:extLst>
              <a:ext uri="{FF2B5EF4-FFF2-40B4-BE49-F238E27FC236}">
                <a16:creationId xmlns:a16="http://schemas.microsoft.com/office/drawing/2014/main" id="{33AF1F22-6453-4489-88BC-640BBEB648C1}"/>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284192476"/>
      </p:ext>
    </p:extLst>
  </p:cSld>
  <p:clrMapOvr>
    <a:masterClrMapping/>
  </p:clrMapOvr>
  <p:extLst>
    <p:ext uri="{DCECCB84-F9BA-43D5-87BE-67443E8EF086}">
      <p15:sldGuideLst xmlns:p15="http://schemas.microsoft.com/office/powerpoint/2012/main">
        <p15:guide id="1" orient="horz" pos="102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67039" y="1960032"/>
            <a:ext cx="11064240" cy="4252382"/>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A41E3-936C-48D4-A8FC-78FCF8950E6B}" type="datetime4">
              <a:rPr lang="en-US" smtClean="0"/>
              <a:t>July 23, 2025</a:t>
            </a:fld>
            <a:endParaRPr lang="en-US"/>
          </a:p>
        </p:txBody>
      </p:sp>
      <p:sp>
        <p:nvSpPr>
          <p:cNvPr id="5" name="Footer Placeholder 4"/>
          <p:cNvSpPr>
            <a:spLocks noGrp="1"/>
          </p:cNvSpPr>
          <p:nvPr>
            <p:ph type="ftr" sz="quarter" idx="11"/>
          </p:nvPr>
        </p:nvSpPr>
        <p:spPr/>
        <p:txBody>
          <a:bodyPr/>
          <a:lstStyle/>
          <a:p>
            <a:r>
              <a:rPr lang="en-US"/>
              <a:t>S&amp;P Global Commodity Insights</a:t>
            </a:r>
          </a:p>
        </p:txBody>
      </p:sp>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8" name="Text Placeholder 7"/>
          <p:cNvSpPr>
            <a:spLocks noGrp="1"/>
          </p:cNvSpPr>
          <p:nvPr>
            <p:ph type="body" sz="quarter" idx="13" hasCustomPrompt="1"/>
          </p:nvPr>
        </p:nvSpPr>
        <p:spPr>
          <a:xfrm>
            <a:off x="567039" y="1058237"/>
            <a:ext cx="11064240" cy="493776"/>
          </a:xfrm>
        </p:spPr>
        <p:txBody>
          <a:bodyPr/>
          <a:lstStyle>
            <a:lvl1pPr marL="0" indent="0">
              <a:buNone/>
              <a:defRPr sz="1800" b="0">
                <a:latin typeface="+mn-lt"/>
              </a:defRPr>
            </a:lvl1pPr>
            <a:lvl2pPr marL="169863" indent="0">
              <a:buNone/>
              <a:defRPr/>
            </a:lvl2pPr>
          </a:lstStyle>
          <a:p>
            <a:pPr lvl="0"/>
            <a:r>
              <a:rPr lang="en-US"/>
              <a:t>[Sub-headline]</a:t>
            </a:r>
          </a:p>
        </p:txBody>
      </p:sp>
      <p:sp>
        <p:nvSpPr>
          <p:cNvPr id="10" name="Text Placeholder 11"/>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a:t>
            </a:r>
          </a:p>
        </p:txBody>
      </p:sp>
      <p:sp>
        <p:nvSpPr>
          <p:cNvPr id="7" name="Title 6">
            <a:extLst>
              <a:ext uri="{FF2B5EF4-FFF2-40B4-BE49-F238E27FC236}">
                <a16:creationId xmlns:a16="http://schemas.microsoft.com/office/drawing/2014/main" id="{BF688775-CEA2-4940-992B-934A4201951E}"/>
              </a:ext>
            </a:extLst>
          </p:cNvPr>
          <p:cNvSpPr>
            <a:spLocks noGrp="1"/>
          </p:cNvSpPr>
          <p:nvPr>
            <p:ph type="title" hasCustomPrompt="1"/>
          </p:nvPr>
        </p:nvSpPr>
        <p:spPr>
          <a:xfrm>
            <a:off x="567039" y="651300"/>
            <a:ext cx="11062709" cy="402336"/>
          </a:xfrm>
        </p:spPr>
        <p:txBody>
          <a:bodyPr/>
          <a:lstStyle/>
          <a:p>
            <a:r>
              <a:rPr lang="en-US"/>
              <a:t>[Headline]</a:t>
            </a:r>
          </a:p>
        </p:txBody>
      </p:sp>
    </p:spTree>
    <p:extLst>
      <p:ext uri="{BB962C8B-B14F-4D97-AF65-F5344CB8AC3E}">
        <p14:creationId xmlns:p14="http://schemas.microsoft.com/office/powerpoint/2010/main" val="1676770896"/>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67039" y="1622425"/>
            <a:ext cx="5010912" cy="4589567"/>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618836" y="1622424"/>
            <a:ext cx="5010912" cy="4589567"/>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510DDA-BE0C-4BE3-B098-C3D6FA7C9F1E}" type="datetime4">
              <a:rPr lang="en-US" smtClean="0"/>
              <a:t>July 23, 2025</a:t>
            </a:fld>
            <a:endParaRPr lang="en-US"/>
          </a:p>
        </p:txBody>
      </p:sp>
      <p:sp>
        <p:nvSpPr>
          <p:cNvPr id="6" name="Footer Placeholder 5"/>
          <p:cNvSpPr>
            <a:spLocks noGrp="1"/>
          </p:cNvSpPr>
          <p:nvPr>
            <p:ph type="ftr" sz="quarter" idx="11"/>
          </p:nvPr>
        </p:nvSpPr>
        <p:spPr/>
        <p:txBody>
          <a:bodyPr/>
          <a:lstStyle/>
          <a:p>
            <a:r>
              <a:rPr lang="en-US"/>
              <a:t>S&amp;P Global Commodity Insights</a:t>
            </a:r>
          </a:p>
        </p:txBody>
      </p:sp>
      <p:sp>
        <p:nvSpPr>
          <p:cNvPr id="7" name="Slide Number Placeholder 6"/>
          <p:cNvSpPr>
            <a:spLocks noGrp="1"/>
          </p:cNvSpPr>
          <p:nvPr>
            <p:ph type="sldNum" sz="quarter" idx="12"/>
          </p:nvPr>
        </p:nvSpPr>
        <p:spPr/>
        <p:txBody>
          <a:bodyPr/>
          <a:lstStyle/>
          <a:p>
            <a:fld id="{5CFA18E4-D58E-4B28-B105-28D9665A8EBC}" type="slidenum">
              <a:rPr lang="en-US" smtClean="0"/>
              <a:t>‹#›</a:t>
            </a:fld>
            <a:endParaRPr lang="en-US"/>
          </a:p>
        </p:txBody>
      </p:sp>
      <p:sp>
        <p:nvSpPr>
          <p:cNvPr id="10" name="Title 9">
            <a:extLst>
              <a:ext uri="{FF2B5EF4-FFF2-40B4-BE49-F238E27FC236}">
                <a16:creationId xmlns:a16="http://schemas.microsoft.com/office/drawing/2014/main" id="{4664208C-BD36-4BE7-9A7B-B2D8CF95E8BD}"/>
              </a:ext>
            </a:extLst>
          </p:cNvPr>
          <p:cNvSpPr>
            <a:spLocks noGrp="1"/>
          </p:cNvSpPr>
          <p:nvPr>
            <p:ph type="title" hasCustomPrompt="1"/>
          </p:nvPr>
        </p:nvSpPr>
        <p:spPr>
          <a:xfrm>
            <a:off x="567039" y="651300"/>
            <a:ext cx="11062709" cy="648111"/>
          </a:xfrm>
        </p:spPr>
        <p:txBody>
          <a:bodyPr/>
          <a:lstStyle/>
          <a:p>
            <a:r>
              <a:rPr lang="en-US"/>
              <a:t>[Headline]</a:t>
            </a:r>
          </a:p>
        </p:txBody>
      </p:sp>
    </p:spTree>
    <p:extLst>
      <p:ext uri="{BB962C8B-B14F-4D97-AF65-F5344CB8AC3E}">
        <p14:creationId xmlns:p14="http://schemas.microsoft.com/office/powerpoint/2010/main" val="162773352"/>
      </p:ext>
    </p:extLst>
  </p:cSld>
  <p:clrMapOvr>
    <a:masterClrMapping/>
  </p:clrMapOvr>
  <p:extLst>
    <p:ext uri="{DCECCB84-F9BA-43D5-87BE-67443E8EF086}">
      <p15:sldGuideLst xmlns:p15="http://schemas.microsoft.com/office/powerpoint/2012/main">
        <p15:guide id="1" orient="horz" pos="102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 Subtitles ">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069143CE-BAAE-45C2-AF59-75CB1E3B75B5}"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Content Placeholder 6">
            <a:extLst>
              <a:ext uri="{FF2B5EF4-FFF2-40B4-BE49-F238E27FC236}">
                <a16:creationId xmlns:a16="http://schemas.microsoft.com/office/drawing/2014/main" id="{B6ADB806-4287-47DA-AF4C-BB39AE092206}"/>
              </a:ext>
            </a:extLst>
          </p:cNvPr>
          <p:cNvSpPr>
            <a:spLocks noGrp="1"/>
          </p:cNvSpPr>
          <p:nvPr>
            <p:ph sz="quarter" idx="13" hasCustomPrompt="1"/>
          </p:nvPr>
        </p:nvSpPr>
        <p:spPr>
          <a:xfrm>
            <a:off x="567039" y="2339467"/>
            <a:ext cx="5010912" cy="3866071"/>
          </a:xfrm>
        </p:spPr>
        <p:txBody>
          <a:bodyPr/>
          <a:lstStyle>
            <a:lvl1pPr marL="0" indent="0">
              <a:buFont typeface="Arial" panose="020B0604020202020204" pitchFamily="34" charset="0"/>
              <a:buChar char="​"/>
              <a:defRPr sz="1200"/>
            </a:lvl1pPr>
            <a:lvl2pPr marL="227013" indent="-227013">
              <a:defRPr sz="1200"/>
            </a:lvl2pPr>
            <a:lvl3pPr marL="460375" indent="-233363">
              <a:defRPr sz="1200"/>
            </a:lvl3pPr>
            <a:lvl4pPr marL="687388" indent="-227013">
              <a:defRPr sz="1200"/>
            </a:lvl4pPr>
            <a:lvl5pPr marL="914400" indent="-227013">
              <a:defRPr sz="1200"/>
            </a:lvl5pPr>
          </a:lstStyle>
          <a:p>
            <a:pPr lvl="0"/>
            <a:r>
              <a:rPr lang="en-US"/>
              <a:t>[Click to add non-bullet paragraph text]</a:t>
            </a:r>
          </a:p>
          <a:p>
            <a:pPr lvl="1"/>
            <a:r>
              <a:rPr lang="en-US"/>
              <a:t>Second level</a:t>
            </a:r>
          </a:p>
          <a:p>
            <a:pPr lvl="2"/>
            <a:r>
              <a:rPr lang="en-US"/>
              <a:t>Third level</a:t>
            </a:r>
          </a:p>
          <a:p>
            <a:pPr lvl="3"/>
            <a:r>
              <a:rPr lang="en-US"/>
              <a:t>Fourth level</a:t>
            </a:r>
          </a:p>
          <a:p>
            <a:pPr lvl="4"/>
            <a:r>
              <a:rPr lang="en-US"/>
              <a:t>Fifth level</a:t>
            </a:r>
          </a:p>
        </p:txBody>
      </p:sp>
      <p:sp>
        <p:nvSpPr>
          <p:cNvPr id="10" name="Subtitle Left">
            <a:extLst>
              <a:ext uri="{FF2B5EF4-FFF2-40B4-BE49-F238E27FC236}">
                <a16:creationId xmlns:a16="http://schemas.microsoft.com/office/drawing/2014/main" id="{8403981E-786C-4EF9-AF33-61C19C423EFE}"/>
              </a:ext>
            </a:extLst>
          </p:cNvPr>
          <p:cNvSpPr>
            <a:spLocks noGrp="1"/>
          </p:cNvSpPr>
          <p:nvPr>
            <p:ph type="body" sz="quarter" idx="16" hasCustomPrompt="1"/>
          </p:nvPr>
        </p:nvSpPr>
        <p:spPr>
          <a:xfrm>
            <a:off x="567039" y="1956276"/>
            <a:ext cx="5010912"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1" name="Subtitle Right">
            <a:extLst>
              <a:ext uri="{FF2B5EF4-FFF2-40B4-BE49-F238E27FC236}">
                <a16:creationId xmlns:a16="http://schemas.microsoft.com/office/drawing/2014/main" id="{B61E0577-E2AB-4D15-B857-69F705573C64}"/>
              </a:ext>
            </a:extLst>
          </p:cNvPr>
          <p:cNvSpPr>
            <a:spLocks noGrp="1"/>
          </p:cNvSpPr>
          <p:nvPr>
            <p:ph type="body" sz="quarter" idx="19" hasCustomPrompt="1"/>
          </p:nvPr>
        </p:nvSpPr>
        <p:spPr>
          <a:xfrm>
            <a:off x="6620367" y="1956276"/>
            <a:ext cx="5010912"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Content Placeholder 13">
            <a:extLst>
              <a:ext uri="{FF2B5EF4-FFF2-40B4-BE49-F238E27FC236}">
                <a16:creationId xmlns:a16="http://schemas.microsoft.com/office/drawing/2014/main" id="{55EF8898-0035-4D30-8587-C59EEC429BF1}"/>
              </a:ext>
            </a:extLst>
          </p:cNvPr>
          <p:cNvSpPr>
            <a:spLocks noGrp="1"/>
          </p:cNvSpPr>
          <p:nvPr>
            <p:ph sz="quarter" idx="20" hasCustomPrompt="1"/>
          </p:nvPr>
        </p:nvSpPr>
        <p:spPr>
          <a:xfrm>
            <a:off x="6620367" y="2340110"/>
            <a:ext cx="5010912" cy="3865071"/>
          </a:xfrm>
        </p:spPr>
        <p:txBody>
          <a:bodyPr/>
          <a:lstStyle>
            <a:lvl1pPr marL="0" indent="0">
              <a:buFont typeface="Arial" panose="020B0604020202020204" pitchFamily="34" charset="0"/>
              <a:buChar char="​"/>
              <a:defRPr sz="1200"/>
            </a:lvl1pPr>
            <a:lvl2pPr marL="231775" indent="-231775">
              <a:defRPr sz="1200"/>
            </a:lvl2pPr>
            <a:lvl3pPr marL="457200" indent="-225425">
              <a:defRPr sz="1200"/>
            </a:lvl3pPr>
            <a:lvl4pPr marL="688975" indent="-231775">
              <a:defRPr sz="1200"/>
            </a:lvl4pPr>
            <a:lvl5pPr marL="914400" indent="-225425">
              <a:defRPr sz="1200"/>
            </a:lvl5pPr>
          </a:lstStyle>
          <a:p>
            <a:pPr lvl="0"/>
            <a:r>
              <a:rPr lang="en-US"/>
              <a:t>[Click to add non-bullet paragraph text]</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52EC4F50-33EE-43C0-91C4-0E81E34B8F09}"/>
              </a:ext>
            </a:extLst>
          </p:cNvPr>
          <p:cNvSpPr>
            <a:spLocks noGrp="1"/>
          </p:cNvSpPr>
          <p:nvPr>
            <p:ph type="title" hasCustomPrompt="1"/>
          </p:nvPr>
        </p:nvSpPr>
        <p:spPr>
          <a:xfrm>
            <a:off x="567039" y="652074"/>
            <a:ext cx="11064788" cy="399879"/>
          </a:xfrm>
        </p:spPr>
        <p:txBody>
          <a:bodyPr/>
          <a:lstStyle/>
          <a:p>
            <a:r>
              <a:rPr lang="en-US"/>
              <a:t>[Headline]</a:t>
            </a:r>
          </a:p>
        </p:txBody>
      </p:sp>
      <p:sp>
        <p:nvSpPr>
          <p:cNvPr id="17" name="Subtitle">
            <a:extLst>
              <a:ext uri="{FF2B5EF4-FFF2-40B4-BE49-F238E27FC236}">
                <a16:creationId xmlns:a16="http://schemas.microsoft.com/office/drawing/2014/main" id="{C4A7AD32-F8CA-4312-96A0-150415233B08}"/>
              </a:ext>
            </a:extLst>
          </p:cNvPr>
          <p:cNvSpPr>
            <a:spLocks noGrp="1"/>
          </p:cNvSpPr>
          <p:nvPr>
            <p:ph type="body" sz="quarter" idx="14" hasCustomPrompt="1"/>
          </p:nvPr>
        </p:nvSpPr>
        <p:spPr>
          <a:xfrm>
            <a:off x="567039" y="1058237"/>
            <a:ext cx="11064240" cy="493776"/>
          </a:xfrm>
        </p:spPr>
        <p:txBody>
          <a:bodyPr>
            <a:noAutofit/>
          </a:bodyPr>
          <a:lstStyle>
            <a:lvl1pPr marL="0" indent="0">
              <a:buNone/>
              <a:defRPr sz="1800">
                <a:latin typeface="+mj-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3" name="Text Placeholder 11">
            <a:extLst>
              <a:ext uri="{FF2B5EF4-FFF2-40B4-BE49-F238E27FC236}">
                <a16:creationId xmlns:a16="http://schemas.microsoft.com/office/drawing/2014/main" id="{EB2DECFA-B61D-4F4D-B7D8-5CE42C12819D}"/>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1214369420"/>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67041" y="1629165"/>
            <a:ext cx="5010912" cy="384048"/>
          </a:xfrm>
        </p:spPr>
        <p:txBody>
          <a:bodyPr anchor="t">
            <a:normAutofit/>
          </a:bodyPr>
          <a:lstStyle>
            <a:lvl1pPr marL="0" indent="0">
              <a:buNone/>
              <a:defRPr sz="1800" b="0">
                <a:latin typeface="+mn-lt"/>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p:cNvSpPr>
            <a:spLocks noGrp="1"/>
          </p:cNvSpPr>
          <p:nvPr>
            <p:ph sz="half" idx="2" hasCustomPrompt="1"/>
          </p:nvPr>
        </p:nvSpPr>
        <p:spPr>
          <a:xfrm>
            <a:off x="567039" y="2124635"/>
            <a:ext cx="5010912" cy="408414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618836" y="1629165"/>
            <a:ext cx="5010912" cy="384048"/>
          </a:xfrm>
        </p:spPr>
        <p:txBody>
          <a:bodyPr anchor="t">
            <a:normAutofit/>
          </a:bodyPr>
          <a:lstStyle>
            <a:lvl1pPr marL="0" indent="0">
              <a:buNone/>
              <a:defRPr sz="1800" b="0">
                <a:latin typeface="+mn-lt"/>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p:cNvSpPr>
            <a:spLocks noGrp="1"/>
          </p:cNvSpPr>
          <p:nvPr>
            <p:ph sz="quarter" idx="4" hasCustomPrompt="1"/>
          </p:nvPr>
        </p:nvSpPr>
        <p:spPr>
          <a:xfrm>
            <a:off x="6618836" y="2124635"/>
            <a:ext cx="5010912" cy="408414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45B9A7-5B95-4072-9F94-F7BD4C4E1BC3}" type="datetime4">
              <a:rPr lang="en-US" smtClean="0"/>
              <a:t>July 23, 2025</a:t>
            </a:fld>
            <a:endParaRPr lang="en-US"/>
          </a:p>
        </p:txBody>
      </p:sp>
      <p:sp>
        <p:nvSpPr>
          <p:cNvPr id="8" name="Footer Placeholder 7"/>
          <p:cNvSpPr>
            <a:spLocks noGrp="1"/>
          </p:cNvSpPr>
          <p:nvPr>
            <p:ph type="ftr" sz="quarter" idx="11"/>
          </p:nvPr>
        </p:nvSpPr>
        <p:spPr/>
        <p:txBody>
          <a:bodyPr/>
          <a:lstStyle/>
          <a:p>
            <a:r>
              <a:rPr lang="en-US"/>
              <a:t>S&amp;P Global Commodity Insights</a:t>
            </a:r>
          </a:p>
        </p:txBody>
      </p:sp>
      <p:sp>
        <p:nvSpPr>
          <p:cNvPr id="9" name="Slide Number Placeholder 8"/>
          <p:cNvSpPr>
            <a:spLocks noGrp="1"/>
          </p:cNvSpPr>
          <p:nvPr>
            <p:ph type="sldNum" sz="quarter" idx="12"/>
          </p:nvPr>
        </p:nvSpPr>
        <p:spPr/>
        <p:txBody>
          <a:bodyPr/>
          <a:lstStyle/>
          <a:p>
            <a:fld id="{5CFA18E4-D58E-4B28-B105-28D9665A8EBC}" type="slidenum">
              <a:rPr lang="en-US" smtClean="0"/>
              <a:t>‹#›</a:t>
            </a:fld>
            <a:endParaRPr lang="en-US"/>
          </a:p>
        </p:txBody>
      </p:sp>
      <p:sp>
        <p:nvSpPr>
          <p:cNvPr id="10" name="Title 9">
            <a:extLst>
              <a:ext uri="{FF2B5EF4-FFF2-40B4-BE49-F238E27FC236}">
                <a16:creationId xmlns:a16="http://schemas.microsoft.com/office/drawing/2014/main" id="{D90A15C2-5054-4CD7-B265-CC42A553B2E1}"/>
              </a:ext>
            </a:extLst>
          </p:cNvPr>
          <p:cNvSpPr>
            <a:spLocks noGrp="1"/>
          </p:cNvSpPr>
          <p:nvPr>
            <p:ph type="title" hasCustomPrompt="1"/>
          </p:nvPr>
        </p:nvSpPr>
        <p:spPr/>
        <p:txBody>
          <a:bodyPr/>
          <a:lstStyle/>
          <a:p>
            <a:r>
              <a:rPr lang="en-US"/>
              <a:t>[Headline]</a:t>
            </a:r>
          </a:p>
        </p:txBody>
      </p:sp>
    </p:spTree>
    <p:extLst>
      <p:ext uri="{BB962C8B-B14F-4D97-AF65-F5344CB8AC3E}">
        <p14:creationId xmlns:p14="http://schemas.microsoft.com/office/powerpoint/2010/main" val="1179531082"/>
      </p:ext>
    </p:extLst>
  </p:cSld>
  <p:clrMapOvr>
    <a:masterClrMapping/>
  </p:clrMapOvr>
  <p:extLst>
    <p:ext uri="{DCECCB84-F9BA-43D5-87BE-67443E8EF086}">
      <p15:sldGuideLst xmlns:p15="http://schemas.microsoft.com/office/powerpoint/2012/main">
        <p15:guide id="1" orient="horz" pos="102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0EE865EB-D1E8-4705-8537-E6C7C9B01F1A}"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56097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Middle">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440959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Right">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825821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6" name="Subtitle Left">
            <a:extLst>
              <a:ext uri="{FF2B5EF4-FFF2-40B4-BE49-F238E27FC236}">
                <a16:creationId xmlns:a16="http://schemas.microsoft.com/office/drawing/2014/main" id="{96941243-0AB9-443A-AC21-9C361898F3E9}"/>
              </a:ext>
            </a:extLst>
          </p:cNvPr>
          <p:cNvSpPr>
            <a:spLocks noGrp="1"/>
          </p:cNvSpPr>
          <p:nvPr>
            <p:ph type="body" sz="quarter" idx="21" hasCustomPrompt="1"/>
          </p:nvPr>
        </p:nvSpPr>
        <p:spPr>
          <a:xfrm>
            <a:off x="55880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17" name="Subtitle Middle">
            <a:extLst>
              <a:ext uri="{FF2B5EF4-FFF2-40B4-BE49-F238E27FC236}">
                <a16:creationId xmlns:a16="http://schemas.microsoft.com/office/drawing/2014/main" id="{A2E86603-A86E-40DC-8BB1-F9E5ED916F6A}"/>
              </a:ext>
            </a:extLst>
          </p:cNvPr>
          <p:cNvSpPr>
            <a:spLocks noGrp="1"/>
          </p:cNvSpPr>
          <p:nvPr>
            <p:ph type="body" sz="quarter" idx="22" hasCustomPrompt="1"/>
          </p:nvPr>
        </p:nvSpPr>
        <p:spPr>
          <a:xfrm>
            <a:off x="440742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18" name="Subtitle Right">
            <a:extLst>
              <a:ext uri="{FF2B5EF4-FFF2-40B4-BE49-F238E27FC236}">
                <a16:creationId xmlns:a16="http://schemas.microsoft.com/office/drawing/2014/main" id="{D7BF97B8-F530-4177-A77A-CC4A28DC1E78}"/>
              </a:ext>
            </a:extLst>
          </p:cNvPr>
          <p:cNvSpPr>
            <a:spLocks noGrp="1"/>
          </p:cNvSpPr>
          <p:nvPr>
            <p:ph type="body" sz="quarter" idx="23" hasCustomPrompt="1"/>
          </p:nvPr>
        </p:nvSpPr>
        <p:spPr>
          <a:xfrm>
            <a:off x="825604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6" name="Title 5">
            <a:extLst>
              <a:ext uri="{FF2B5EF4-FFF2-40B4-BE49-F238E27FC236}">
                <a16:creationId xmlns:a16="http://schemas.microsoft.com/office/drawing/2014/main" id="{C2A14B5A-1F3C-4377-8BE2-B3230F361D35}"/>
              </a:ext>
            </a:extLst>
          </p:cNvPr>
          <p:cNvSpPr>
            <a:spLocks noGrp="1"/>
          </p:cNvSpPr>
          <p:nvPr>
            <p:ph type="title" hasCustomPrompt="1"/>
          </p:nvPr>
        </p:nvSpPr>
        <p:spPr>
          <a:xfrm>
            <a:off x="567039" y="652074"/>
            <a:ext cx="11064788" cy="402336"/>
          </a:xfrm>
        </p:spPr>
        <p:txBody>
          <a:bodyPr/>
          <a:lstStyle/>
          <a:p>
            <a:r>
              <a:rPr lang="en-US"/>
              <a:t>[Headline]</a:t>
            </a:r>
          </a:p>
        </p:txBody>
      </p:sp>
      <p:sp>
        <p:nvSpPr>
          <p:cNvPr id="19" name="Subtitle">
            <a:extLst>
              <a:ext uri="{FF2B5EF4-FFF2-40B4-BE49-F238E27FC236}">
                <a16:creationId xmlns:a16="http://schemas.microsoft.com/office/drawing/2014/main" id="{09BFB21D-CA4F-49E4-B689-3D48185263EF}"/>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1" name="Text Placeholder 20">
            <a:extLst>
              <a:ext uri="{FF2B5EF4-FFF2-40B4-BE49-F238E27FC236}">
                <a16:creationId xmlns:a16="http://schemas.microsoft.com/office/drawing/2014/main" id="{EE29C1C4-7BA5-4EFE-9D43-A52A5745A791}"/>
              </a:ext>
            </a:extLst>
          </p:cNvPr>
          <p:cNvSpPr>
            <a:spLocks noGrp="1"/>
          </p:cNvSpPr>
          <p:nvPr>
            <p:ph type="body" sz="quarter" idx="24" hasCustomPrompt="1"/>
          </p:nvPr>
        </p:nvSpPr>
        <p:spPr>
          <a:xfrm>
            <a:off x="557212" y="2619376"/>
            <a:ext cx="3374136" cy="2885719"/>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AF2D1654-53B4-42CE-A01F-0302CA4FF56E}"/>
              </a:ext>
            </a:extLst>
          </p:cNvPr>
          <p:cNvSpPr>
            <a:spLocks noGrp="1"/>
          </p:cNvSpPr>
          <p:nvPr>
            <p:ph type="body" sz="quarter" idx="25" hasCustomPrompt="1"/>
          </p:nvPr>
        </p:nvSpPr>
        <p:spPr>
          <a:xfrm>
            <a:off x="4406900" y="2619376"/>
            <a:ext cx="3374136" cy="2885718"/>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5" name="Text Placeholder 24">
            <a:extLst>
              <a:ext uri="{FF2B5EF4-FFF2-40B4-BE49-F238E27FC236}">
                <a16:creationId xmlns:a16="http://schemas.microsoft.com/office/drawing/2014/main" id="{4D09EA68-3947-4C1E-8919-62EDC1879A12}"/>
              </a:ext>
            </a:extLst>
          </p:cNvPr>
          <p:cNvSpPr>
            <a:spLocks noGrp="1"/>
          </p:cNvSpPr>
          <p:nvPr>
            <p:ph type="body" sz="quarter" idx="26" hasCustomPrompt="1"/>
          </p:nvPr>
        </p:nvSpPr>
        <p:spPr>
          <a:xfrm>
            <a:off x="8256587" y="2619376"/>
            <a:ext cx="3374136" cy="2885719"/>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2" name="Text Placeholder 11">
            <a:extLst>
              <a:ext uri="{FF2B5EF4-FFF2-40B4-BE49-F238E27FC236}">
                <a16:creationId xmlns:a16="http://schemas.microsoft.com/office/drawing/2014/main" id="{3C054E2C-5FEC-4FC6-86D1-8129521D46AD}"/>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3857470567"/>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x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093A8687-00C1-4519-8A76-5205D60D6605}"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56097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Middle">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440959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Right">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8258216" y="2070859"/>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6" name="Subtitle Left">
            <a:extLst>
              <a:ext uri="{FF2B5EF4-FFF2-40B4-BE49-F238E27FC236}">
                <a16:creationId xmlns:a16="http://schemas.microsoft.com/office/drawing/2014/main" id="{96941243-0AB9-443A-AC21-9C361898F3E9}"/>
              </a:ext>
            </a:extLst>
          </p:cNvPr>
          <p:cNvSpPr>
            <a:spLocks noGrp="1"/>
          </p:cNvSpPr>
          <p:nvPr>
            <p:ph type="body" sz="quarter" idx="21" hasCustomPrompt="1"/>
          </p:nvPr>
        </p:nvSpPr>
        <p:spPr>
          <a:xfrm>
            <a:off x="55880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17" name="Subtitle Middle">
            <a:extLst>
              <a:ext uri="{FF2B5EF4-FFF2-40B4-BE49-F238E27FC236}">
                <a16:creationId xmlns:a16="http://schemas.microsoft.com/office/drawing/2014/main" id="{A2E86603-A86E-40DC-8BB1-F9E5ED916F6A}"/>
              </a:ext>
            </a:extLst>
          </p:cNvPr>
          <p:cNvSpPr>
            <a:spLocks noGrp="1"/>
          </p:cNvSpPr>
          <p:nvPr>
            <p:ph type="body" sz="quarter" idx="22" hasCustomPrompt="1"/>
          </p:nvPr>
        </p:nvSpPr>
        <p:spPr>
          <a:xfrm>
            <a:off x="440742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18" name="Subtitle Right">
            <a:extLst>
              <a:ext uri="{FF2B5EF4-FFF2-40B4-BE49-F238E27FC236}">
                <a16:creationId xmlns:a16="http://schemas.microsoft.com/office/drawing/2014/main" id="{D7BF97B8-F530-4177-A77A-CC4A28DC1E78}"/>
              </a:ext>
            </a:extLst>
          </p:cNvPr>
          <p:cNvSpPr>
            <a:spLocks noGrp="1"/>
          </p:cNvSpPr>
          <p:nvPr>
            <p:ph type="body" sz="quarter" idx="23" hasCustomPrompt="1"/>
          </p:nvPr>
        </p:nvSpPr>
        <p:spPr>
          <a:xfrm>
            <a:off x="8256040" y="1741007"/>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6" name="Title 5">
            <a:extLst>
              <a:ext uri="{FF2B5EF4-FFF2-40B4-BE49-F238E27FC236}">
                <a16:creationId xmlns:a16="http://schemas.microsoft.com/office/drawing/2014/main" id="{C2A14B5A-1F3C-4377-8BE2-B3230F361D35}"/>
              </a:ext>
            </a:extLst>
          </p:cNvPr>
          <p:cNvSpPr>
            <a:spLocks noGrp="1"/>
          </p:cNvSpPr>
          <p:nvPr>
            <p:ph type="title" hasCustomPrompt="1"/>
          </p:nvPr>
        </p:nvSpPr>
        <p:spPr>
          <a:xfrm>
            <a:off x="567039" y="652074"/>
            <a:ext cx="11064788" cy="402336"/>
          </a:xfrm>
        </p:spPr>
        <p:txBody>
          <a:bodyPr/>
          <a:lstStyle/>
          <a:p>
            <a:r>
              <a:rPr lang="en-US"/>
              <a:t>[Headline]</a:t>
            </a:r>
          </a:p>
        </p:txBody>
      </p:sp>
      <p:sp>
        <p:nvSpPr>
          <p:cNvPr id="19" name="Subtitle">
            <a:extLst>
              <a:ext uri="{FF2B5EF4-FFF2-40B4-BE49-F238E27FC236}">
                <a16:creationId xmlns:a16="http://schemas.microsoft.com/office/drawing/2014/main" id="{09BFB21D-CA4F-49E4-B689-3D48185263EF}"/>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1" name="Text Placeholder 20">
            <a:extLst>
              <a:ext uri="{FF2B5EF4-FFF2-40B4-BE49-F238E27FC236}">
                <a16:creationId xmlns:a16="http://schemas.microsoft.com/office/drawing/2014/main" id="{EE29C1C4-7BA5-4EFE-9D43-A52A5745A791}"/>
              </a:ext>
            </a:extLst>
          </p:cNvPr>
          <p:cNvSpPr>
            <a:spLocks noGrp="1"/>
          </p:cNvSpPr>
          <p:nvPr>
            <p:ph type="body" sz="quarter" idx="24" hasCustomPrompt="1"/>
          </p:nvPr>
        </p:nvSpPr>
        <p:spPr>
          <a:xfrm>
            <a:off x="557212" y="2619376"/>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AF2D1654-53B4-42CE-A01F-0302CA4FF56E}"/>
              </a:ext>
            </a:extLst>
          </p:cNvPr>
          <p:cNvSpPr>
            <a:spLocks noGrp="1"/>
          </p:cNvSpPr>
          <p:nvPr>
            <p:ph type="body" sz="quarter" idx="25" hasCustomPrompt="1"/>
          </p:nvPr>
        </p:nvSpPr>
        <p:spPr>
          <a:xfrm>
            <a:off x="4406900" y="2619375"/>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5" name="Text Placeholder 24">
            <a:extLst>
              <a:ext uri="{FF2B5EF4-FFF2-40B4-BE49-F238E27FC236}">
                <a16:creationId xmlns:a16="http://schemas.microsoft.com/office/drawing/2014/main" id="{4D09EA68-3947-4C1E-8919-62EDC1879A12}"/>
              </a:ext>
            </a:extLst>
          </p:cNvPr>
          <p:cNvSpPr>
            <a:spLocks noGrp="1"/>
          </p:cNvSpPr>
          <p:nvPr>
            <p:ph type="body" sz="quarter" idx="26" hasCustomPrompt="1"/>
          </p:nvPr>
        </p:nvSpPr>
        <p:spPr>
          <a:xfrm>
            <a:off x="8256587" y="2619376"/>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0" name="Subtitle Left">
            <a:extLst>
              <a:ext uri="{FF2B5EF4-FFF2-40B4-BE49-F238E27FC236}">
                <a16:creationId xmlns:a16="http://schemas.microsoft.com/office/drawing/2014/main" id="{41D831FC-A1F7-4DC8-BA1A-A17C8EAA97A1}"/>
              </a:ext>
            </a:extLst>
          </p:cNvPr>
          <p:cNvSpPr>
            <a:spLocks noGrp="1"/>
          </p:cNvSpPr>
          <p:nvPr>
            <p:ph type="body" sz="quarter" idx="27" hasCustomPrompt="1"/>
          </p:nvPr>
        </p:nvSpPr>
        <p:spPr>
          <a:xfrm>
            <a:off x="559388" y="4238915"/>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2" name="Subtitle Middle">
            <a:extLst>
              <a:ext uri="{FF2B5EF4-FFF2-40B4-BE49-F238E27FC236}">
                <a16:creationId xmlns:a16="http://schemas.microsoft.com/office/drawing/2014/main" id="{C93652A2-26B5-47E7-8938-71678086071B}"/>
              </a:ext>
            </a:extLst>
          </p:cNvPr>
          <p:cNvSpPr>
            <a:spLocks noGrp="1"/>
          </p:cNvSpPr>
          <p:nvPr>
            <p:ph type="body" sz="quarter" idx="28" hasCustomPrompt="1"/>
          </p:nvPr>
        </p:nvSpPr>
        <p:spPr>
          <a:xfrm>
            <a:off x="4408008" y="4238915"/>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4" name="Subtitle Left">
            <a:extLst>
              <a:ext uri="{FF2B5EF4-FFF2-40B4-BE49-F238E27FC236}">
                <a16:creationId xmlns:a16="http://schemas.microsoft.com/office/drawing/2014/main" id="{7C644CFB-CECD-4FFC-BF18-52EAEA4F96E0}"/>
              </a:ext>
            </a:extLst>
          </p:cNvPr>
          <p:cNvSpPr>
            <a:spLocks noGrp="1"/>
          </p:cNvSpPr>
          <p:nvPr>
            <p:ph type="body" sz="quarter" idx="29" hasCustomPrompt="1"/>
          </p:nvPr>
        </p:nvSpPr>
        <p:spPr>
          <a:xfrm>
            <a:off x="557212" y="3909063"/>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26" name="Subtitle Middle">
            <a:extLst>
              <a:ext uri="{FF2B5EF4-FFF2-40B4-BE49-F238E27FC236}">
                <a16:creationId xmlns:a16="http://schemas.microsoft.com/office/drawing/2014/main" id="{214DCF33-769C-4A91-B102-A082C83E9AAE}"/>
              </a:ext>
            </a:extLst>
          </p:cNvPr>
          <p:cNvSpPr>
            <a:spLocks noGrp="1"/>
          </p:cNvSpPr>
          <p:nvPr>
            <p:ph type="body" sz="quarter" idx="30" hasCustomPrompt="1"/>
          </p:nvPr>
        </p:nvSpPr>
        <p:spPr>
          <a:xfrm>
            <a:off x="4405832" y="3909063"/>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27" name="Subtitle Right">
            <a:extLst>
              <a:ext uri="{FF2B5EF4-FFF2-40B4-BE49-F238E27FC236}">
                <a16:creationId xmlns:a16="http://schemas.microsoft.com/office/drawing/2014/main" id="{AD42E7A8-3667-4180-9865-036D5D2E6CFA}"/>
              </a:ext>
            </a:extLst>
          </p:cNvPr>
          <p:cNvSpPr>
            <a:spLocks noGrp="1"/>
          </p:cNvSpPr>
          <p:nvPr>
            <p:ph type="body" sz="quarter" idx="31" hasCustomPrompt="1"/>
          </p:nvPr>
        </p:nvSpPr>
        <p:spPr>
          <a:xfrm>
            <a:off x="8254452" y="3909063"/>
            <a:ext cx="614691" cy="277210"/>
          </a:xfrm>
        </p:spPr>
        <p:txBody>
          <a:bodyPr anchor="b">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a:t>
            </a:r>
          </a:p>
        </p:txBody>
      </p:sp>
      <p:sp>
        <p:nvSpPr>
          <p:cNvPr id="28" name="Text Placeholder 20">
            <a:extLst>
              <a:ext uri="{FF2B5EF4-FFF2-40B4-BE49-F238E27FC236}">
                <a16:creationId xmlns:a16="http://schemas.microsoft.com/office/drawing/2014/main" id="{011E0055-63B4-4536-A39B-200812791310}"/>
              </a:ext>
            </a:extLst>
          </p:cNvPr>
          <p:cNvSpPr>
            <a:spLocks noGrp="1"/>
          </p:cNvSpPr>
          <p:nvPr>
            <p:ph type="body" sz="quarter" idx="32" hasCustomPrompt="1"/>
          </p:nvPr>
        </p:nvSpPr>
        <p:spPr>
          <a:xfrm>
            <a:off x="555624" y="4787432"/>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9" name="Text Placeholder 22">
            <a:extLst>
              <a:ext uri="{FF2B5EF4-FFF2-40B4-BE49-F238E27FC236}">
                <a16:creationId xmlns:a16="http://schemas.microsoft.com/office/drawing/2014/main" id="{B0446AC9-7EA2-49AF-9E03-1CBEDC4AF23C}"/>
              </a:ext>
            </a:extLst>
          </p:cNvPr>
          <p:cNvSpPr>
            <a:spLocks noGrp="1"/>
          </p:cNvSpPr>
          <p:nvPr>
            <p:ph type="body" sz="quarter" idx="33" hasCustomPrompt="1"/>
          </p:nvPr>
        </p:nvSpPr>
        <p:spPr>
          <a:xfrm>
            <a:off x="4405312" y="4787431"/>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0" name="Text Placeholder 24">
            <a:extLst>
              <a:ext uri="{FF2B5EF4-FFF2-40B4-BE49-F238E27FC236}">
                <a16:creationId xmlns:a16="http://schemas.microsoft.com/office/drawing/2014/main" id="{9C10E2FD-8E08-4E27-8251-911FE57D6D7E}"/>
              </a:ext>
            </a:extLst>
          </p:cNvPr>
          <p:cNvSpPr>
            <a:spLocks noGrp="1"/>
          </p:cNvSpPr>
          <p:nvPr>
            <p:ph type="body" sz="quarter" idx="34" hasCustomPrompt="1"/>
          </p:nvPr>
        </p:nvSpPr>
        <p:spPr>
          <a:xfrm>
            <a:off x="8254999" y="4787432"/>
            <a:ext cx="3374136" cy="90693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1" name="Subtitle Right">
            <a:extLst>
              <a:ext uri="{FF2B5EF4-FFF2-40B4-BE49-F238E27FC236}">
                <a16:creationId xmlns:a16="http://schemas.microsoft.com/office/drawing/2014/main" id="{9808343C-7685-4CA9-A440-3AB53CE7DEBB}"/>
              </a:ext>
            </a:extLst>
          </p:cNvPr>
          <p:cNvSpPr>
            <a:spLocks noGrp="1"/>
          </p:cNvSpPr>
          <p:nvPr>
            <p:ph type="body" sz="quarter" idx="35" hasCustomPrompt="1"/>
          </p:nvPr>
        </p:nvSpPr>
        <p:spPr>
          <a:xfrm>
            <a:off x="8261177" y="4238914"/>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4" name="Text Placeholder 11">
            <a:extLst>
              <a:ext uri="{FF2B5EF4-FFF2-40B4-BE49-F238E27FC236}">
                <a16:creationId xmlns:a16="http://schemas.microsoft.com/office/drawing/2014/main" id="{473AA86A-C2C8-494A-B6CB-9F08C3C40F68}"/>
              </a:ext>
            </a:extLst>
          </p:cNvPr>
          <p:cNvSpPr>
            <a:spLocks noGrp="1"/>
          </p:cNvSpPr>
          <p:nvPr>
            <p:ph type="body" sz="quarter" idx="15" hasCustomPrompt="1"/>
          </p:nvPr>
        </p:nvSpPr>
        <p:spPr>
          <a:xfrm>
            <a:off x="567039" y="5799763"/>
            <a:ext cx="11060912" cy="412650"/>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427805264"/>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 Colum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92015A21-EEE5-4BFD-BA06-BF0B499F3BB4}"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3" name="Text Placeholder 7">
            <a:extLst>
              <a:ext uri="{FF2B5EF4-FFF2-40B4-BE49-F238E27FC236}">
                <a16:creationId xmlns:a16="http://schemas.microsoft.com/office/drawing/2014/main" id="{AE688C92-32C1-4BDA-933F-26BEEA3B91D4}"/>
              </a:ext>
            </a:extLst>
          </p:cNvPr>
          <p:cNvSpPr>
            <a:spLocks noGrp="1"/>
          </p:cNvSpPr>
          <p:nvPr>
            <p:ph type="body" sz="quarter" idx="15" hasCustomPrompt="1"/>
          </p:nvPr>
        </p:nvSpPr>
        <p:spPr>
          <a:xfrm>
            <a:off x="567039" y="1791199"/>
            <a:ext cx="11064788" cy="676656"/>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text]</a:t>
            </a:r>
          </a:p>
        </p:txBody>
      </p:sp>
      <p:sp>
        <p:nvSpPr>
          <p:cNvPr id="25" name="Subtitle Left">
            <a:extLst>
              <a:ext uri="{FF2B5EF4-FFF2-40B4-BE49-F238E27FC236}">
                <a16:creationId xmlns:a16="http://schemas.microsoft.com/office/drawing/2014/main" id="{61E7C447-8A4D-450A-B86A-44DB0874944F}"/>
              </a:ext>
            </a:extLst>
          </p:cNvPr>
          <p:cNvSpPr>
            <a:spLocks noGrp="1"/>
          </p:cNvSpPr>
          <p:nvPr>
            <p:ph type="body" sz="quarter" idx="16" hasCustomPrompt="1"/>
          </p:nvPr>
        </p:nvSpPr>
        <p:spPr>
          <a:xfrm>
            <a:off x="560975" y="2623019"/>
            <a:ext cx="2036064" cy="493776"/>
          </a:xfr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7" name="Subtitle Left Middle">
            <a:extLst>
              <a:ext uri="{FF2B5EF4-FFF2-40B4-BE49-F238E27FC236}">
                <a16:creationId xmlns:a16="http://schemas.microsoft.com/office/drawing/2014/main" id="{063F30B2-FBDB-4754-8B9E-9E075D826918}"/>
              </a:ext>
            </a:extLst>
          </p:cNvPr>
          <p:cNvSpPr>
            <a:spLocks noGrp="1"/>
          </p:cNvSpPr>
          <p:nvPr>
            <p:ph type="body" sz="quarter" idx="17" hasCustomPrompt="1"/>
          </p:nvPr>
        </p:nvSpPr>
        <p:spPr>
          <a:xfrm>
            <a:off x="2819483" y="2623019"/>
            <a:ext cx="2036064" cy="493776"/>
          </a:xfr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9" name="Subtitle Middle">
            <a:extLst>
              <a:ext uri="{FF2B5EF4-FFF2-40B4-BE49-F238E27FC236}">
                <a16:creationId xmlns:a16="http://schemas.microsoft.com/office/drawing/2014/main" id="{DF760517-3B3F-40C1-BC94-AE68C8CEAD3E}"/>
              </a:ext>
            </a:extLst>
          </p:cNvPr>
          <p:cNvSpPr>
            <a:spLocks noGrp="1"/>
          </p:cNvSpPr>
          <p:nvPr>
            <p:ph type="body" sz="quarter" idx="19" hasCustomPrompt="1"/>
          </p:nvPr>
        </p:nvSpPr>
        <p:spPr>
          <a:xfrm>
            <a:off x="5077991" y="2623019"/>
            <a:ext cx="2036064" cy="493776"/>
          </a:xfr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1" name="Subtitle Right Middle">
            <a:extLst>
              <a:ext uri="{FF2B5EF4-FFF2-40B4-BE49-F238E27FC236}">
                <a16:creationId xmlns:a16="http://schemas.microsoft.com/office/drawing/2014/main" id="{0B780B94-455F-49EE-8F11-14EC4C3DD594}"/>
              </a:ext>
            </a:extLst>
          </p:cNvPr>
          <p:cNvSpPr>
            <a:spLocks noGrp="1"/>
          </p:cNvSpPr>
          <p:nvPr>
            <p:ph type="body" sz="quarter" idx="21" hasCustomPrompt="1"/>
          </p:nvPr>
        </p:nvSpPr>
        <p:spPr>
          <a:xfrm>
            <a:off x="7336499" y="2623019"/>
            <a:ext cx="2036064" cy="493776"/>
          </a:xfr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3" name="Subtitle Right">
            <a:extLst>
              <a:ext uri="{FF2B5EF4-FFF2-40B4-BE49-F238E27FC236}">
                <a16:creationId xmlns:a16="http://schemas.microsoft.com/office/drawing/2014/main" id="{7C513371-3013-4E16-89BA-D116A01B5511}"/>
              </a:ext>
            </a:extLst>
          </p:cNvPr>
          <p:cNvSpPr>
            <a:spLocks noGrp="1"/>
          </p:cNvSpPr>
          <p:nvPr>
            <p:ph type="body" sz="quarter" idx="23" hasCustomPrompt="1"/>
          </p:nvPr>
        </p:nvSpPr>
        <p:spPr>
          <a:xfrm>
            <a:off x="9595009" y="2623019"/>
            <a:ext cx="2036064" cy="493776"/>
          </a:xfrm>
        </p:spPr>
        <p:txBody>
          <a:bodyPr anchor="t">
            <a:noAutofit/>
          </a:bodyPr>
          <a:lstStyle>
            <a:lvl1pPr marL="0" indent="0">
              <a:buNone/>
              <a:defRPr sz="16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8" name="Text Placeholder 7">
            <a:extLst>
              <a:ext uri="{FF2B5EF4-FFF2-40B4-BE49-F238E27FC236}">
                <a16:creationId xmlns:a16="http://schemas.microsoft.com/office/drawing/2014/main" id="{15865455-3EAC-4FAE-9B20-C2DDA8A06C79}"/>
              </a:ext>
            </a:extLst>
          </p:cNvPr>
          <p:cNvSpPr>
            <a:spLocks noGrp="1"/>
          </p:cNvSpPr>
          <p:nvPr>
            <p:ph type="body" sz="quarter" idx="24" hasCustomPrompt="1"/>
          </p:nvPr>
        </p:nvSpPr>
        <p:spPr>
          <a:xfrm>
            <a:off x="558801" y="3271960"/>
            <a:ext cx="2036233" cy="2422404"/>
          </a:xfrm>
        </p:spPr>
        <p:txBody>
          <a:bodyPr/>
          <a:lstStyle>
            <a:lvl1pPr marL="114300" indent="-114300">
              <a:defRPr sz="1100"/>
            </a:lvl1pPr>
            <a:lvl2pPr marL="227013" indent="-112713">
              <a:defRPr sz="1100"/>
            </a:lvl2pPr>
            <a:lvl3pPr>
              <a:defRPr sz="1100"/>
            </a:lvl3pPr>
            <a:lvl4pPr>
              <a:defRPr sz="1050"/>
            </a:lvl4pPr>
            <a:lvl5pPr>
              <a:defRPr sz="1050"/>
            </a:lvl5pPr>
          </a:lstStyle>
          <a:p>
            <a:pPr lvl="0"/>
            <a:r>
              <a:rPr lang="en-US"/>
              <a:t>[Click to add content]</a:t>
            </a:r>
          </a:p>
          <a:p>
            <a:pPr lvl="1"/>
            <a:r>
              <a:rPr lang="en-US"/>
              <a:t>Second level</a:t>
            </a:r>
          </a:p>
        </p:txBody>
      </p:sp>
      <p:sp>
        <p:nvSpPr>
          <p:cNvPr id="17" name="Text Placeholder 16">
            <a:extLst>
              <a:ext uri="{FF2B5EF4-FFF2-40B4-BE49-F238E27FC236}">
                <a16:creationId xmlns:a16="http://schemas.microsoft.com/office/drawing/2014/main" id="{2D119D33-E5BA-400E-84C0-9493ACA2B9A6}"/>
              </a:ext>
            </a:extLst>
          </p:cNvPr>
          <p:cNvSpPr>
            <a:spLocks noGrp="1"/>
          </p:cNvSpPr>
          <p:nvPr>
            <p:ph type="body" sz="quarter" idx="25" hasCustomPrompt="1"/>
          </p:nvPr>
        </p:nvSpPr>
        <p:spPr>
          <a:xfrm>
            <a:off x="2819401" y="3271960"/>
            <a:ext cx="2036233" cy="2422404"/>
          </a:xfrm>
        </p:spPr>
        <p:txBody>
          <a:bodyPr/>
          <a:lstStyle>
            <a:lvl1pPr marL="114300" indent="-114300">
              <a:defRPr sz="1100"/>
            </a:lvl1pPr>
            <a:lvl2pPr marL="227013" indent="-112713">
              <a:defRPr sz="1100"/>
            </a:lvl2pPr>
            <a:lvl3pPr>
              <a:defRPr sz="1100"/>
            </a:lvl3pPr>
            <a:lvl4pPr>
              <a:defRPr sz="1050"/>
            </a:lvl4pPr>
            <a:lvl5pPr>
              <a:defRPr sz="1050"/>
            </a:lvl5pPr>
          </a:lstStyle>
          <a:p>
            <a:pPr lvl="0"/>
            <a:r>
              <a:rPr lang="en-US"/>
              <a:t>[Click to add content]</a:t>
            </a:r>
          </a:p>
          <a:p>
            <a:pPr lvl="1"/>
            <a:r>
              <a:rPr lang="en-US"/>
              <a:t>Second level</a:t>
            </a:r>
          </a:p>
        </p:txBody>
      </p:sp>
      <p:sp>
        <p:nvSpPr>
          <p:cNvPr id="36" name="Text Placeholder 35">
            <a:extLst>
              <a:ext uri="{FF2B5EF4-FFF2-40B4-BE49-F238E27FC236}">
                <a16:creationId xmlns:a16="http://schemas.microsoft.com/office/drawing/2014/main" id="{9B5EC6C1-CF45-4972-9451-C7BA44F2C65C}"/>
              </a:ext>
            </a:extLst>
          </p:cNvPr>
          <p:cNvSpPr>
            <a:spLocks noGrp="1"/>
          </p:cNvSpPr>
          <p:nvPr>
            <p:ph type="body" sz="quarter" idx="26" hasCustomPrompt="1"/>
          </p:nvPr>
        </p:nvSpPr>
        <p:spPr>
          <a:xfrm>
            <a:off x="5096934" y="3271960"/>
            <a:ext cx="2036233" cy="2422404"/>
          </a:xfrm>
        </p:spPr>
        <p:txBody>
          <a:bodyPr/>
          <a:lstStyle>
            <a:lvl1pPr marL="114300" indent="-114300">
              <a:defRPr sz="1100"/>
            </a:lvl1pPr>
            <a:lvl2pPr marL="341313" indent="-114300">
              <a:tabLst/>
              <a:defRPr sz="1100"/>
            </a:lvl2pPr>
            <a:lvl3pPr>
              <a:defRPr sz="1100"/>
            </a:lvl3pPr>
            <a:lvl4pPr>
              <a:defRPr sz="1050"/>
            </a:lvl4pPr>
            <a:lvl5pPr>
              <a:defRPr sz="1050"/>
            </a:lvl5pPr>
          </a:lstStyle>
          <a:p>
            <a:pPr lvl="0"/>
            <a:r>
              <a:rPr lang="en-US"/>
              <a:t>[Click to add content]</a:t>
            </a:r>
          </a:p>
          <a:p>
            <a:pPr lvl="1"/>
            <a:r>
              <a:rPr lang="en-US"/>
              <a:t>Second level</a:t>
            </a:r>
          </a:p>
        </p:txBody>
      </p:sp>
      <p:sp>
        <p:nvSpPr>
          <p:cNvPr id="38" name="Text Placeholder 37">
            <a:extLst>
              <a:ext uri="{FF2B5EF4-FFF2-40B4-BE49-F238E27FC236}">
                <a16:creationId xmlns:a16="http://schemas.microsoft.com/office/drawing/2014/main" id="{917E3231-30EC-4F7F-81A0-2AF42FA1D83E}"/>
              </a:ext>
            </a:extLst>
          </p:cNvPr>
          <p:cNvSpPr>
            <a:spLocks noGrp="1"/>
          </p:cNvSpPr>
          <p:nvPr>
            <p:ph type="body" sz="quarter" idx="27" hasCustomPrompt="1"/>
          </p:nvPr>
        </p:nvSpPr>
        <p:spPr>
          <a:xfrm>
            <a:off x="7336367" y="3271960"/>
            <a:ext cx="2036233" cy="2422404"/>
          </a:xfrm>
        </p:spPr>
        <p:txBody>
          <a:bodyPr/>
          <a:lstStyle>
            <a:lvl1pPr marL="114300" indent="-114300">
              <a:defRPr sz="1100"/>
            </a:lvl1pPr>
            <a:lvl2pPr marL="227013" indent="-112713">
              <a:defRPr sz="1100"/>
            </a:lvl2pPr>
            <a:lvl3pPr>
              <a:defRPr sz="1100"/>
            </a:lvl3pPr>
            <a:lvl4pPr>
              <a:defRPr sz="1050"/>
            </a:lvl4pPr>
            <a:lvl5pPr>
              <a:defRPr sz="1050"/>
            </a:lvl5pPr>
          </a:lstStyle>
          <a:p>
            <a:pPr lvl="0"/>
            <a:r>
              <a:rPr lang="en-US"/>
              <a:t>[Click to add content]</a:t>
            </a:r>
          </a:p>
          <a:p>
            <a:pPr lvl="1"/>
            <a:r>
              <a:rPr lang="en-US"/>
              <a:t>Second level</a:t>
            </a:r>
          </a:p>
        </p:txBody>
      </p:sp>
      <p:sp>
        <p:nvSpPr>
          <p:cNvPr id="40" name="Text Placeholder 39">
            <a:extLst>
              <a:ext uri="{FF2B5EF4-FFF2-40B4-BE49-F238E27FC236}">
                <a16:creationId xmlns:a16="http://schemas.microsoft.com/office/drawing/2014/main" id="{DD634B5F-D3D8-4AB0-B51D-1C828AC68D5D}"/>
              </a:ext>
            </a:extLst>
          </p:cNvPr>
          <p:cNvSpPr>
            <a:spLocks noGrp="1"/>
          </p:cNvSpPr>
          <p:nvPr>
            <p:ph type="body" sz="quarter" idx="28" hasCustomPrompt="1"/>
          </p:nvPr>
        </p:nvSpPr>
        <p:spPr>
          <a:xfrm>
            <a:off x="9594851" y="3271960"/>
            <a:ext cx="2038349" cy="2422404"/>
          </a:xfrm>
        </p:spPr>
        <p:txBody>
          <a:bodyPr/>
          <a:lstStyle>
            <a:lvl1pPr marL="114300" indent="-114300">
              <a:defRPr sz="1100"/>
            </a:lvl1pPr>
            <a:lvl2pPr marL="227013" indent="-112713">
              <a:defRPr sz="1100"/>
            </a:lvl2pPr>
            <a:lvl3pPr>
              <a:defRPr sz="1100"/>
            </a:lvl3pPr>
            <a:lvl4pPr>
              <a:defRPr sz="1050"/>
            </a:lvl4pPr>
            <a:lvl5pPr>
              <a:defRPr sz="1050"/>
            </a:lvl5pPr>
          </a:lstStyle>
          <a:p>
            <a:pPr lvl="0"/>
            <a:r>
              <a:rPr lang="en-US"/>
              <a:t>[Click to add content]</a:t>
            </a:r>
          </a:p>
          <a:p>
            <a:pPr lvl="1"/>
            <a:r>
              <a:rPr lang="en-US"/>
              <a:t>Second level</a:t>
            </a:r>
          </a:p>
        </p:txBody>
      </p:sp>
      <p:sp>
        <p:nvSpPr>
          <p:cNvPr id="6" name="Title 5">
            <a:extLst>
              <a:ext uri="{FF2B5EF4-FFF2-40B4-BE49-F238E27FC236}">
                <a16:creationId xmlns:a16="http://schemas.microsoft.com/office/drawing/2014/main" id="{BDA01D14-CBFD-4FB8-8BC4-D8830CEC160D}"/>
              </a:ext>
            </a:extLst>
          </p:cNvPr>
          <p:cNvSpPr>
            <a:spLocks noGrp="1"/>
          </p:cNvSpPr>
          <p:nvPr>
            <p:ph type="title" hasCustomPrompt="1"/>
          </p:nvPr>
        </p:nvSpPr>
        <p:spPr>
          <a:xfrm>
            <a:off x="567039" y="652074"/>
            <a:ext cx="11064788" cy="402336"/>
          </a:xfrm>
        </p:spPr>
        <p:txBody>
          <a:bodyPr/>
          <a:lstStyle/>
          <a:p>
            <a:r>
              <a:rPr lang="en-US"/>
              <a:t>[Headline]</a:t>
            </a:r>
          </a:p>
        </p:txBody>
      </p:sp>
      <p:sp>
        <p:nvSpPr>
          <p:cNvPr id="19" name="Subtitle">
            <a:extLst>
              <a:ext uri="{FF2B5EF4-FFF2-40B4-BE49-F238E27FC236}">
                <a16:creationId xmlns:a16="http://schemas.microsoft.com/office/drawing/2014/main" id="{0C816339-A3B2-46CC-8115-A134C967F642}"/>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2" name="Text Placeholder 11">
            <a:extLst>
              <a:ext uri="{FF2B5EF4-FFF2-40B4-BE49-F238E27FC236}">
                <a16:creationId xmlns:a16="http://schemas.microsoft.com/office/drawing/2014/main" id="{8AF474E7-9310-4F30-B638-C2B67375861F}"/>
              </a:ext>
            </a:extLst>
          </p:cNvPr>
          <p:cNvSpPr>
            <a:spLocks noGrp="1"/>
          </p:cNvSpPr>
          <p:nvPr>
            <p:ph type="body" sz="quarter" idx="29" hasCustomPrompt="1"/>
          </p:nvPr>
        </p:nvSpPr>
        <p:spPr>
          <a:xfrm>
            <a:off x="567039" y="5799763"/>
            <a:ext cx="11060912" cy="412650"/>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631300788"/>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67040" y="1620838"/>
            <a:ext cx="7476041" cy="4587938"/>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hasCustomPrompt="1"/>
          </p:nvPr>
        </p:nvSpPr>
        <p:spPr>
          <a:xfrm>
            <a:off x="8206253" y="1619998"/>
            <a:ext cx="3423496" cy="4585540"/>
          </a:xfrm>
        </p:spPr>
        <p:txBody>
          <a:bodyPr anchor="t">
            <a:normAutofit/>
          </a:bodyPr>
          <a:lstStyle>
            <a:lvl1pPr marL="0" indent="0">
              <a:buNone/>
              <a:defRPr sz="1600">
                <a:latin typeface="+mn-lt"/>
                <a:cs typeface="+mj-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[Sub-headline]</a:t>
            </a:r>
          </a:p>
        </p:txBody>
      </p:sp>
      <p:sp>
        <p:nvSpPr>
          <p:cNvPr id="5" name="Date Placeholder 4"/>
          <p:cNvSpPr>
            <a:spLocks noGrp="1"/>
          </p:cNvSpPr>
          <p:nvPr>
            <p:ph type="dt" sz="half" idx="10"/>
          </p:nvPr>
        </p:nvSpPr>
        <p:spPr/>
        <p:txBody>
          <a:bodyPr/>
          <a:lstStyle/>
          <a:p>
            <a:fld id="{0B888A44-D1BD-4B2E-AF7B-11A029E46D47}" type="datetime4">
              <a:rPr lang="en-US" smtClean="0"/>
              <a:t>July 23, 2025</a:t>
            </a:fld>
            <a:endParaRPr lang="en-US"/>
          </a:p>
        </p:txBody>
      </p:sp>
      <p:sp>
        <p:nvSpPr>
          <p:cNvPr id="6" name="Footer Placeholder 5"/>
          <p:cNvSpPr>
            <a:spLocks noGrp="1"/>
          </p:cNvSpPr>
          <p:nvPr>
            <p:ph type="ftr" sz="quarter" idx="11"/>
          </p:nvPr>
        </p:nvSpPr>
        <p:spPr/>
        <p:txBody>
          <a:bodyPr/>
          <a:lstStyle/>
          <a:p>
            <a:r>
              <a:rPr lang="en-US"/>
              <a:t>S&amp;P Global Commodity Insights</a:t>
            </a:r>
          </a:p>
        </p:txBody>
      </p:sp>
      <p:sp>
        <p:nvSpPr>
          <p:cNvPr id="7" name="Slide Number Placeholder 6"/>
          <p:cNvSpPr>
            <a:spLocks noGrp="1"/>
          </p:cNvSpPr>
          <p:nvPr>
            <p:ph type="sldNum" sz="quarter" idx="12"/>
          </p:nvPr>
        </p:nvSpPr>
        <p:spPr/>
        <p:txBody>
          <a:bodyPr/>
          <a:lstStyle/>
          <a:p>
            <a:fld id="{5CFA18E4-D58E-4B28-B105-28D9665A8EBC}" type="slidenum">
              <a:rPr lang="en-US" smtClean="0"/>
              <a:t>‹#›</a:t>
            </a:fld>
            <a:endParaRPr lang="en-US"/>
          </a:p>
        </p:txBody>
      </p:sp>
      <p:sp>
        <p:nvSpPr>
          <p:cNvPr id="2" name="Title 1">
            <a:extLst>
              <a:ext uri="{FF2B5EF4-FFF2-40B4-BE49-F238E27FC236}">
                <a16:creationId xmlns:a16="http://schemas.microsoft.com/office/drawing/2014/main" id="{5975813A-CD63-4253-8001-91BA1316B93B}"/>
              </a:ext>
            </a:extLst>
          </p:cNvPr>
          <p:cNvSpPr>
            <a:spLocks noGrp="1"/>
          </p:cNvSpPr>
          <p:nvPr>
            <p:ph type="title" hasCustomPrompt="1"/>
          </p:nvPr>
        </p:nvSpPr>
        <p:spPr>
          <a:xfrm>
            <a:off x="567039" y="651300"/>
            <a:ext cx="11062709" cy="648111"/>
          </a:xfrm>
        </p:spPr>
        <p:txBody>
          <a:bodyPr/>
          <a:lstStyle/>
          <a:p>
            <a:r>
              <a:rPr lang="en-US"/>
              <a:t>[Headline]</a:t>
            </a:r>
          </a:p>
        </p:txBody>
      </p:sp>
    </p:spTree>
    <p:extLst>
      <p:ext uri="{BB962C8B-B14F-4D97-AF65-F5344CB8AC3E}">
        <p14:creationId xmlns:p14="http://schemas.microsoft.com/office/powerpoint/2010/main" val="4124047983"/>
      </p:ext>
    </p:extLst>
  </p:cSld>
  <p:clrMapOvr>
    <a:masterClrMapping/>
  </p:clrMapOvr>
  <p:extLst>
    <p:ext uri="{DCECCB84-F9BA-43D5-87BE-67443E8EF086}">
      <p15:sldGuideLst xmlns:p15="http://schemas.microsoft.com/office/powerpoint/2012/main">
        <p15:guide id="1" orient="horz" pos="1021"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67039" y="1622424"/>
            <a:ext cx="11064240" cy="4577207"/>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7F58F0-71B8-436F-A814-2D630C12B52C}" type="datetime4">
              <a:rPr lang="en-US" smtClean="0"/>
              <a:t>July 23, 2025</a:t>
            </a:fld>
            <a:endParaRPr lang="en-US"/>
          </a:p>
        </p:txBody>
      </p:sp>
      <p:sp>
        <p:nvSpPr>
          <p:cNvPr id="5" name="Footer Placeholder 4"/>
          <p:cNvSpPr>
            <a:spLocks noGrp="1"/>
          </p:cNvSpPr>
          <p:nvPr>
            <p:ph type="ftr" sz="quarter" idx="11"/>
          </p:nvPr>
        </p:nvSpPr>
        <p:spPr/>
        <p:txBody>
          <a:bodyPr/>
          <a:lstStyle/>
          <a:p>
            <a:r>
              <a:rPr lang="en-US"/>
              <a:t>S&amp;P Global Commodity Insights</a:t>
            </a:r>
          </a:p>
        </p:txBody>
      </p:sp>
      <p:sp>
        <p:nvSpPr>
          <p:cNvPr id="6" name="Slide Number Placeholder 5"/>
          <p:cNvSpPr>
            <a:spLocks noGrp="1"/>
          </p:cNvSpPr>
          <p:nvPr>
            <p:ph type="sldNum" sz="quarter" idx="12"/>
          </p:nvPr>
        </p:nvSpPr>
        <p:spPr/>
        <p:txBody>
          <a:bodyPr/>
          <a:lstStyle/>
          <a:p>
            <a:fld id="{5CFA18E4-D58E-4B28-B105-28D9665A8EBC}" type="slidenum">
              <a:rPr lang="en-US" smtClean="0"/>
              <a:t>‹#›</a:t>
            </a:fld>
            <a:endParaRPr lang="en-US"/>
          </a:p>
        </p:txBody>
      </p:sp>
      <p:sp>
        <p:nvSpPr>
          <p:cNvPr id="7" name="Title 6">
            <a:extLst>
              <a:ext uri="{FF2B5EF4-FFF2-40B4-BE49-F238E27FC236}">
                <a16:creationId xmlns:a16="http://schemas.microsoft.com/office/drawing/2014/main" id="{252DE08D-8DD0-44DB-979A-C398324AA308}"/>
              </a:ext>
            </a:extLst>
          </p:cNvPr>
          <p:cNvSpPr>
            <a:spLocks noGrp="1"/>
          </p:cNvSpPr>
          <p:nvPr>
            <p:ph type="title" hasCustomPrompt="1"/>
          </p:nvPr>
        </p:nvSpPr>
        <p:spPr/>
        <p:txBody>
          <a:bodyPr/>
          <a:lstStyle/>
          <a:p>
            <a:r>
              <a:rPr lang="en-US"/>
              <a:t>[Headline]</a:t>
            </a:r>
          </a:p>
        </p:txBody>
      </p:sp>
    </p:spTree>
    <p:extLst>
      <p:ext uri="{BB962C8B-B14F-4D97-AF65-F5344CB8AC3E}">
        <p14:creationId xmlns:p14="http://schemas.microsoft.com/office/powerpoint/2010/main" val="707551577"/>
      </p:ext>
    </p:extLst>
  </p:cSld>
  <p:clrMapOvr>
    <a:masterClrMapping/>
  </p:clrMapOvr>
  <p:extLst>
    <p:ext uri="{DCECCB84-F9BA-43D5-87BE-67443E8EF086}">
      <p15:sldGuideLst xmlns:p15="http://schemas.microsoft.com/office/powerpoint/2012/main">
        <p15:guide id="1" orient="horz" pos="102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761B0C8-AEBB-418F-A357-40CFAF7E4807}" type="datetime4">
              <a:rPr lang="en-US" smtClean="0"/>
              <a:t>July 23, 2025</a:t>
            </a:fld>
            <a:endParaRPr lang="en-US"/>
          </a:p>
        </p:txBody>
      </p:sp>
      <p:sp>
        <p:nvSpPr>
          <p:cNvPr id="4" name="Footer Placeholder 3"/>
          <p:cNvSpPr>
            <a:spLocks noGrp="1"/>
          </p:cNvSpPr>
          <p:nvPr>
            <p:ph type="ftr" sz="quarter" idx="11"/>
          </p:nvPr>
        </p:nvSpPr>
        <p:spPr/>
        <p:txBody>
          <a:bodyPr/>
          <a:lstStyle/>
          <a:p>
            <a:r>
              <a:rPr lang="en-US"/>
              <a:t>S&amp;P Global Commodity Insights</a:t>
            </a:r>
          </a:p>
        </p:txBody>
      </p:sp>
      <p:sp>
        <p:nvSpPr>
          <p:cNvPr id="5" name="Slide Number Placeholder 4"/>
          <p:cNvSpPr>
            <a:spLocks noGrp="1"/>
          </p:cNvSpPr>
          <p:nvPr>
            <p:ph type="sldNum" sz="quarter" idx="12"/>
          </p:nvPr>
        </p:nvSpPr>
        <p:spPr/>
        <p:txBody>
          <a:bodyPr/>
          <a:lstStyle/>
          <a:p>
            <a:fld id="{5246FB18-5DF1-419A-B975-14AFDDD65B9F}" type="slidenum">
              <a:rPr lang="en-US" smtClean="0"/>
              <a:t>‹#›</a:t>
            </a:fld>
            <a:endParaRPr lang="en-US"/>
          </a:p>
        </p:txBody>
      </p:sp>
      <p:sp>
        <p:nvSpPr>
          <p:cNvPr id="6" name="Text Placeholder 7"/>
          <p:cNvSpPr>
            <a:spLocks noGrp="1"/>
          </p:cNvSpPr>
          <p:nvPr>
            <p:ph type="body" sz="quarter" idx="13" hasCustomPrompt="1"/>
          </p:nvPr>
        </p:nvSpPr>
        <p:spPr>
          <a:xfrm>
            <a:off x="567039" y="1058237"/>
            <a:ext cx="11064240" cy="493776"/>
          </a:xfrm>
        </p:spPr>
        <p:txBody>
          <a:bodyPr/>
          <a:lstStyle>
            <a:lvl1pPr marL="0" indent="0">
              <a:buNone/>
              <a:defRPr b="0">
                <a:latin typeface="+mn-lt"/>
              </a:defRPr>
            </a:lvl1pPr>
            <a:lvl2pPr marL="169863" indent="0">
              <a:buNone/>
              <a:defRPr/>
            </a:lvl2pPr>
          </a:lstStyle>
          <a:p>
            <a:pPr lvl="0"/>
            <a:r>
              <a:rPr lang="en-US"/>
              <a:t>[Sub-headline]</a:t>
            </a:r>
          </a:p>
        </p:txBody>
      </p:sp>
      <p:sp>
        <p:nvSpPr>
          <p:cNvPr id="7" name="Title 6">
            <a:extLst>
              <a:ext uri="{FF2B5EF4-FFF2-40B4-BE49-F238E27FC236}">
                <a16:creationId xmlns:a16="http://schemas.microsoft.com/office/drawing/2014/main" id="{AF9C40FE-6A21-4C23-A19D-E68A6C289906}"/>
              </a:ext>
            </a:extLst>
          </p:cNvPr>
          <p:cNvSpPr>
            <a:spLocks noGrp="1"/>
          </p:cNvSpPr>
          <p:nvPr>
            <p:ph type="title" hasCustomPrompt="1"/>
          </p:nvPr>
        </p:nvSpPr>
        <p:spPr>
          <a:xfrm>
            <a:off x="567039" y="651300"/>
            <a:ext cx="11062709" cy="402336"/>
          </a:xfrm>
        </p:spPr>
        <p:txBody>
          <a:bodyPr/>
          <a:lstStyle/>
          <a:p>
            <a:r>
              <a:rPr lang="en-US"/>
              <a:t>[Headline]</a:t>
            </a:r>
          </a:p>
        </p:txBody>
      </p:sp>
      <p:sp>
        <p:nvSpPr>
          <p:cNvPr id="8" name="Text Placeholder 11">
            <a:extLst>
              <a:ext uri="{FF2B5EF4-FFF2-40B4-BE49-F238E27FC236}">
                <a16:creationId xmlns:a16="http://schemas.microsoft.com/office/drawing/2014/main" id="{3F48976F-008B-4090-A991-2BE8CC8B68C6}"/>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281054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4667B-C2DA-4A26-9FF8-1A94F124276E}" type="datetime4">
              <a:rPr lang="en-US" smtClean="0"/>
              <a:t>July 23, 2025</a:t>
            </a:fld>
            <a:endParaRPr lang="en-US"/>
          </a:p>
        </p:txBody>
      </p:sp>
      <p:sp>
        <p:nvSpPr>
          <p:cNvPr id="3" name="Footer Placeholder 2"/>
          <p:cNvSpPr>
            <a:spLocks noGrp="1"/>
          </p:cNvSpPr>
          <p:nvPr>
            <p:ph type="ftr" sz="quarter" idx="11"/>
          </p:nvPr>
        </p:nvSpPr>
        <p:spPr/>
        <p:txBody>
          <a:bodyPr/>
          <a:lstStyle/>
          <a:p>
            <a:r>
              <a:rPr lang="en-US"/>
              <a:t>S&amp;P Global Commodity Insights</a:t>
            </a:r>
          </a:p>
        </p:txBody>
      </p:sp>
      <p:sp>
        <p:nvSpPr>
          <p:cNvPr id="4" name="Slide Number Placeholder 3"/>
          <p:cNvSpPr>
            <a:spLocks noGrp="1"/>
          </p:cNvSpPr>
          <p:nvPr>
            <p:ph type="sldNum" sz="quarter" idx="12"/>
          </p:nvPr>
        </p:nvSpPr>
        <p:spPr/>
        <p:txBody>
          <a:bodyPr/>
          <a:lstStyle/>
          <a:p>
            <a:fld id="{5CFA18E4-D58E-4B28-B105-28D9665A8EBC}" type="slidenum">
              <a:rPr lang="en-US" smtClean="0"/>
              <a:t>‹#›</a:t>
            </a:fld>
            <a:endParaRPr lang="en-US"/>
          </a:p>
        </p:txBody>
      </p:sp>
      <p:sp>
        <p:nvSpPr>
          <p:cNvPr id="7" name="Text Placeholder 11">
            <a:extLst>
              <a:ext uri="{FF2B5EF4-FFF2-40B4-BE49-F238E27FC236}">
                <a16:creationId xmlns:a16="http://schemas.microsoft.com/office/drawing/2014/main" id="{7D5238FB-1356-4521-8102-3ECA8CDD77CD}"/>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3559099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Statem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D60BC0-A464-445F-9F28-170EB6B5E9CB}"/>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7" name="Content Placeholder 6">
            <a:extLst>
              <a:ext uri="{FF2B5EF4-FFF2-40B4-BE49-F238E27FC236}">
                <a16:creationId xmlns:a16="http://schemas.microsoft.com/office/drawing/2014/main" id="{B6ADB806-4287-47DA-AF4C-BB39AE092206}"/>
              </a:ext>
            </a:extLst>
          </p:cNvPr>
          <p:cNvSpPr>
            <a:spLocks noGrp="1"/>
          </p:cNvSpPr>
          <p:nvPr>
            <p:ph sz="quarter" idx="13" hasCustomPrompt="1"/>
          </p:nvPr>
        </p:nvSpPr>
        <p:spPr>
          <a:xfrm>
            <a:off x="567039" y="1956816"/>
            <a:ext cx="5010912" cy="4251960"/>
          </a:xfrm>
        </p:spPr>
        <p:txBody>
          <a:bodyPr/>
          <a:lstStyle>
            <a:lvl1pPr marL="0" indent="0">
              <a:buFont typeface="Arial" panose="020B0604020202020204" pitchFamily="34" charset="0"/>
              <a:buChar char="​"/>
              <a:defRPr>
                <a:solidFill>
                  <a:schemeClr val="bg1"/>
                </a:solidFill>
              </a:defRPr>
            </a:lvl1pPr>
            <a:lvl2pPr marL="227013" indent="-227013">
              <a:defRPr>
                <a:solidFill>
                  <a:schemeClr val="bg1"/>
                </a:solidFill>
              </a:defRPr>
            </a:lvl2pPr>
            <a:lvl3pPr marL="460375" indent="-233363">
              <a:defRPr>
                <a:solidFill>
                  <a:schemeClr val="bg1"/>
                </a:solidFill>
              </a:defRPr>
            </a:lvl3pPr>
            <a:lvl4pPr marL="687388" indent="-227013">
              <a:defRPr>
                <a:solidFill>
                  <a:schemeClr val="bg1"/>
                </a:solidFill>
              </a:defRPr>
            </a:lvl4pPr>
            <a:lvl5pPr marL="914400" indent="-227013">
              <a:defRPr>
                <a:solidFill>
                  <a:schemeClr val="bg1"/>
                </a:solidFill>
              </a:defRPr>
            </a:lvl5pPr>
          </a:lstStyle>
          <a:p>
            <a:pPr lvl="0"/>
            <a:r>
              <a:rPr lang="en-US"/>
              <a:t>[Click to add non-bullet paragraph text]</a:t>
            </a:r>
          </a:p>
          <a:p>
            <a:pPr lvl="1"/>
            <a:r>
              <a:rPr lang="en-US"/>
              <a:t>Second level</a:t>
            </a:r>
          </a:p>
          <a:p>
            <a:pPr lvl="2"/>
            <a:r>
              <a:rPr lang="en-US"/>
              <a:t>Third level</a:t>
            </a:r>
          </a:p>
          <a:p>
            <a:pPr lvl="3"/>
            <a:r>
              <a:rPr lang="en-US"/>
              <a:t>Fourth level</a:t>
            </a:r>
          </a:p>
          <a:p>
            <a:pPr lvl="4"/>
            <a:r>
              <a:rPr lang="en-US"/>
              <a:t>Fifth level</a:t>
            </a:r>
          </a:p>
        </p:txBody>
      </p:sp>
      <p:sp>
        <p:nvSpPr>
          <p:cNvPr id="12" name="Subtitle">
            <a:extLst>
              <a:ext uri="{FF2B5EF4-FFF2-40B4-BE49-F238E27FC236}">
                <a16:creationId xmlns:a16="http://schemas.microsoft.com/office/drawing/2014/main" id="{7A6FCC9B-A33E-4B36-99E9-34DE7324E363}"/>
              </a:ext>
            </a:extLst>
          </p:cNvPr>
          <p:cNvSpPr>
            <a:spLocks noGrp="1"/>
          </p:cNvSpPr>
          <p:nvPr>
            <p:ph type="body" sz="quarter" idx="14" hasCustomPrompt="1"/>
          </p:nvPr>
        </p:nvSpPr>
        <p:spPr>
          <a:xfrm>
            <a:off x="567039" y="1058237"/>
            <a:ext cx="5010912" cy="493776"/>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0" name="Title 9">
            <a:extLst>
              <a:ext uri="{FF2B5EF4-FFF2-40B4-BE49-F238E27FC236}">
                <a16:creationId xmlns:a16="http://schemas.microsoft.com/office/drawing/2014/main" id="{3FAF71B7-3EE7-4ECB-927E-2D30E8B8D380}"/>
              </a:ext>
            </a:extLst>
          </p:cNvPr>
          <p:cNvSpPr>
            <a:spLocks noGrp="1"/>
          </p:cNvSpPr>
          <p:nvPr>
            <p:ph type="title" hasCustomPrompt="1"/>
          </p:nvPr>
        </p:nvSpPr>
        <p:spPr>
          <a:xfrm>
            <a:off x="567039" y="652074"/>
            <a:ext cx="5010912" cy="402336"/>
          </a:xfrm>
        </p:spPr>
        <p:txBody>
          <a:bodyPr/>
          <a:lstStyle>
            <a:lvl1pPr>
              <a:defRPr>
                <a:solidFill>
                  <a:schemeClr val="bg1"/>
                </a:solidFill>
              </a:defRPr>
            </a:lvl1pPr>
          </a:lstStyle>
          <a:p>
            <a:r>
              <a:rPr lang="en-US"/>
              <a:t>[Headline]</a:t>
            </a:r>
          </a:p>
        </p:txBody>
      </p:sp>
      <p:sp>
        <p:nvSpPr>
          <p:cNvPr id="15" name="Text Placeholder 14">
            <a:extLst>
              <a:ext uri="{FF2B5EF4-FFF2-40B4-BE49-F238E27FC236}">
                <a16:creationId xmlns:a16="http://schemas.microsoft.com/office/drawing/2014/main" id="{56888DD8-0224-404D-AAC6-33FCF67F8697}"/>
              </a:ext>
            </a:extLst>
          </p:cNvPr>
          <p:cNvSpPr>
            <a:spLocks noGrp="1"/>
          </p:cNvSpPr>
          <p:nvPr>
            <p:ph type="body" sz="quarter" idx="17"/>
          </p:nvPr>
        </p:nvSpPr>
        <p:spPr>
          <a:xfrm>
            <a:off x="6607175" y="1956816"/>
            <a:ext cx="5026025" cy="3737547"/>
          </a:xfrm>
        </p:spPr>
        <p:txBody>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15">
            <a:extLst>
              <a:ext uri="{FF2B5EF4-FFF2-40B4-BE49-F238E27FC236}">
                <a16:creationId xmlns:a16="http://schemas.microsoft.com/office/drawing/2014/main" id="{F3AAAE56-5CF5-455F-8CED-CF8CABE33CC8}"/>
              </a:ext>
            </a:extLst>
          </p:cNvPr>
          <p:cNvSpPr>
            <a:spLocks noGrp="1"/>
          </p:cNvSpPr>
          <p:nvPr>
            <p:ph type="dt" sz="half" idx="18"/>
          </p:nvPr>
        </p:nvSpPr>
        <p:spPr/>
        <p:txBody>
          <a:bodyPr/>
          <a:lstStyle>
            <a:lvl1pPr>
              <a:defRPr>
                <a:solidFill>
                  <a:schemeClr val="bg1"/>
                </a:solidFill>
              </a:defRPr>
            </a:lvl1pPr>
          </a:lstStyle>
          <a:p>
            <a:fld id="{10C4A3AA-FBC6-435C-9871-3C92E5A9DDAE}" type="datetime4">
              <a:rPr lang="en-US" smtClean="0"/>
              <a:t>July 23, 2025</a:t>
            </a:fld>
            <a:endParaRPr lang="en-US"/>
          </a:p>
        </p:txBody>
      </p:sp>
      <p:sp>
        <p:nvSpPr>
          <p:cNvPr id="17" name="Footer Placeholder 16">
            <a:extLst>
              <a:ext uri="{FF2B5EF4-FFF2-40B4-BE49-F238E27FC236}">
                <a16:creationId xmlns:a16="http://schemas.microsoft.com/office/drawing/2014/main" id="{FC4A0CC4-5B74-4052-B180-789DC1265E8D}"/>
              </a:ext>
            </a:extLst>
          </p:cNvPr>
          <p:cNvSpPr>
            <a:spLocks noGrp="1"/>
          </p:cNvSpPr>
          <p:nvPr>
            <p:ph type="ftr" sz="quarter" idx="19"/>
          </p:nvPr>
        </p:nvSpPr>
        <p:spPr/>
        <p:txBody>
          <a:bodyPr/>
          <a:lstStyle>
            <a:lvl1pPr>
              <a:defRPr>
                <a:solidFill>
                  <a:schemeClr val="tx1"/>
                </a:solidFill>
              </a:defRPr>
            </a:lvl1pPr>
          </a:lstStyle>
          <a:p>
            <a:r>
              <a:rPr lang="en-US"/>
              <a:t>S&amp;P Global Commodity Insights</a:t>
            </a:r>
          </a:p>
        </p:txBody>
      </p:sp>
      <p:sp>
        <p:nvSpPr>
          <p:cNvPr id="18" name="Slide Number Placeholder 17">
            <a:extLst>
              <a:ext uri="{FF2B5EF4-FFF2-40B4-BE49-F238E27FC236}">
                <a16:creationId xmlns:a16="http://schemas.microsoft.com/office/drawing/2014/main" id="{E60CE04A-4CBD-4768-8B7C-4C7919193390}"/>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3" name="Text Placeholder 11">
            <a:extLst>
              <a:ext uri="{FF2B5EF4-FFF2-40B4-BE49-F238E27FC236}">
                <a16:creationId xmlns:a16="http://schemas.microsoft.com/office/drawing/2014/main" id="{24927F64-C76D-4BC3-BD50-1D5FB03E6D4A}"/>
              </a:ext>
            </a:extLst>
          </p:cNvPr>
          <p:cNvSpPr>
            <a:spLocks noGrp="1"/>
          </p:cNvSpPr>
          <p:nvPr>
            <p:ph type="body" sz="quarter" idx="15" hasCustomPrompt="1"/>
          </p:nvPr>
        </p:nvSpPr>
        <p:spPr>
          <a:xfrm>
            <a:off x="567039" y="5687045"/>
            <a:ext cx="5008261"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solidFill>
                  <a:schemeClr val="bg1"/>
                </a:solidFill>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14" name="Rectangle 13">
            <a:extLst>
              <a:ext uri="{FF2B5EF4-FFF2-40B4-BE49-F238E27FC236}">
                <a16:creationId xmlns:a16="http://schemas.microsoft.com/office/drawing/2014/main" id="{67C1C513-E145-4818-AB44-7A5AE107E635}"/>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pic>
        <p:nvPicPr>
          <p:cNvPr id="20" name="SPG Commodity Insights White Small">
            <a:extLst>
              <a:ext uri="{FF2B5EF4-FFF2-40B4-BE49-F238E27FC236}">
                <a16:creationId xmlns:a16="http://schemas.microsoft.com/office/drawing/2014/main" id="{07692521-F3BC-4591-A77D-FEB98BBBA3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279781538"/>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 Statem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D60BC0-A464-445F-9F28-170EB6B5E9CB}"/>
              </a:ext>
            </a:extLst>
          </p:cNvPr>
          <p:cNvSpPr/>
          <p:nvPr userDrawn="1"/>
        </p:nvSpPr>
        <p:spPr>
          <a:xfrm>
            <a:off x="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7" name="Content Placeholder 6">
            <a:extLst>
              <a:ext uri="{FF2B5EF4-FFF2-40B4-BE49-F238E27FC236}">
                <a16:creationId xmlns:a16="http://schemas.microsoft.com/office/drawing/2014/main" id="{B6ADB806-4287-47DA-AF4C-BB39AE092206}"/>
              </a:ext>
            </a:extLst>
          </p:cNvPr>
          <p:cNvSpPr>
            <a:spLocks noGrp="1"/>
          </p:cNvSpPr>
          <p:nvPr>
            <p:ph sz="quarter" idx="13" hasCustomPrompt="1"/>
          </p:nvPr>
        </p:nvSpPr>
        <p:spPr>
          <a:xfrm>
            <a:off x="567039" y="1956816"/>
            <a:ext cx="5010912" cy="4251960"/>
          </a:xfrm>
        </p:spPr>
        <p:txBody>
          <a:bodyPr/>
          <a:lstStyle>
            <a:lvl1pPr marL="0" indent="0">
              <a:buFont typeface="Arial" panose="020B0604020202020204" pitchFamily="34" charset="0"/>
              <a:buChar char="​"/>
              <a:defRPr>
                <a:solidFill>
                  <a:schemeClr val="tx1"/>
                </a:solidFill>
              </a:defRPr>
            </a:lvl1pPr>
            <a:lvl2pPr marL="227013" indent="-227013">
              <a:defRPr>
                <a:solidFill>
                  <a:schemeClr val="tx1"/>
                </a:solidFill>
              </a:defRPr>
            </a:lvl2pPr>
            <a:lvl3pPr marL="460375" indent="-233363">
              <a:defRPr>
                <a:solidFill>
                  <a:schemeClr val="tx1"/>
                </a:solidFill>
              </a:defRPr>
            </a:lvl3pPr>
            <a:lvl4pPr marL="687388" indent="-227013">
              <a:defRPr>
                <a:solidFill>
                  <a:schemeClr val="tx1"/>
                </a:solidFill>
              </a:defRPr>
            </a:lvl4pPr>
            <a:lvl5pPr marL="914400" indent="-227013">
              <a:defRPr>
                <a:solidFill>
                  <a:schemeClr val="tx1"/>
                </a:solidFill>
              </a:defRPr>
            </a:lvl5pPr>
          </a:lstStyle>
          <a:p>
            <a:pPr lvl="0"/>
            <a:r>
              <a:rPr lang="en-US"/>
              <a:t>[Click to add non-bullet paragraph text]</a:t>
            </a:r>
          </a:p>
          <a:p>
            <a:pPr lvl="1"/>
            <a:r>
              <a:rPr lang="en-US"/>
              <a:t>Second level</a:t>
            </a:r>
          </a:p>
          <a:p>
            <a:pPr lvl="2"/>
            <a:r>
              <a:rPr lang="en-US"/>
              <a:t>Third level</a:t>
            </a:r>
          </a:p>
          <a:p>
            <a:pPr lvl="3"/>
            <a:r>
              <a:rPr lang="en-US"/>
              <a:t>Fourth level</a:t>
            </a:r>
          </a:p>
          <a:p>
            <a:pPr lvl="4"/>
            <a:r>
              <a:rPr lang="en-US"/>
              <a:t>Fifth level</a:t>
            </a:r>
          </a:p>
        </p:txBody>
      </p:sp>
      <p:sp>
        <p:nvSpPr>
          <p:cNvPr id="12" name="Subtitle">
            <a:extLst>
              <a:ext uri="{FF2B5EF4-FFF2-40B4-BE49-F238E27FC236}">
                <a16:creationId xmlns:a16="http://schemas.microsoft.com/office/drawing/2014/main" id="{7A6FCC9B-A33E-4B36-99E9-34DE7324E363}"/>
              </a:ext>
            </a:extLst>
          </p:cNvPr>
          <p:cNvSpPr>
            <a:spLocks noGrp="1"/>
          </p:cNvSpPr>
          <p:nvPr>
            <p:ph type="body" sz="quarter" idx="14" hasCustomPrompt="1"/>
          </p:nvPr>
        </p:nvSpPr>
        <p:spPr>
          <a:xfrm>
            <a:off x="567039" y="1059157"/>
            <a:ext cx="5010912" cy="493776"/>
          </a:xfrm>
        </p:spPr>
        <p:txBody>
          <a:bodyPr>
            <a:noAutofit/>
          </a:bodyPr>
          <a:lstStyle>
            <a:lvl1pPr marL="0" indent="0">
              <a:buNone/>
              <a:defRPr sz="1800">
                <a:solidFill>
                  <a:schemeClr val="tx1"/>
                </a:solidFill>
                <a:latin typeface="+mj-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0" name="Title 9">
            <a:extLst>
              <a:ext uri="{FF2B5EF4-FFF2-40B4-BE49-F238E27FC236}">
                <a16:creationId xmlns:a16="http://schemas.microsoft.com/office/drawing/2014/main" id="{3FAF71B7-3EE7-4ECB-927E-2D30E8B8D380}"/>
              </a:ext>
            </a:extLst>
          </p:cNvPr>
          <p:cNvSpPr>
            <a:spLocks noGrp="1"/>
          </p:cNvSpPr>
          <p:nvPr>
            <p:ph type="title" hasCustomPrompt="1"/>
          </p:nvPr>
        </p:nvSpPr>
        <p:spPr>
          <a:xfrm>
            <a:off x="567039" y="652994"/>
            <a:ext cx="5010912" cy="402336"/>
          </a:xfrm>
        </p:spPr>
        <p:txBody>
          <a:bodyPr/>
          <a:lstStyle>
            <a:lvl1pPr>
              <a:defRPr>
                <a:solidFill>
                  <a:schemeClr val="tx1"/>
                </a:solidFill>
              </a:defRPr>
            </a:lvl1pPr>
          </a:lstStyle>
          <a:p>
            <a:r>
              <a:rPr lang="en-US"/>
              <a:t>[Headline]</a:t>
            </a:r>
          </a:p>
        </p:txBody>
      </p:sp>
      <p:sp>
        <p:nvSpPr>
          <p:cNvPr id="15" name="Text Placeholder 14">
            <a:extLst>
              <a:ext uri="{FF2B5EF4-FFF2-40B4-BE49-F238E27FC236}">
                <a16:creationId xmlns:a16="http://schemas.microsoft.com/office/drawing/2014/main" id="{56888DD8-0224-404D-AAC6-33FCF67F8697}"/>
              </a:ext>
            </a:extLst>
          </p:cNvPr>
          <p:cNvSpPr>
            <a:spLocks noGrp="1"/>
          </p:cNvSpPr>
          <p:nvPr>
            <p:ph type="body" sz="quarter" idx="17"/>
          </p:nvPr>
        </p:nvSpPr>
        <p:spPr>
          <a:xfrm>
            <a:off x="6607175" y="1956816"/>
            <a:ext cx="5026025" cy="3737547"/>
          </a:xfrm>
        </p:spPr>
        <p:txBody>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15">
            <a:extLst>
              <a:ext uri="{FF2B5EF4-FFF2-40B4-BE49-F238E27FC236}">
                <a16:creationId xmlns:a16="http://schemas.microsoft.com/office/drawing/2014/main" id="{F3AAAE56-5CF5-455F-8CED-CF8CABE33CC8}"/>
              </a:ext>
            </a:extLst>
          </p:cNvPr>
          <p:cNvSpPr>
            <a:spLocks noGrp="1"/>
          </p:cNvSpPr>
          <p:nvPr>
            <p:ph type="dt" sz="half" idx="18"/>
          </p:nvPr>
        </p:nvSpPr>
        <p:spPr/>
        <p:txBody>
          <a:bodyPr/>
          <a:lstStyle>
            <a:lvl1pPr>
              <a:defRPr>
                <a:solidFill>
                  <a:schemeClr val="tx1"/>
                </a:solidFill>
              </a:defRPr>
            </a:lvl1pPr>
          </a:lstStyle>
          <a:p>
            <a:fld id="{B31956D9-63D1-4A20-8839-852F39D5A88C}" type="datetime4">
              <a:rPr lang="en-US" smtClean="0"/>
              <a:t>July 23, 2025</a:t>
            </a:fld>
            <a:endParaRPr lang="en-US"/>
          </a:p>
        </p:txBody>
      </p:sp>
      <p:sp>
        <p:nvSpPr>
          <p:cNvPr id="17" name="Footer Placeholder 16">
            <a:extLst>
              <a:ext uri="{FF2B5EF4-FFF2-40B4-BE49-F238E27FC236}">
                <a16:creationId xmlns:a16="http://schemas.microsoft.com/office/drawing/2014/main" id="{FC4A0CC4-5B74-4052-B180-789DC1265E8D}"/>
              </a:ext>
            </a:extLst>
          </p:cNvPr>
          <p:cNvSpPr>
            <a:spLocks noGrp="1"/>
          </p:cNvSpPr>
          <p:nvPr>
            <p:ph type="ftr" sz="quarter" idx="19"/>
          </p:nvPr>
        </p:nvSpPr>
        <p:spPr/>
        <p:txBody>
          <a:bodyPr/>
          <a:lstStyle>
            <a:lvl1pPr>
              <a:defRPr>
                <a:solidFill>
                  <a:schemeClr val="tx1"/>
                </a:solidFill>
              </a:defRPr>
            </a:lvl1pPr>
          </a:lstStyle>
          <a:p>
            <a:r>
              <a:rPr lang="en-US"/>
              <a:t>S&amp;P Global Commodity Insights</a:t>
            </a:r>
          </a:p>
        </p:txBody>
      </p:sp>
      <p:sp>
        <p:nvSpPr>
          <p:cNvPr id="18" name="Slide Number Placeholder 17">
            <a:extLst>
              <a:ext uri="{FF2B5EF4-FFF2-40B4-BE49-F238E27FC236}">
                <a16:creationId xmlns:a16="http://schemas.microsoft.com/office/drawing/2014/main" id="{E60CE04A-4CBD-4768-8B7C-4C7919193390}"/>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3" name="Text Placeholder 11">
            <a:extLst>
              <a:ext uri="{FF2B5EF4-FFF2-40B4-BE49-F238E27FC236}">
                <a16:creationId xmlns:a16="http://schemas.microsoft.com/office/drawing/2014/main" id="{24927F64-C76D-4BC3-BD50-1D5FB03E6D4A}"/>
              </a:ext>
            </a:extLst>
          </p:cNvPr>
          <p:cNvSpPr>
            <a:spLocks noGrp="1"/>
          </p:cNvSpPr>
          <p:nvPr>
            <p:ph type="body" sz="quarter" idx="15" hasCustomPrompt="1"/>
          </p:nvPr>
        </p:nvSpPr>
        <p:spPr>
          <a:xfrm>
            <a:off x="567039" y="5687045"/>
            <a:ext cx="5008261"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solidFill>
                  <a:schemeClr val="tx1"/>
                </a:solidFill>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14" name="Rectangle 13">
            <a:extLst>
              <a:ext uri="{FF2B5EF4-FFF2-40B4-BE49-F238E27FC236}">
                <a16:creationId xmlns:a16="http://schemas.microsoft.com/office/drawing/2014/main" id="{67C1C513-E145-4818-AB44-7A5AE107E635}"/>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cxnSp>
        <p:nvCxnSpPr>
          <p:cNvPr id="20" name="Straight Connector 19">
            <a:extLst>
              <a:ext uri="{FF2B5EF4-FFF2-40B4-BE49-F238E27FC236}">
                <a16:creationId xmlns:a16="http://schemas.microsoft.com/office/drawing/2014/main" id="{56E63BC3-354A-42FF-A922-1F7132107FA1}"/>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48C9E71-D067-4A2B-B783-0D61ABD6171F}"/>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57" name="Group 56">
            <a:extLst>
              <a:ext uri="{FF2B5EF4-FFF2-40B4-BE49-F238E27FC236}">
                <a16:creationId xmlns:a16="http://schemas.microsoft.com/office/drawing/2014/main" id="{91EC115A-58AC-4782-BAFC-6A202749686B}"/>
              </a:ext>
            </a:extLst>
          </p:cNvPr>
          <p:cNvGrpSpPr/>
          <p:nvPr userDrawn="1"/>
        </p:nvGrpSpPr>
        <p:grpSpPr>
          <a:xfrm>
            <a:off x="-1325" y="6871033"/>
            <a:ext cx="12192000" cy="143299"/>
            <a:chOff x="-1325" y="6871033"/>
            <a:chExt cx="12192000" cy="143299"/>
          </a:xfrm>
        </p:grpSpPr>
        <p:sp>
          <p:nvSpPr>
            <p:cNvPr id="58" name="Rectangle 57">
              <a:extLst>
                <a:ext uri="{FF2B5EF4-FFF2-40B4-BE49-F238E27FC236}">
                  <a16:creationId xmlns:a16="http://schemas.microsoft.com/office/drawing/2014/main" id="{79886B6E-406B-4405-BF31-56D8023896EA}"/>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59" name="Rectangle 58">
              <a:extLst>
                <a:ext uri="{FF2B5EF4-FFF2-40B4-BE49-F238E27FC236}">
                  <a16:creationId xmlns:a16="http://schemas.microsoft.com/office/drawing/2014/main" id="{AB65480E-E8EC-4CA1-A52C-E0BF89958449}"/>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0" name="TextBox 59">
            <a:extLst>
              <a:ext uri="{FF2B5EF4-FFF2-40B4-BE49-F238E27FC236}">
                <a16:creationId xmlns:a16="http://schemas.microsoft.com/office/drawing/2014/main" id="{99C3023B-5E2B-45CD-BE36-9B5E9AF9600E}"/>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55" name="Rectangle 54">
            <a:extLst>
              <a:ext uri="{FF2B5EF4-FFF2-40B4-BE49-F238E27FC236}">
                <a16:creationId xmlns:a16="http://schemas.microsoft.com/office/drawing/2014/main" id="{C9816CDE-7991-4545-AFD8-6EEB4B76B5DA}"/>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6" name="Group 55">
            <a:extLst>
              <a:ext uri="{FF2B5EF4-FFF2-40B4-BE49-F238E27FC236}">
                <a16:creationId xmlns:a16="http://schemas.microsoft.com/office/drawing/2014/main" id="{1528F6A4-2779-423A-BC2D-91D943CC4C48}"/>
              </a:ext>
            </a:extLst>
          </p:cNvPr>
          <p:cNvGrpSpPr/>
          <p:nvPr userDrawn="1"/>
        </p:nvGrpSpPr>
        <p:grpSpPr>
          <a:xfrm>
            <a:off x="12257314" y="1051487"/>
            <a:ext cx="1272540" cy="3085386"/>
            <a:chOff x="12257314" y="1051487"/>
            <a:chExt cx="1272540" cy="3085386"/>
          </a:xfrm>
        </p:grpSpPr>
        <p:sp>
          <p:nvSpPr>
            <p:cNvPr id="96" name="Rectangle 95">
              <a:extLst>
                <a:ext uri="{FF2B5EF4-FFF2-40B4-BE49-F238E27FC236}">
                  <a16:creationId xmlns:a16="http://schemas.microsoft.com/office/drawing/2014/main" id="{AD65AACD-FF9E-4C05-8C3D-1C2A183D4E39}"/>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7" name="TextBox 96">
              <a:extLst>
                <a:ext uri="{FF2B5EF4-FFF2-40B4-BE49-F238E27FC236}">
                  <a16:creationId xmlns:a16="http://schemas.microsoft.com/office/drawing/2014/main" id="{CC45B61B-E822-45F0-ABAF-B05C98D0AB2F}"/>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8" name="Freeform: Shape 97">
              <a:extLst>
                <a:ext uri="{FF2B5EF4-FFF2-40B4-BE49-F238E27FC236}">
                  <a16:creationId xmlns:a16="http://schemas.microsoft.com/office/drawing/2014/main" id="{79164D28-F80C-4F6B-93E0-DA4F626F6AD1}"/>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920E156F-CE79-427A-9EFE-8B5645364F57}"/>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00" name="Freeform: Shape 99">
              <a:extLst>
                <a:ext uri="{FF2B5EF4-FFF2-40B4-BE49-F238E27FC236}">
                  <a16:creationId xmlns:a16="http://schemas.microsoft.com/office/drawing/2014/main" id="{DB66C61B-6800-4BD8-AEC6-0F79D4CC3CA1}"/>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100">
              <a:extLst>
                <a:ext uri="{FF2B5EF4-FFF2-40B4-BE49-F238E27FC236}">
                  <a16:creationId xmlns:a16="http://schemas.microsoft.com/office/drawing/2014/main" id="{19D95D7E-643B-4313-97C9-8EF098A0B034}"/>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2E1C470A-D847-4811-85B9-C06F47E66810}"/>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03" name="Picture 102">
              <a:extLst>
                <a:ext uri="{FF2B5EF4-FFF2-40B4-BE49-F238E27FC236}">
                  <a16:creationId xmlns:a16="http://schemas.microsoft.com/office/drawing/2014/main" id="{816FBC06-8F58-44ED-962F-C7AABBBAE0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04" name="Rectangle 103">
              <a:extLst>
                <a:ext uri="{FF2B5EF4-FFF2-40B4-BE49-F238E27FC236}">
                  <a16:creationId xmlns:a16="http://schemas.microsoft.com/office/drawing/2014/main" id="{B83EB9FF-1776-41DF-91E6-B484BC3ECC0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5" name="Rectangle 104">
              <a:extLst>
                <a:ext uri="{FF2B5EF4-FFF2-40B4-BE49-F238E27FC236}">
                  <a16:creationId xmlns:a16="http://schemas.microsoft.com/office/drawing/2014/main" id="{6B1EEBC1-D8F9-431A-887E-226DB7D69AF6}"/>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6" name="Rectangle 105">
              <a:extLst>
                <a:ext uri="{FF2B5EF4-FFF2-40B4-BE49-F238E27FC236}">
                  <a16:creationId xmlns:a16="http://schemas.microsoft.com/office/drawing/2014/main" id="{FBEE90F9-46D2-46E7-BA1C-A45BF3B5A72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7" name="Rectangle 106">
              <a:extLst>
                <a:ext uri="{FF2B5EF4-FFF2-40B4-BE49-F238E27FC236}">
                  <a16:creationId xmlns:a16="http://schemas.microsoft.com/office/drawing/2014/main" id="{910B243E-5032-4660-9027-8455515D3558}"/>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8" name="Group 107">
              <a:extLst>
                <a:ext uri="{FF2B5EF4-FFF2-40B4-BE49-F238E27FC236}">
                  <a16:creationId xmlns:a16="http://schemas.microsoft.com/office/drawing/2014/main" id="{136438A8-4A84-472B-BE61-0BD79D0CD398}"/>
                </a:ext>
              </a:extLst>
            </p:cNvPr>
            <p:cNvGrpSpPr/>
            <p:nvPr userDrawn="1"/>
          </p:nvGrpSpPr>
          <p:grpSpPr>
            <a:xfrm>
              <a:off x="12364752" y="2345932"/>
              <a:ext cx="1055431" cy="88186"/>
              <a:chOff x="914335" y="6913770"/>
              <a:chExt cx="1109884" cy="100584"/>
            </a:xfrm>
            <a:noFill/>
          </p:grpSpPr>
          <p:sp>
            <p:nvSpPr>
              <p:cNvPr id="119" name="Rectangle 118">
                <a:extLst>
                  <a:ext uri="{FF2B5EF4-FFF2-40B4-BE49-F238E27FC236}">
                    <a16:creationId xmlns:a16="http://schemas.microsoft.com/office/drawing/2014/main" id="{108DC419-7E4E-457B-A230-74F661B4DD41}"/>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20" name="Rectangle 119">
                <a:extLst>
                  <a:ext uri="{FF2B5EF4-FFF2-40B4-BE49-F238E27FC236}">
                    <a16:creationId xmlns:a16="http://schemas.microsoft.com/office/drawing/2014/main" id="{7EFC4501-BB03-469A-85A1-5A763A727E4A}"/>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21" name="Rectangle 120">
                <a:extLst>
                  <a:ext uri="{FF2B5EF4-FFF2-40B4-BE49-F238E27FC236}">
                    <a16:creationId xmlns:a16="http://schemas.microsoft.com/office/drawing/2014/main" id="{47F9D32E-34D6-463A-BF39-D31E13C11DBF}"/>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22" name="Rectangle 121">
                <a:extLst>
                  <a:ext uri="{FF2B5EF4-FFF2-40B4-BE49-F238E27FC236}">
                    <a16:creationId xmlns:a16="http://schemas.microsoft.com/office/drawing/2014/main" id="{89C64FE6-CE65-4FC5-8B95-3E73AD2565EA}"/>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23" name="Rectangle 122">
                <a:extLst>
                  <a:ext uri="{FF2B5EF4-FFF2-40B4-BE49-F238E27FC236}">
                    <a16:creationId xmlns:a16="http://schemas.microsoft.com/office/drawing/2014/main" id="{604502F7-5ECC-47A3-A70E-2A75B5BB8756}"/>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24" name="Rectangle 123">
                <a:extLst>
                  <a:ext uri="{FF2B5EF4-FFF2-40B4-BE49-F238E27FC236}">
                    <a16:creationId xmlns:a16="http://schemas.microsoft.com/office/drawing/2014/main" id="{A8D2858C-6F8D-4E68-AA1C-5532793CBA58}"/>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5" name="Rectangle 124">
                <a:extLst>
                  <a:ext uri="{FF2B5EF4-FFF2-40B4-BE49-F238E27FC236}">
                    <a16:creationId xmlns:a16="http://schemas.microsoft.com/office/drawing/2014/main" id="{7AA96782-E7A7-49E7-BC32-3CC36058CA56}"/>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6" name="Rectangle 125">
                <a:extLst>
                  <a:ext uri="{FF2B5EF4-FFF2-40B4-BE49-F238E27FC236}">
                    <a16:creationId xmlns:a16="http://schemas.microsoft.com/office/drawing/2014/main" id="{E2632B0B-C36F-4868-9B94-0A5843FF5555}"/>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7" name="Rectangle 126">
                <a:extLst>
                  <a:ext uri="{FF2B5EF4-FFF2-40B4-BE49-F238E27FC236}">
                    <a16:creationId xmlns:a16="http://schemas.microsoft.com/office/drawing/2014/main" id="{773C8C11-8654-4064-82B7-07FAC99A9D9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8" name="Rectangle 127">
                <a:extLst>
                  <a:ext uri="{FF2B5EF4-FFF2-40B4-BE49-F238E27FC236}">
                    <a16:creationId xmlns:a16="http://schemas.microsoft.com/office/drawing/2014/main" id="{12B0E368-C56A-45A1-A780-88D225AB1825}"/>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9" name="Graphic 108" descr="Close with solid fill">
              <a:extLst>
                <a:ext uri="{FF2B5EF4-FFF2-40B4-BE49-F238E27FC236}">
                  <a16:creationId xmlns:a16="http://schemas.microsoft.com/office/drawing/2014/main" id="{F5F1F407-AEE6-48C3-96E1-4D6CF93A9E8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10" name="Graphic 109" descr="Close with solid fill">
              <a:extLst>
                <a:ext uri="{FF2B5EF4-FFF2-40B4-BE49-F238E27FC236}">
                  <a16:creationId xmlns:a16="http://schemas.microsoft.com/office/drawing/2014/main" id="{836A1109-D44D-4972-AB9C-3379FDB85AA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11" name="Graphic 110" descr="Close with solid fill">
              <a:extLst>
                <a:ext uri="{FF2B5EF4-FFF2-40B4-BE49-F238E27FC236}">
                  <a16:creationId xmlns:a16="http://schemas.microsoft.com/office/drawing/2014/main" id="{6888388D-5A22-4C1C-A31A-287EA100625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12" name="Graphic 111" descr="Close with solid fill">
              <a:extLst>
                <a:ext uri="{FF2B5EF4-FFF2-40B4-BE49-F238E27FC236}">
                  <a16:creationId xmlns:a16="http://schemas.microsoft.com/office/drawing/2014/main" id="{AE367429-D63C-4AC6-A24F-0877AD266B8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13" name="Graphic 112" descr="Close with solid fill">
              <a:extLst>
                <a:ext uri="{FF2B5EF4-FFF2-40B4-BE49-F238E27FC236}">
                  <a16:creationId xmlns:a16="http://schemas.microsoft.com/office/drawing/2014/main" id="{28DD8D27-14CC-4E58-B45C-C2DC9F248CB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14" name="Graphic 113" descr="Close with solid fill">
              <a:extLst>
                <a:ext uri="{FF2B5EF4-FFF2-40B4-BE49-F238E27FC236}">
                  <a16:creationId xmlns:a16="http://schemas.microsoft.com/office/drawing/2014/main" id="{692780C0-5433-4B57-9BD5-3FB819C753A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15" name="Graphic 114" descr="Close with solid fill">
              <a:extLst>
                <a:ext uri="{FF2B5EF4-FFF2-40B4-BE49-F238E27FC236}">
                  <a16:creationId xmlns:a16="http://schemas.microsoft.com/office/drawing/2014/main" id="{CC831C8B-90E3-4B79-BC08-98DF35DFA93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16" name="Graphic 115" descr="Close with solid fill">
              <a:extLst>
                <a:ext uri="{FF2B5EF4-FFF2-40B4-BE49-F238E27FC236}">
                  <a16:creationId xmlns:a16="http://schemas.microsoft.com/office/drawing/2014/main" id="{C8BB33C4-BC13-4654-8B59-CD05B850ED9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17" name="Graphic 116" descr="Close with solid fill">
              <a:extLst>
                <a:ext uri="{FF2B5EF4-FFF2-40B4-BE49-F238E27FC236}">
                  <a16:creationId xmlns:a16="http://schemas.microsoft.com/office/drawing/2014/main" id="{0EB8CC13-DFD7-41DA-8C4D-EE2BF09CA9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8" name="Graphic 117" descr="Close with solid fill">
              <a:extLst>
                <a:ext uri="{FF2B5EF4-FFF2-40B4-BE49-F238E27FC236}">
                  <a16:creationId xmlns:a16="http://schemas.microsoft.com/office/drawing/2014/main" id="{6D7FF995-00A7-492E-96B7-461670258B6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54" name="SPG Commodity Insights Black Small">
            <a:extLst>
              <a:ext uri="{FF2B5EF4-FFF2-40B4-BE49-F238E27FC236}">
                <a16:creationId xmlns:a16="http://schemas.microsoft.com/office/drawing/2014/main" id="{007DA517-91F7-4943-933B-600AAC87705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759127560"/>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Image/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AD3F0-575D-4B1E-8B9F-7FAAA4AFFB13}"/>
              </a:ext>
            </a:extLst>
          </p:cNvPr>
          <p:cNvSpPr/>
          <p:nvPr userDrawn="1"/>
        </p:nvSpPr>
        <p:spPr>
          <a:xfrm>
            <a:off x="6096000" y="0"/>
            <a:ext cx="6096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FE5AB754-0577-4D90-8A1E-8EE6A6C8F233}"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bg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8" name="Title 7">
            <a:extLst>
              <a:ext uri="{FF2B5EF4-FFF2-40B4-BE49-F238E27FC236}">
                <a16:creationId xmlns:a16="http://schemas.microsoft.com/office/drawing/2014/main" id="{BA62C50B-A5F2-4BDC-B21D-EF6C08A95540}"/>
              </a:ext>
            </a:extLst>
          </p:cNvPr>
          <p:cNvSpPr>
            <a:spLocks noGrp="1"/>
          </p:cNvSpPr>
          <p:nvPr>
            <p:ph type="title" hasCustomPrompt="1"/>
          </p:nvPr>
        </p:nvSpPr>
        <p:spPr>
          <a:xfrm>
            <a:off x="567038" y="652074"/>
            <a:ext cx="5010912" cy="402336"/>
          </a:xfrm>
        </p:spPr>
        <p:txBody>
          <a:bodyPr/>
          <a:lstStyle/>
          <a:p>
            <a:r>
              <a:rPr lang="en-US"/>
              <a:t>[Headline]</a:t>
            </a:r>
          </a:p>
        </p:txBody>
      </p:sp>
      <p:sp>
        <p:nvSpPr>
          <p:cNvPr id="12" name="Subtitle">
            <a:extLst>
              <a:ext uri="{FF2B5EF4-FFF2-40B4-BE49-F238E27FC236}">
                <a16:creationId xmlns:a16="http://schemas.microsoft.com/office/drawing/2014/main" id="{AC8B53C8-3DBD-4EA8-9392-FBE2E351CD6D}"/>
              </a:ext>
            </a:extLst>
          </p:cNvPr>
          <p:cNvSpPr>
            <a:spLocks noGrp="1"/>
          </p:cNvSpPr>
          <p:nvPr>
            <p:ph type="body" sz="quarter" idx="14" hasCustomPrompt="1"/>
          </p:nvPr>
        </p:nvSpPr>
        <p:spPr>
          <a:xfrm>
            <a:off x="567038" y="1058237"/>
            <a:ext cx="5010912"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3" name="Content Placeholder 12">
            <a:extLst>
              <a:ext uri="{FF2B5EF4-FFF2-40B4-BE49-F238E27FC236}">
                <a16:creationId xmlns:a16="http://schemas.microsoft.com/office/drawing/2014/main" id="{AC70B75C-DFD7-48C8-92F1-ADC8F3A718F9}"/>
              </a:ext>
            </a:extLst>
          </p:cNvPr>
          <p:cNvSpPr>
            <a:spLocks noGrp="1"/>
          </p:cNvSpPr>
          <p:nvPr>
            <p:ph sz="quarter" idx="16" hasCustomPrompt="1"/>
          </p:nvPr>
        </p:nvSpPr>
        <p:spPr>
          <a:xfrm>
            <a:off x="567038" y="1955800"/>
            <a:ext cx="5010912" cy="4249738"/>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4F90018B-6ACC-43FE-9482-22D4B889F599}"/>
              </a:ext>
            </a:extLst>
          </p:cNvPr>
          <p:cNvSpPr>
            <a:spLocks noGrp="1"/>
          </p:cNvSpPr>
          <p:nvPr>
            <p:ph type="pic" sz="quarter" idx="17" hasCustomPrompt="1"/>
          </p:nvPr>
        </p:nvSpPr>
        <p:spPr>
          <a:xfrm>
            <a:off x="6607175" y="647700"/>
            <a:ext cx="5027613" cy="5557838"/>
          </a:xfrm>
        </p:spPr>
        <p:txBody>
          <a:bodyPr anchor="ctr"/>
          <a:lstStyle>
            <a:lvl1pPr marL="0" indent="0" algn="ctr">
              <a:buNone/>
              <a:defRPr>
                <a:solidFill>
                  <a:schemeClr val="bg1"/>
                </a:solidFill>
              </a:defRPr>
            </a:lvl1pPr>
          </a:lstStyle>
          <a:p>
            <a:r>
              <a:rPr lang="en-US"/>
              <a:t>[Add Graphic]</a:t>
            </a:r>
          </a:p>
        </p:txBody>
      </p:sp>
      <p:sp>
        <p:nvSpPr>
          <p:cNvPr id="11" name="Text Placeholder 11">
            <a:extLst>
              <a:ext uri="{FF2B5EF4-FFF2-40B4-BE49-F238E27FC236}">
                <a16:creationId xmlns:a16="http://schemas.microsoft.com/office/drawing/2014/main" id="{C1652EBB-571E-475B-B553-39FE471E0400}"/>
              </a:ext>
            </a:extLst>
          </p:cNvPr>
          <p:cNvSpPr>
            <a:spLocks noGrp="1"/>
          </p:cNvSpPr>
          <p:nvPr>
            <p:ph type="body" sz="quarter" idx="15" hasCustomPrompt="1"/>
          </p:nvPr>
        </p:nvSpPr>
        <p:spPr>
          <a:xfrm>
            <a:off x="567039" y="5687045"/>
            <a:ext cx="5010911"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14" name="Rectangle 13">
            <a:extLst>
              <a:ext uri="{FF2B5EF4-FFF2-40B4-BE49-F238E27FC236}">
                <a16:creationId xmlns:a16="http://schemas.microsoft.com/office/drawing/2014/main" id="{56A74643-6F50-43EF-AC47-F1AC1911F6CF}"/>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Tree>
    <p:extLst>
      <p:ext uri="{BB962C8B-B14F-4D97-AF65-F5344CB8AC3E}">
        <p14:creationId xmlns:p14="http://schemas.microsoft.com/office/powerpoint/2010/main" val="4140350456"/>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Photo 1">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346E94-E9F1-4F0C-9AB7-02D722F342D1}"/>
              </a:ext>
            </a:extLst>
          </p:cNvPr>
          <p:cNvSpPr>
            <a:spLocks noGrp="1"/>
          </p:cNvSpPr>
          <p:nvPr>
            <p:ph type="pic" sz="quarter" idx="15" hasCustomPrompt="1"/>
          </p:nvPr>
        </p:nvSpPr>
        <p:spPr>
          <a:xfrm>
            <a:off x="6614764" y="0"/>
            <a:ext cx="5577236" cy="6858000"/>
          </a:xfr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D2DB82E1-1066-481F-8CD3-712102566D75}"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bg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7" name="Content Placeholder 6">
            <a:extLst>
              <a:ext uri="{FF2B5EF4-FFF2-40B4-BE49-F238E27FC236}">
                <a16:creationId xmlns:a16="http://schemas.microsoft.com/office/drawing/2014/main" id="{B6ADB806-4287-47DA-AF4C-BB39AE092206}"/>
              </a:ext>
            </a:extLst>
          </p:cNvPr>
          <p:cNvSpPr>
            <a:spLocks noGrp="1"/>
          </p:cNvSpPr>
          <p:nvPr>
            <p:ph sz="quarter" idx="13" hasCustomPrompt="1"/>
          </p:nvPr>
        </p:nvSpPr>
        <p:spPr>
          <a:xfrm>
            <a:off x="567038" y="1956816"/>
            <a:ext cx="5010912" cy="4251960"/>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9" name="Subtitle">
            <a:extLst>
              <a:ext uri="{FF2B5EF4-FFF2-40B4-BE49-F238E27FC236}">
                <a16:creationId xmlns:a16="http://schemas.microsoft.com/office/drawing/2014/main" id="{B8114C82-D1E4-4FD5-9ACC-948ED3D2FCD4}"/>
              </a:ext>
            </a:extLst>
          </p:cNvPr>
          <p:cNvSpPr>
            <a:spLocks noGrp="1"/>
          </p:cNvSpPr>
          <p:nvPr>
            <p:ph type="body" sz="quarter" idx="14" hasCustomPrompt="1"/>
          </p:nvPr>
        </p:nvSpPr>
        <p:spPr>
          <a:xfrm>
            <a:off x="567038" y="1058237"/>
            <a:ext cx="5010912"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6" name="Title 5">
            <a:extLst>
              <a:ext uri="{FF2B5EF4-FFF2-40B4-BE49-F238E27FC236}">
                <a16:creationId xmlns:a16="http://schemas.microsoft.com/office/drawing/2014/main" id="{2183BB9D-7E68-4480-8074-01D6B9185584}"/>
              </a:ext>
            </a:extLst>
          </p:cNvPr>
          <p:cNvSpPr>
            <a:spLocks noGrp="1"/>
          </p:cNvSpPr>
          <p:nvPr>
            <p:ph type="title" hasCustomPrompt="1"/>
          </p:nvPr>
        </p:nvSpPr>
        <p:spPr>
          <a:xfrm>
            <a:off x="567038" y="652074"/>
            <a:ext cx="5010912" cy="399879"/>
          </a:xfrm>
        </p:spPr>
        <p:txBody>
          <a:bodyPr/>
          <a:lstStyle/>
          <a:p>
            <a:r>
              <a:rPr lang="en-US"/>
              <a:t>[Headline]</a:t>
            </a:r>
          </a:p>
        </p:txBody>
      </p:sp>
      <p:sp>
        <p:nvSpPr>
          <p:cNvPr id="11" name="Text Placeholder 11">
            <a:extLst>
              <a:ext uri="{FF2B5EF4-FFF2-40B4-BE49-F238E27FC236}">
                <a16:creationId xmlns:a16="http://schemas.microsoft.com/office/drawing/2014/main" id="{69EDE3A3-93BC-435F-86A2-88586877EC9B}"/>
              </a:ext>
            </a:extLst>
          </p:cNvPr>
          <p:cNvSpPr>
            <a:spLocks noGrp="1"/>
          </p:cNvSpPr>
          <p:nvPr>
            <p:ph type="body" sz="quarter" idx="16" hasCustomPrompt="1"/>
          </p:nvPr>
        </p:nvSpPr>
        <p:spPr>
          <a:xfrm>
            <a:off x="567039" y="5687045"/>
            <a:ext cx="5017787"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10" name="Rectangle 9">
            <a:extLst>
              <a:ext uri="{FF2B5EF4-FFF2-40B4-BE49-F238E27FC236}">
                <a16:creationId xmlns:a16="http://schemas.microsoft.com/office/drawing/2014/main" id="{B1580C69-7EEC-439E-AF10-9BA9CF26B3D8}"/>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Tree>
    <p:extLst>
      <p:ext uri="{BB962C8B-B14F-4D97-AF65-F5344CB8AC3E}">
        <p14:creationId xmlns:p14="http://schemas.microsoft.com/office/powerpoint/2010/main" val="2439546130"/>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4B64A38-EFA9-4A39-99F2-74B7B3E3FF14}"/>
              </a:ext>
            </a:extLst>
          </p:cNvPr>
          <p:cNvSpPr>
            <a:spLocks noGrp="1"/>
          </p:cNvSpPr>
          <p:nvPr>
            <p:ph type="pic" idx="1" hasCustomPrompt="1"/>
          </p:nvPr>
        </p:nvSpPr>
        <p:spPr>
          <a:xfrm>
            <a:off x="6605015" y="0"/>
            <a:ext cx="5586984" cy="6858000"/>
          </a:xfrm>
          <a:blipFill>
            <a:blip r:embed="rId2"/>
            <a:stretch>
              <a:fillRect/>
            </a:stretch>
          </a:blipFill>
        </p:spPr>
        <p:txBody>
          <a:bodyPr anchor="ctr"/>
          <a:lstStyle>
            <a:lvl1pPr marL="0" indent="0" algn="ctr">
              <a:buNone/>
              <a:defRPr sz="16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 [Insert photo]</a:t>
            </a:r>
          </a:p>
        </p:txBody>
      </p:sp>
      <p:sp>
        <p:nvSpPr>
          <p:cNvPr id="4" name="Text Placeholder 3">
            <a:extLst>
              <a:ext uri="{FF2B5EF4-FFF2-40B4-BE49-F238E27FC236}">
                <a16:creationId xmlns:a16="http://schemas.microsoft.com/office/drawing/2014/main" id="{39A104EF-8C7F-4FBE-B54B-0BD9A26ABAF3}"/>
              </a:ext>
            </a:extLst>
          </p:cNvPr>
          <p:cNvSpPr>
            <a:spLocks noGrp="1"/>
          </p:cNvSpPr>
          <p:nvPr>
            <p:ph type="body" sz="half" idx="2" hasCustomPrompt="1"/>
          </p:nvPr>
        </p:nvSpPr>
        <p:spPr>
          <a:xfrm>
            <a:off x="567039" y="2257621"/>
            <a:ext cx="5098750" cy="394358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content]</a:t>
            </a:r>
          </a:p>
        </p:txBody>
      </p:sp>
      <p:sp>
        <p:nvSpPr>
          <p:cNvPr id="5" name="Date Placeholder 4">
            <a:extLst>
              <a:ext uri="{FF2B5EF4-FFF2-40B4-BE49-F238E27FC236}">
                <a16:creationId xmlns:a16="http://schemas.microsoft.com/office/drawing/2014/main" id="{551043C8-8B93-427A-B1E9-91B8B594F153}"/>
              </a:ext>
            </a:extLst>
          </p:cNvPr>
          <p:cNvSpPr>
            <a:spLocks noGrp="1"/>
          </p:cNvSpPr>
          <p:nvPr>
            <p:ph type="dt" sz="half" idx="10"/>
          </p:nvPr>
        </p:nvSpPr>
        <p:spPr/>
        <p:txBody>
          <a:bodyPr/>
          <a:lstStyle/>
          <a:p>
            <a:fld id="{AD8E7263-90C5-454B-BBF3-2F487F518555}" type="datetime4">
              <a:rPr lang="en-US" smtClean="0"/>
              <a:t>July 23, 2025</a:t>
            </a:fld>
            <a:endParaRPr lang="en-US"/>
          </a:p>
        </p:txBody>
      </p:sp>
      <p:sp>
        <p:nvSpPr>
          <p:cNvPr id="6" name="Footer Placeholder 5">
            <a:extLst>
              <a:ext uri="{FF2B5EF4-FFF2-40B4-BE49-F238E27FC236}">
                <a16:creationId xmlns:a16="http://schemas.microsoft.com/office/drawing/2014/main" id="{4E38E192-3F9A-45D3-ACFB-FAC89A71B2A1}"/>
              </a:ext>
            </a:extLst>
          </p:cNvPr>
          <p:cNvSpPr>
            <a:spLocks noGrp="1"/>
          </p:cNvSpPr>
          <p:nvPr>
            <p:ph type="ftr" sz="quarter" idx="11"/>
          </p:nvPr>
        </p:nvSpPr>
        <p:spPr/>
        <p:txBody>
          <a:bodyPr/>
          <a:lstStyle/>
          <a:p>
            <a:r>
              <a:rPr lang="en-US"/>
              <a:t>S&amp;P Global Commodity Insights</a:t>
            </a:r>
          </a:p>
        </p:txBody>
      </p:sp>
      <p:sp>
        <p:nvSpPr>
          <p:cNvPr id="7" name="Slide Number Placeholder 6">
            <a:extLst>
              <a:ext uri="{FF2B5EF4-FFF2-40B4-BE49-F238E27FC236}">
                <a16:creationId xmlns:a16="http://schemas.microsoft.com/office/drawing/2014/main" id="{88725343-4115-4C36-929A-12123083C5EF}"/>
              </a:ext>
            </a:extLst>
          </p:cNvPr>
          <p:cNvSpPr>
            <a:spLocks noGrp="1"/>
          </p:cNvSpPr>
          <p:nvPr>
            <p:ph type="sldNum" sz="quarter" idx="12"/>
          </p:nvPr>
        </p:nvSpPr>
        <p:spPr/>
        <p:txBody>
          <a:bodyPr/>
          <a:lstStyle/>
          <a:p>
            <a:fld id="{5C0461DF-BA7E-4A6E-8E65-15AD0484CCD9}" type="slidenum">
              <a:rPr lang="en-US" smtClean="0"/>
              <a:t>‹#›</a:t>
            </a:fld>
            <a:endParaRPr lang="en-US"/>
          </a:p>
        </p:txBody>
      </p:sp>
      <p:sp>
        <p:nvSpPr>
          <p:cNvPr id="8" name="Title 7">
            <a:extLst>
              <a:ext uri="{FF2B5EF4-FFF2-40B4-BE49-F238E27FC236}">
                <a16:creationId xmlns:a16="http://schemas.microsoft.com/office/drawing/2014/main" id="{18CCE458-F83E-44C2-B2F1-F53F7D8532E8}"/>
              </a:ext>
            </a:extLst>
          </p:cNvPr>
          <p:cNvSpPr>
            <a:spLocks noGrp="1"/>
          </p:cNvSpPr>
          <p:nvPr>
            <p:ph type="title" hasCustomPrompt="1"/>
          </p:nvPr>
        </p:nvSpPr>
        <p:spPr>
          <a:xfrm>
            <a:off x="567039" y="570074"/>
            <a:ext cx="5093207" cy="1385726"/>
          </a:xfrm>
          <a:prstGeom prst="rect">
            <a:avLst/>
          </a:prstGeom>
        </p:spPr>
        <p:txBody>
          <a:bodyPr anchor="b"/>
          <a:lstStyle/>
          <a:p>
            <a:r>
              <a:rPr lang="en-US"/>
              <a:t>[Headline]</a:t>
            </a:r>
          </a:p>
        </p:txBody>
      </p:sp>
      <p:cxnSp>
        <p:nvCxnSpPr>
          <p:cNvPr id="15" name="Straight Connector 14">
            <a:extLst>
              <a:ext uri="{FF2B5EF4-FFF2-40B4-BE49-F238E27FC236}">
                <a16:creationId xmlns:a16="http://schemas.microsoft.com/office/drawing/2014/main" id="{15D256FB-1CFC-42B7-BE62-7F49A482A929}"/>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6019D0E-FF32-459E-97E4-9BB716B7A631}"/>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C383DF4-34AF-4B3C-A154-D199CB5156F0}"/>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sp>
        <p:nvSpPr>
          <p:cNvPr id="20" name="TextBox 19">
            <a:extLst>
              <a:ext uri="{FF2B5EF4-FFF2-40B4-BE49-F238E27FC236}">
                <a16:creationId xmlns:a16="http://schemas.microsoft.com/office/drawing/2014/main" id="{6DE34798-F2B1-4980-95F7-C1599F3B7D4C}"/>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grpSp>
        <p:nvGrpSpPr>
          <p:cNvPr id="73" name="Group 72">
            <a:extLst>
              <a:ext uri="{FF2B5EF4-FFF2-40B4-BE49-F238E27FC236}">
                <a16:creationId xmlns:a16="http://schemas.microsoft.com/office/drawing/2014/main" id="{607467C2-B91E-41AB-BA5E-261BD2637B37}"/>
              </a:ext>
            </a:extLst>
          </p:cNvPr>
          <p:cNvGrpSpPr/>
          <p:nvPr userDrawn="1"/>
        </p:nvGrpSpPr>
        <p:grpSpPr>
          <a:xfrm>
            <a:off x="12192996" y="647700"/>
            <a:ext cx="139664" cy="5046663"/>
            <a:chOff x="12192996" y="647700"/>
            <a:chExt cx="139664" cy="5046663"/>
          </a:xfrm>
        </p:grpSpPr>
        <p:cxnSp>
          <p:nvCxnSpPr>
            <p:cNvPr id="74" name="Straight Connector 73">
              <a:extLst>
                <a:ext uri="{FF2B5EF4-FFF2-40B4-BE49-F238E27FC236}">
                  <a16:creationId xmlns:a16="http://schemas.microsoft.com/office/drawing/2014/main" id="{2DF21283-8F19-4BB7-98FF-C9FBF6E276A5}"/>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5E94881C-C047-4686-98D9-FA9563CA33CA}"/>
                </a:ext>
              </a:extLst>
            </p:cNvPr>
            <p:cNvGrpSpPr/>
            <p:nvPr userDrawn="1"/>
          </p:nvGrpSpPr>
          <p:grpSpPr>
            <a:xfrm>
              <a:off x="12202508" y="647700"/>
              <a:ext cx="130152" cy="5046663"/>
              <a:chOff x="12202508" y="647700"/>
              <a:chExt cx="130152" cy="5046663"/>
            </a:xfrm>
          </p:grpSpPr>
          <p:cxnSp>
            <p:nvCxnSpPr>
              <p:cNvPr id="76" name="Straight Connector 75">
                <a:extLst>
                  <a:ext uri="{FF2B5EF4-FFF2-40B4-BE49-F238E27FC236}">
                    <a16:creationId xmlns:a16="http://schemas.microsoft.com/office/drawing/2014/main" id="{6998B2EF-E7DD-4D13-8920-7BA654D235A6}"/>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849C8C9-6B17-4EF5-8974-7D79D6A896CA}"/>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D542EE6-DD72-4212-878D-2DC9A523C75C}"/>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9D36CC9-C44F-4F31-91B1-6F6183D9096B}"/>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CF9EAC1-0269-4115-98BF-A8695F5EEEE6}"/>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5A1B023F-3FFB-4432-A637-0087742169AC}"/>
              </a:ext>
            </a:extLst>
          </p:cNvPr>
          <p:cNvGrpSpPr/>
          <p:nvPr userDrawn="1"/>
        </p:nvGrpSpPr>
        <p:grpSpPr>
          <a:xfrm>
            <a:off x="-130152" y="647700"/>
            <a:ext cx="130152" cy="5046663"/>
            <a:chOff x="-130152" y="647700"/>
            <a:chExt cx="130152" cy="5046663"/>
          </a:xfrm>
        </p:grpSpPr>
        <p:cxnSp>
          <p:nvCxnSpPr>
            <p:cNvPr id="82" name="Straight Connector 81">
              <a:extLst>
                <a:ext uri="{FF2B5EF4-FFF2-40B4-BE49-F238E27FC236}">
                  <a16:creationId xmlns:a16="http://schemas.microsoft.com/office/drawing/2014/main" id="{E9157ACD-A708-446E-BA08-8ABA138452F1}"/>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35FEBBB-6FF4-4962-A5D1-9492720A09A2}"/>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B6C3A59-2A6C-4FA0-8ACD-FA252B97E943}"/>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26BCAC7-CEA8-442F-A559-3F4E44BDC1E1}"/>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9943CB7D-FCF0-48F4-BEA7-B94F8532516B}"/>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8AE0A84-25B5-483F-9FC6-D34178F270FE}"/>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0B643A0A-DDE6-4A58-8121-C422A7300B85}"/>
              </a:ext>
            </a:extLst>
          </p:cNvPr>
          <p:cNvGrpSpPr/>
          <p:nvPr userDrawn="1"/>
        </p:nvGrpSpPr>
        <p:grpSpPr>
          <a:xfrm>
            <a:off x="-1325" y="6871033"/>
            <a:ext cx="12192000" cy="143299"/>
            <a:chOff x="-1325" y="6871033"/>
            <a:chExt cx="12192000" cy="143299"/>
          </a:xfrm>
        </p:grpSpPr>
        <p:sp>
          <p:nvSpPr>
            <p:cNvPr id="90" name="Rectangle 89">
              <a:extLst>
                <a:ext uri="{FF2B5EF4-FFF2-40B4-BE49-F238E27FC236}">
                  <a16:creationId xmlns:a16="http://schemas.microsoft.com/office/drawing/2014/main" id="{08D1AA8E-DBB0-4C4B-AE6B-EE691E847CDC}"/>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91" name="Rectangle 90">
              <a:extLst>
                <a:ext uri="{FF2B5EF4-FFF2-40B4-BE49-F238E27FC236}">
                  <a16:creationId xmlns:a16="http://schemas.microsoft.com/office/drawing/2014/main" id="{A4EABDD5-9D53-41BE-84E2-0DAC76779421}"/>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92" name="Rectangle 91">
            <a:extLst>
              <a:ext uri="{FF2B5EF4-FFF2-40B4-BE49-F238E27FC236}">
                <a16:creationId xmlns:a16="http://schemas.microsoft.com/office/drawing/2014/main" id="{8161154C-724E-4877-AFF8-FAD67B3FCA26}"/>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7" name="Rectangle 66">
            <a:extLst>
              <a:ext uri="{FF2B5EF4-FFF2-40B4-BE49-F238E27FC236}">
                <a16:creationId xmlns:a16="http://schemas.microsoft.com/office/drawing/2014/main" id="{F4A58843-23D3-4734-AFEA-B414D4E09D9C}"/>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8" name="Group 67">
            <a:extLst>
              <a:ext uri="{FF2B5EF4-FFF2-40B4-BE49-F238E27FC236}">
                <a16:creationId xmlns:a16="http://schemas.microsoft.com/office/drawing/2014/main" id="{9D8E272B-3C66-4E7D-A0E4-4A06273C3A41}"/>
              </a:ext>
            </a:extLst>
          </p:cNvPr>
          <p:cNvGrpSpPr/>
          <p:nvPr userDrawn="1"/>
        </p:nvGrpSpPr>
        <p:grpSpPr>
          <a:xfrm>
            <a:off x="12257314" y="1051487"/>
            <a:ext cx="1272540" cy="3085386"/>
            <a:chOff x="12257314" y="1051487"/>
            <a:chExt cx="1272540" cy="3085386"/>
          </a:xfrm>
        </p:grpSpPr>
        <p:sp>
          <p:nvSpPr>
            <p:cNvPr id="69" name="Rectangle 68">
              <a:extLst>
                <a:ext uri="{FF2B5EF4-FFF2-40B4-BE49-F238E27FC236}">
                  <a16:creationId xmlns:a16="http://schemas.microsoft.com/office/drawing/2014/main" id="{336FE848-CA52-4854-BF6B-285DAE372E01}"/>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0" name="TextBox 69">
              <a:extLst>
                <a:ext uri="{FF2B5EF4-FFF2-40B4-BE49-F238E27FC236}">
                  <a16:creationId xmlns:a16="http://schemas.microsoft.com/office/drawing/2014/main" id="{17EA3C61-3BB1-44BD-91C7-7050576C0201}"/>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71" name="Freeform: Shape 70">
              <a:extLst>
                <a:ext uri="{FF2B5EF4-FFF2-40B4-BE49-F238E27FC236}">
                  <a16:creationId xmlns:a16="http://schemas.microsoft.com/office/drawing/2014/main" id="{9FC8BCE3-3CCD-45B7-92D2-066591836916}"/>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20B7941B-A3DF-4B81-9BED-4DAD101ECB21}"/>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27" name="Freeform: Shape 126">
              <a:extLst>
                <a:ext uri="{FF2B5EF4-FFF2-40B4-BE49-F238E27FC236}">
                  <a16:creationId xmlns:a16="http://schemas.microsoft.com/office/drawing/2014/main" id="{1D1CF571-F47A-4F28-8B73-4E37C1B1039D}"/>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reeform: Shape 127">
              <a:extLst>
                <a:ext uri="{FF2B5EF4-FFF2-40B4-BE49-F238E27FC236}">
                  <a16:creationId xmlns:a16="http://schemas.microsoft.com/office/drawing/2014/main" id="{2A056D20-5052-460E-9F0C-73C6EBB5B408}"/>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a:extLst>
                <a:ext uri="{FF2B5EF4-FFF2-40B4-BE49-F238E27FC236}">
                  <a16:creationId xmlns:a16="http://schemas.microsoft.com/office/drawing/2014/main" id="{09B34095-1465-47A1-AB1D-80BE93CEE138}"/>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30" name="Picture 129">
              <a:extLst>
                <a:ext uri="{FF2B5EF4-FFF2-40B4-BE49-F238E27FC236}">
                  <a16:creationId xmlns:a16="http://schemas.microsoft.com/office/drawing/2014/main" id="{4D13E51C-896C-433B-A5FF-883F9EE43E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31" name="Rectangle 130">
              <a:extLst>
                <a:ext uri="{FF2B5EF4-FFF2-40B4-BE49-F238E27FC236}">
                  <a16:creationId xmlns:a16="http://schemas.microsoft.com/office/drawing/2014/main" id="{2B5AB5CC-90AD-42C7-BB73-F0FCD761B14B}"/>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32" name="Rectangle 131">
              <a:extLst>
                <a:ext uri="{FF2B5EF4-FFF2-40B4-BE49-F238E27FC236}">
                  <a16:creationId xmlns:a16="http://schemas.microsoft.com/office/drawing/2014/main" id="{F76CE769-2BEB-48C1-8CA7-391FEF864E0E}"/>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33" name="Rectangle 132">
              <a:extLst>
                <a:ext uri="{FF2B5EF4-FFF2-40B4-BE49-F238E27FC236}">
                  <a16:creationId xmlns:a16="http://schemas.microsoft.com/office/drawing/2014/main" id="{077D9859-C0B2-44E0-AD1D-FD26733D83D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34" name="Rectangle 133">
              <a:extLst>
                <a:ext uri="{FF2B5EF4-FFF2-40B4-BE49-F238E27FC236}">
                  <a16:creationId xmlns:a16="http://schemas.microsoft.com/office/drawing/2014/main" id="{DEEC4F13-D7A2-4001-8418-B83179B919BC}"/>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35" name="Group 134">
              <a:extLst>
                <a:ext uri="{FF2B5EF4-FFF2-40B4-BE49-F238E27FC236}">
                  <a16:creationId xmlns:a16="http://schemas.microsoft.com/office/drawing/2014/main" id="{148C427F-D272-44D2-834F-6DFEDD02BC23}"/>
                </a:ext>
              </a:extLst>
            </p:cNvPr>
            <p:cNvGrpSpPr/>
            <p:nvPr userDrawn="1"/>
          </p:nvGrpSpPr>
          <p:grpSpPr>
            <a:xfrm>
              <a:off x="12364752" y="2345932"/>
              <a:ext cx="1055431" cy="88186"/>
              <a:chOff x="914335" y="6913770"/>
              <a:chExt cx="1109884" cy="100584"/>
            </a:xfrm>
            <a:noFill/>
          </p:grpSpPr>
          <p:sp>
            <p:nvSpPr>
              <p:cNvPr id="146" name="Rectangle 145">
                <a:extLst>
                  <a:ext uri="{FF2B5EF4-FFF2-40B4-BE49-F238E27FC236}">
                    <a16:creationId xmlns:a16="http://schemas.microsoft.com/office/drawing/2014/main" id="{B59A0478-6E49-4D98-84A6-0961262102CA}"/>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47" name="Rectangle 146">
                <a:extLst>
                  <a:ext uri="{FF2B5EF4-FFF2-40B4-BE49-F238E27FC236}">
                    <a16:creationId xmlns:a16="http://schemas.microsoft.com/office/drawing/2014/main" id="{047D932A-A694-4519-991D-D97DF9B57751}"/>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48" name="Rectangle 147">
                <a:extLst>
                  <a:ext uri="{FF2B5EF4-FFF2-40B4-BE49-F238E27FC236}">
                    <a16:creationId xmlns:a16="http://schemas.microsoft.com/office/drawing/2014/main" id="{EF0F7CF1-686F-4EFD-9629-02F26E004698}"/>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49" name="Rectangle 148">
                <a:extLst>
                  <a:ext uri="{FF2B5EF4-FFF2-40B4-BE49-F238E27FC236}">
                    <a16:creationId xmlns:a16="http://schemas.microsoft.com/office/drawing/2014/main" id="{22E9D753-0937-4FE5-92CB-35E8294FE0D7}"/>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50" name="Rectangle 149">
                <a:extLst>
                  <a:ext uri="{FF2B5EF4-FFF2-40B4-BE49-F238E27FC236}">
                    <a16:creationId xmlns:a16="http://schemas.microsoft.com/office/drawing/2014/main" id="{EB74A8B5-691E-4537-93E2-370CC74938DB}"/>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51" name="Rectangle 150">
                <a:extLst>
                  <a:ext uri="{FF2B5EF4-FFF2-40B4-BE49-F238E27FC236}">
                    <a16:creationId xmlns:a16="http://schemas.microsoft.com/office/drawing/2014/main" id="{14EB5F14-E487-4F32-8AC6-D97F77A31298}"/>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52" name="Rectangle 151">
                <a:extLst>
                  <a:ext uri="{FF2B5EF4-FFF2-40B4-BE49-F238E27FC236}">
                    <a16:creationId xmlns:a16="http://schemas.microsoft.com/office/drawing/2014/main" id="{B14AA409-2A6D-429A-8B33-013EA09DB1C9}"/>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53" name="Rectangle 152">
                <a:extLst>
                  <a:ext uri="{FF2B5EF4-FFF2-40B4-BE49-F238E27FC236}">
                    <a16:creationId xmlns:a16="http://schemas.microsoft.com/office/drawing/2014/main" id="{A4D87BE8-9941-49E5-91EA-E3E08FDCE28A}"/>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54" name="Rectangle 153">
                <a:extLst>
                  <a:ext uri="{FF2B5EF4-FFF2-40B4-BE49-F238E27FC236}">
                    <a16:creationId xmlns:a16="http://schemas.microsoft.com/office/drawing/2014/main" id="{32370BFA-8320-4D7F-BA0E-9C1BF1E084BC}"/>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55" name="Rectangle 154">
                <a:extLst>
                  <a:ext uri="{FF2B5EF4-FFF2-40B4-BE49-F238E27FC236}">
                    <a16:creationId xmlns:a16="http://schemas.microsoft.com/office/drawing/2014/main" id="{23014EB0-DB7C-481D-A3CA-6980C7543961}"/>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36" name="Graphic 135" descr="Close with solid fill">
              <a:extLst>
                <a:ext uri="{FF2B5EF4-FFF2-40B4-BE49-F238E27FC236}">
                  <a16:creationId xmlns:a16="http://schemas.microsoft.com/office/drawing/2014/main" id="{20B51798-AF78-4078-9746-D3424A92106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37" name="Graphic 136" descr="Close with solid fill">
              <a:extLst>
                <a:ext uri="{FF2B5EF4-FFF2-40B4-BE49-F238E27FC236}">
                  <a16:creationId xmlns:a16="http://schemas.microsoft.com/office/drawing/2014/main" id="{BE032418-92A1-4E1A-8C09-A3D216178FA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38" name="Graphic 137" descr="Close with solid fill">
              <a:extLst>
                <a:ext uri="{FF2B5EF4-FFF2-40B4-BE49-F238E27FC236}">
                  <a16:creationId xmlns:a16="http://schemas.microsoft.com/office/drawing/2014/main" id="{905A376A-9A3D-4C3A-9C9C-738E9C12025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39" name="Graphic 138" descr="Close with solid fill">
              <a:extLst>
                <a:ext uri="{FF2B5EF4-FFF2-40B4-BE49-F238E27FC236}">
                  <a16:creationId xmlns:a16="http://schemas.microsoft.com/office/drawing/2014/main" id="{B25CCDCC-346E-4A47-87C4-F6846327D72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40" name="Graphic 139" descr="Close with solid fill">
              <a:extLst>
                <a:ext uri="{FF2B5EF4-FFF2-40B4-BE49-F238E27FC236}">
                  <a16:creationId xmlns:a16="http://schemas.microsoft.com/office/drawing/2014/main" id="{6E24AC98-79D8-4568-9A1C-A55249435BA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41" name="Graphic 140" descr="Close with solid fill">
              <a:extLst>
                <a:ext uri="{FF2B5EF4-FFF2-40B4-BE49-F238E27FC236}">
                  <a16:creationId xmlns:a16="http://schemas.microsoft.com/office/drawing/2014/main" id="{5A2E6131-42EA-4489-815F-FBF80F1E32C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42" name="Graphic 141" descr="Close with solid fill">
              <a:extLst>
                <a:ext uri="{FF2B5EF4-FFF2-40B4-BE49-F238E27FC236}">
                  <a16:creationId xmlns:a16="http://schemas.microsoft.com/office/drawing/2014/main" id="{28CDE807-7922-48F9-AC2E-C583539356A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43" name="Graphic 142" descr="Close with solid fill">
              <a:extLst>
                <a:ext uri="{FF2B5EF4-FFF2-40B4-BE49-F238E27FC236}">
                  <a16:creationId xmlns:a16="http://schemas.microsoft.com/office/drawing/2014/main" id="{EB4DA3CB-8A65-4425-9F20-1DB51B5C0C4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44" name="Graphic 143" descr="Close with solid fill">
              <a:extLst>
                <a:ext uri="{FF2B5EF4-FFF2-40B4-BE49-F238E27FC236}">
                  <a16:creationId xmlns:a16="http://schemas.microsoft.com/office/drawing/2014/main" id="{DCE5CBE6-5A5C-41FA-A939-E25CD0CA77C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45" name="Graphic 144" descr="Close with solid fill">
              <a:extLst>
                <a:ext uri="{FF2B5EF4-FFF2-40B4-BE49-F238E27FC236}">
                  <a16:creationId xmlns:a16="http://schemas.microsoft.com/office/drawing/2014/main" id="{29CCB93B-D43D-410C-A947-C02E98E8D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pic>
        <p:nvPicPr>
          <p:cNvPr id="88" name="SPG Commodity Insights Red White Small">
            <a:extLst>
              <a:ext uri="{FF2B5EF4-FFF2-40B4-BE49-F238E27FC236}">
                <a16:creationId xmlns:a16="http://schemas.microsoft.com/office/drawing/2014/main" id="{D74D714F-83B2-4EF1-9E0B-A623BFB5F9F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7994379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nted Background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33969-EFEE-4396-B837-BF0AD16982D4}"/>
              </a:ext>
            </a:extLst>
          </p:cNvPr>
          <p:cNvSpPr/>
          <p:nvPr userDrawn="1"/>
        </p:nvSpPr>
        <p:spPr>
          <a:xfrm>
            <a:off x="226359" y="239405"/>
            <a:ext cx="11739282" cy="6379191"/>
          </a:xfrm>
          <a:prstGeom prst="rect">
            <a:avLst/>
          </a:prstGeom>
          <a:solidFill>
            <a:schemeClr val="accent4">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 name="Title 1">
            <a:extLst>
              <a:ext uri="{FF2B5EF4-FFF2-40B4-BE49-F238E27FC236}">
                <a16:creationId xmlns:a16="http://schemas.microsoft.com/office/drawing/2014/main" id="{C6F79257-0F45-4464-B07A-E911EA2D1D14}"/>
              </a:ext>
            </a:extLst>
          </p:cNvPr>
          <p:cNvSpPr>
            <a:spLocks noGrp="1"/>
          </p:cNvSpPr>
          <p:nvPr>
            <p:ph type="title" hasCustomPrompt="1"/>
          </p:nvPr>
        </p:nvSpPr>
        <p:spPr/>
        <p:txBody>
          <a:bodyPr/>
          <a:lstStyle>
            <a:lvl1pPr>
              <a:defRPr/>
            </a:lvl1pPr>
          </a:lstStyle>
          <a:p>
            <a:r>
              <a:rPr lang="en-US"/>
              <a:t>[Headline] Please see footnote on the lower left for single page use</a:t>
            </a:r>
          </a:p>
        </p:txBody>
      </p:sp>
      <p:sp>
        <p:nvSpPr>
          <p:cNvPr id="3" name="Date Placeholder 2">
            <a:extLst>
              <a:ext uri="{FF2B5EF4-FFF2-40B4-BE49-F238E27FC236}">
                <a16:creationId xmlns:a16="http://schemas.microsoft.com/office/drawing/2014/main" id="{03502E2A-C02F-4598-8CA0-4AD588B5AACD}"/>
              </a:ext>
            </a:extLst>
          </p:cNvPr>
          <p:cNvSpPr>
            <a:spLocks noGrp="1"/>
          </p:cNvSpPr>
          <p:nvPr>
            <p:ph type="dt" sz="half" idx="10"/>
          </p:nvPr>
        </p:nvSpPr>
        <p:spPr/>
        <p:txBody>
          <a:bodyPr/>
          <a:lstStyle/>
          <a:p>
            <a:fld id="{60CB7FA1-E311-4F76-ACF9-A9E3477CAE22}" type="datetime4">
              <a:rPr lang="en-US" smtClean="0"/>
              <a:t>July 23, 2025</a:t>
            </a:fld>
            <a:endParaRPr lang="en-US"/>
          </a:p>
        </p:txBody>
      </p:sp>
      <p:sp>
        <p:nvSpPr>
          <p:cNvPr id="4" name="Footer Placeholder 3">
            <a:extLst>
              <a:ext uri="{FF2B5EF4-FFF2-40B4-BE49-F238E27FC236}">
                <a16:creationId xmlns:a16="http://schemas.microsoft.com/office/drawing/2014/main" id="{C15F89BF-D253-4E07-9541-4D7E855915BE}"/>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1115304F-919C-4F77-BC96-EE9550A9D69E}"/>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8" name="Content Placeholder 2">
            <a:extLst>
              <a:ext uri="{FF2B5EF4-FFF2-40B4-BE49-F238E27FC236}">
                <a16:creationId xmlns:a16="http://schemas.microsoft.com/office/drawing/2014/main" id="{9E396F4C-762F-4940-93E2-9AF0D55B5910}"/>
              </a:ext>
            </a:extLst>
          </p:cNvPr>
          <p:cNvSpPr>
            <a:spLocks noGrp="1"/>
          </p:cNvSpPr>
          <p:nvPr>
            <p:ph idx="1" hasCustomPrompt="1"/>
          </p:nvPr>
        </p:nvSpPr>
        <p:spPr>
          <a:xfrm>
            <a:off x="567039" y="1622425"/>
            <a:ext cx="11064240" cy="4584274"/>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FE72DE81-6D31-4EE8-846D-11667A30DC51}"/>
              </a:ext>
            </a:extLst>
          </p:cNvPr>
          <p:cNvGrpSpPr/>
          <p:nvPr userDrawn="1"/>
        </p:nvGrpSpPr>
        <p:grpSpPr>
          <a:xfrm>
            <a:off x="-1325" y="6871033"/>
            <a:ext cx="12192000" cy="143299"/>
            <a:chOff x="-1325" y="6871033"/>
            <a:chExt cx="12192000" cy="143299"/>
          </a:xfrm>
        </p:grpSpPr>
        <p:sp>
          <p:nvSpPr>
            <p:cNvPr id="10" name="Rectangle 9">
              <a:extLst>
                <a:ext uri="{FF2B5EF4-FFF2-40B4-BE49-F238E27FC236}">
                  <a16:creationId xmlns:a16="http://schemas.microsoft.com/office/drawing/2014/main" id="{F423200A-B639-4DFB-B52F-559F1F74B600}"/>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11" name="Rectangle 10">
              <a:extLst>
                <a:ext uri="{FF2B5EF4-FFF2-40B4-BE49-F238E27FC236}">
                  <a16:creationId xmlns:a16="http://schemas.microsoft.com/office/drawing/2014/main" id="{7EC32EDD-78CF-4586-BFD7-75B826A880F9}"/>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12" name="Rectangle 11">
            <a:extLst>
              <a:ext uri="{FF2B5EF4-FFF2-40B4-BE49-F238E27FC236}">
                <a16:creationId xmlns:a16="http://schemas.microsoft.com/office/drawing/2014/main" id="{58549BC5-4805-4624-8EDF-1CC9C2197B5E}"/>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13" name="Group 12">
            <a:extLst>
              <a:ext uri="{FF2B5EF4-FFF2-40B4-BE49-F238E27FC236}">
                <a16:creationId xmlns:a16="http://schemas.microsoft.com/office/drawing/2014/main" id="{7394D1C0-EA2E-4008-A874-1EC0BF574D97}"/>
              </a:ext>
            </a:extLst>
          </p:cNvPr>
          <p:cNvGrpSpPr/>
          <p:nvPr userDrawn="1"/>
        </p:nvGrpSpPr>
        <p:grpSpPr>
          <a:xfrm>
            <a:off x="12257314" y="1051487"/>
            <a:ext cx="1272540" cy="3085386"/>
            <a:chOff x="12257314" y="1051487"/>
            <a:chExt cx="1272540" cy="3085386"/>
          </a:xfrm>
        </p:grpSpPr>
        <p:sp>
          <p:nvSpPr>
            <p:cNvPr id="14" name="Rectangle 13">
              <a:extLst>
                <a:ext uri="{FF2B5EF4-FFF2-40B4-BE49-F238E27FC236}">
                  <a16:creationId xmlns:a16="http://schemas.microsoft.com/office/drawing/2014/main" id="{3A91BD69-4594-4FDA-997A-E65449EA1958}"/>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15" name="TextBox 14">
              <a:extLst>
                <a:ext uri="{FF2B5EF4-FFF2-40B4-BE49-F238E27FC236}">
                  <a16:creationId xmlns:a16="http://schemas.microsoft.com/office/drawing/2014/main" id="{0084D7FA-8C2F-4E17-9AA9-8B0337F4C5D4}"/>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16" name="Freeform: Shape 15">
              <a:extLst>
                <a:ext uri="{FF2B5EF4-FFF2-40B4-BE49-F238E27FC236}">
                  <a16:creationId xmlns:a16="http://schemas.microsoft.com/office/drawing/2014/main" id="{F8525CC7-72BD-405B-A60B-629BFFE0E384}"/>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7571622-2029-4FBC-BF6F-9EED626AC1B1}"/>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8" name="Freeform: Shape 17">
              <a:extLst>
                <a:ext uri="{FF2B5EF4-FFF2-40B4-BE49-F238E27FC236}">
                  <a16:creationId xmlns:a16="http://schemas.microsoft.com/office/drawing/2014/main" id="{9974FC87-AC9A-4953-A46E-301C9A5AD70E}"/>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110A7BC-1466-41A7-BA52-A582F79A00D0}"/>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A867F2C-00F0-470A-8785-CF2C568B79C7}"/>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21" name="Picture 20">
              <a:extLst>
                <a:ext uri="{FF2B5EF4-FFF2-40B4-BE49-F238E27FC236}">
                  <a16:creationId xmlns:a16="http://schemas.microsoft.com/office/drawing/2014/main" id="{E5AA1475-2D73-42FB-9913-56210F20F09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22" name="Rectangle 21">
              <a:extLst>
                <a:ext uri="{FF2B5EF4-FFF2-40B4-BE49-F238E27FC236}">
                  <a16:creationId xmlns:a16="http://schemas.microsoft.com/office/drawing/2014/main" id="{7A4583F7-4DEB-484F-83A0-8D47A75E7280}"/>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23" name="Rectangle 22">
              <a:extLst>
                <a:ext uri="{FF2B5EF4-FFF2-40B4-BE49-F238E27FC236}">
                  <a16:creationId xmlns:a16="http://schemas.microsoft.com/office/drawing/2014/main" id="{633526BB-F841-4514-A9F1-36B3DBDACEE7}"/>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4" name="Rectangle 23">
              <a:extLst>
                <a:ext uri="{FF2B5EF4-FFF2-40B4-BE49-F238E27FC236}">
                  <a16:creationId xmlns:a16="http://schemas.microsoft.com/office/drawing/2014/main" id="{6F35C634-B648-4DBC-977B-0A5152309B02}"/>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5" name="Rectangle 24">
              <a:extLst>
                <a:ext uri="{FF2B5EF4-FFF2-40B4-BE49-F238E27FC236}">
                  <a16:creationId xmlns:a16="http://schemas.microsoft.com/office/drawing/2014/main" id="{C5D65809-B87C-4240-A59E-109EE00ABDDF}"/>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26" name="Group 25">
              <a:extLst>
                <a:ext uri="{FF2B5EF4-FFF2-40B4-BE49-F238E27FC236}">
                  <a16:creationId xmlns:a16="http://schemas.microsoft.com/office/drawing/2014/main" id="{FC4661DE-667C-4142-BFBA-C579E095FDCA}"/>
                </a:ext>
              </a:extLst>
            </p:cNvPr>
            <p:cNvGrpSpPr/>
            <p:nvPr userDrawn="1"/>
          </p:nvGrpSpPr>
          <p:grpSpPr>
            <a:xfrm>
              <a:off x="12364752" y="2345932"/>
              <a:ext cx="1055431" cy="88186"/>
              <a:chOff x="914335" y="6913770"/>
              <a:chExt cx="1109884" cy="100584"/>
            </a:xfrm>
            <a:noFill/>
          </p:grpSpPr>
          <p:sp>
            <p:nvSpPr>
              <p:cNvPr id="37" name="Rectangle 36">
                <a:extLst>
                  <a:ext uri="{FF2B5EF4-FFF2-40B4-BE49-F238E27FC236}">
                    <a16:creationId xmlns:a16="http://schemas.microsoft.com/office/drawing/2014/main" id="{946AB15E-BDCA-43B9-B050-B42CCFBD425E}"/>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38" name="Rectangle 37">
                <a:extLst>
                  <a:ext uri="{FF2B5EF4-FFF2-40B4-BE49-F238E27FC236}">
                    <a16:creationId xmlns:a16="http://schemas.microsoft.com/office/drawing/2014/main" id="{F1BEA057-79E7-4EC3-8EBB-67F0573CE908}"/>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39" name="Rectangle 38">
                <a:extLst>
                  <a:ext uri="{FF2B5EF4-FFF2-40B4-BE49-F238E27FC236}">
                    <a16:creationId xmlns:a16="http://schemas.microsoft.com/office/drawing/2014/main" id="{DAEE85BB-CB6B-40EF-A330-B11AE29B408A}"/>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40" name="Rectangle 39">
                <a:extLst>
                  <a:ext uri="{FF2B5EF4-FFF2-40B4-BE49-F238E27FC236}">
                    <a16:creationId xmlns:a16="http://schemas.microsoft.com/office/drawing/2014/main" id="{8E89FDCF-E929-48C0-98F4-22E19A16802D}"/>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41" name="Rectangle 40">
                <a:extLst>
                  <a:ext uri="{FF2B5EF4-FFF2-40B4-BE49-F238E27FC236}">
                    <a16:creationId xmlns:a16="http://schemas.microsoft.com/office/drawing/2014/main" id="{68A15EE0-BEA9-476F-B632-E99CCBB2C7F5}"/>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42" name="Rectangle 41">
                <a:extLst>
                  <a:ext uri="{FF2B5EF4-FFF2-40B4-BE49-F238E27FC236}">
                    <a16:creationId xmlns:a16="http://schemas.microsoft.com/office/drawing/2014/main" id="{810852A6-E8C5-42FB-825F-860DB4A56D5C}"/>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43" name="Rectangle 42">
                <a:extLst>
                  <a:ext uri="{FF2B5EF4-FFF2-40B4-BE49-F238E27FC236}">
                    <a16:creationId xmlns:a16="http://schemas.microsoft.com/office/drawing/2014/main" id="{A7C1FF46-B5AE-4737-857F-B4360EEE37AA}"/>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44" name="Rectangle 43">
                <a:extLst>
                  <a:ext uri="{FF2B5EF4-FFF2-40B4-BE49-F238E27FC236}">
                    <a16:creationId xmlns:a16="http://schemas.microsoft.com/office/drawing/2014/main" id="{81CD1BDA-4069-458D-81D0-BC61409542C8}"/>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45" name="Rectangle 44">
                <a:extLst>
                  <a:ext uri="{FF2B5EF4-FFF2-40B4-BE49-F238E27FC236}">
                    <a16:creationId xmlns:a16="http://schemas.microsoft.com/office/drawing/2014/main" id="{5C88F6A3-3F4B-4AC4-982D-D3A5C1FDA4C3}"/>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46" name="Rectangle 45">
                <a:extLst>
                  <a:ext uri="{FF2B5EF4-FFF2-40B4-BE49-F238E27FC236}">
                    <a16:creationId xmlns:a16="http://schemas.microsoft.com/office/drawing/2014/main" id="{284FA955-892E-445A-8D71-69416B38D350}"/>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27" name="Graphic 26" descr="Close with solid fill">
              <a:extLst>
                <a:ext uri="{FF2B5EF4-FFF2-40B4-BE49-F238E27FC236}">
                  <a16:creationId xmlns:a16="http://schemas.microsoft.com/office/drawing/2014/main" id="{96245744-AF49-4CE4-AFB6-66FC1960FCD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28" name="Graphic 27" descr="Close with solid fill">
              <a:extLst>
                <a:ext uri="{FF2B5EF4-FFF2-40B4-BE49-F238E27FC236}">
                  <a16:creationId xmlns:a16="http://schemas.microsoft.com/office/drawing/2014/main" id="{E8194C7F-0BE7-4D7D-8F46-917CDA4D842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29" name="Graphic 28" descr="Close with solid fill">
              <a:extLst>
                <a:ext uri="{FF2B5EF4-FFF2-40B4-BE49-F238E27FC236}">
                  <a16:creationId xmlns:a16="http://schemas.microsoft.com/office/drawing/2014/main" id="{F6D2715F-17CA-4186-A461-28CCC8749C1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30" name="Graphic 29" descr="Close with solid fill">
              <a:extLst>
                <a:ext uri="{FF2B5EF4-FFF2-40B4-BE49-F238E27FC236}">
                  <a16:creationId xmlns:a16="http://schemas.microsoft.com/office/drawing/2014/main" id="{C2133369-C12A-460B-85F0-18B1638FD45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31" name="Graphic 30" descr="Close with solid fill">
              <a:extLst>
                <a:ext uri="{FF2B5EF4-FFF2-40B4-BE49-F238E27FC236}">
                  <a16:creationId xmlns:a16="http://schemas.microsoft.com/office/drawing/2014/main" id="{0AD790A3-B200-4CA3-8144-3255D6ACAFF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32" name="Graphic 31" descr="Close with solid fill">
              <a:extLst>
                <a:ext uri="{FF2B5EF4-FFF2-40B4-BE49-F238E27FC236}">
                  <a16:creationId xmlns:a16="http://schemas.microsoft.com/office/drawing/2014/main" id="{7F467231-C2FF-48DE-9E29-913DE2E0D2B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33" name="Graphic 32" descr="Close with solid fill">
              <a:extLst>
                <a:ext uri="{FF2B5EF4-FFF2-40B4-BE49-F238E27FC236}">
                  <a16:creationId xmlns:a16="http://schemas.microsoft.com/office/drawing/2014/main" id="{9F3357CC-5C53-40A5-A529-BC1B4B7E002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34" name="Graphic 33" descr="Close with solid fill">
              <a:extLst>
                <a:ext uri="{FF2B5EF4-FFF2-40B4-BE49-F238E27FC236}">
                  <a16:creationId xmlns:a16="http://schemas.microsoft.com/office/drawing/2014/main" id="{623625A4-67F0-4F47-BD2B-DFE76CB14D3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35" name="Graphic 34" descr="Close with solid fill">
              <a:extLst>
                <a:ext uri="{FF2B5EF4-FFF2-40B4-BE49-F238E27FC236}">
                  <a16:creationId xmlns:a16="http://schemas.microsoft.com/office/drawing/2014/main" id="{6AD8EA30-9A89-4FD9-AA2D-4626F99C998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36" name="Graphic 35" descr="Close with solid fill">
              <a:extLst>
                <a:ext uri="{FF2B5EF4-FFF2-40B4-BE49-F238E27FC236}">
                  <a16:creationId xmlns:a16="http://schemas.microsoft.com/office/drawing/2014/main" id="{51A2C0D4-371E-4B71-9179-A564FE0F5C4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
        <p:nvSpPr>
          <p:cNvPr id="47" name="Rectangle 46">
            <a:extLst>
              <a:ext uri="{FF2B5EF4-FFF2-40B4-BE49-F238E27FC236}">
                <a16:creationId xmlns:a16="http://schemas.microsoft.com/office/drawing/2014/main" id="{EA61A7B3-C4D2-4397-8168-2604119B3D30}"/>
              </a:ext>
            </a:extLst>
          </p:cNvPr>
          <p:cNvSpPr/>
          <p:nvPr userDrawn="1"/>
        </p:nvSpPr>
        <p:spPr>
          <a:xfrm>
            <a:off x="-1401843" y="5118914"/>
            <a:ext cx="1394599" cy="1365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If this slide is used as a stand-alone slide, please add the logo in all black to the slide. Hold down SHIFT and drag the logo below to the left of the first guideline. </a:t>
            </a:r>
          </a:p>
        </p:txBody>
      </p:sp>
      <p:sp>
        <p:nvSpPr>
          <p:cNvPr id="49" name="Media Placeholder 50">
            <a:extLst>
              <a:ext uri="{FF2B5EF4-FFF2-40B4-BE49-F238E27FC236}">
                <a16:creationId xmlns:a16="http://schemas.microsoft.com/office/drawing/2014/main" id="{BBFE0E77-9273-4E0A-8913-D988E952D4D5}"/>
              </a:ext>
            </a:extLst>
          </p:cNvPr>
          <p:cNvSpPr>
            <a:spLocks noGrp="1"/>
          </p:cNvSpPr>
          <p:nvPr>
            <p:ph type="media" sz="quarter" idx="13" hasCustomPrompt="1"/>
          </p:nvPr>
        </p:nvSpPr>
        <p:spPr>
          <a:xfrm>
            <a:off x="-1374400" y="6042543"/>
            <a:ext cx="1362456" cy="36576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sz="100">
                <a:noFill/>
              </a:defRPr>
            </a:lvl1pPr>
          </a:lstStyle>
          <a:p>
            <a:r>
              <a:rPr lang="en-US"/>
              <a:t>.</a:t>
            </a:r>
          </a:p>
        </p:txBody>
      </p:sp>
    </p:spTree>
    <p:extLst>
      <p:ext uri="{BB962C8B-B14F-4D97-AF65-F5344CB8AC3E}">
        <p14:creationId xmlns:p14="http://schemas.microsoft.com/office/powerpoint/2010/main" val="1901995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nted Background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33969-EFEE-4396-B837-BF0AD16982D4}"/>
              </a:ext>
            </a:extLst>
          </p:cNvPr>
          <p:cNvSpPr/>
          <p:nvPr userDrawn="1"/>
        </p:nvSpPr>
        <p:spPr>
          <a:xfrm>
            <a:off x="226359" y="239405"/>
            <a:ext cx="11739282" cy="6379191"/>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 name="Title 1">
            <a:extLst>
              <a:ext uri="{FF2B5EF4-FFF2-40B4-BE49-F238E27FC236}">
                <a16:creationId xmlns:a16="http://schemas.microsoft.com/office/drawing/2014/main" id="{C6F79257-0F45-4464-B07A-E911EA2D1D14}"/>
              </a:ext>
            </a:extLst>
          </p:cNvPr>
          <p:cNvSpPr>
            <a:spLocks noGrp="1"/>
          </p:cNvSpPr>
          <p:nvPr>
            <p:ph type="title" hasCustomPrompt="1"/>
          </p:nvPr>
        </p:nvSpPr>
        <p:spPr/>
        <p:txBody>
          <a:bodyPr/>
          <a:lstStyle/>
          <a:p>
            <a:r>
              <a:rPr lang="en-US"/>
              <a:t>[Headline] Please see footnote on the lower left for single page use</a:t>
            </a:r>
          </a:p>
        </p:txBody>
      </p:sp>
      <p:sp>
        <p:nvSpPr>
          <p:cNvPr id="3" name="Date Placeholder 2">
            <a:extLst>
              <a:ext uri="{FF2B5EF4-FFF2-40B4-BE49-F238E27FC236}">
                <a16:creationId xmlns:a16="http://schemas.microsoft.com/office/drawing/2014/main" id="{03502E2A-C02F-4598-8CA0-4AD588B5AACD}"/>
              </a:ext>
            </a:extLst>
          </p:cNvPr>
          <p:cNvSpPr>
            <a:spLocks noGrp="1"/>
          </p:cNvSpPr>
          <p:nvPr>
            <p:ph type="dt" sz="half" idx="10"/>
          </p:nvPr>
        </p:nvSpPr>
        <p:spPr/>
        <p:txBody>
          <a:bodyPr/>
          <a:lstStyle/>
          <a:p>
            <a:fld id="{812919DD-F61A-4E48-8D93-3B1ED3BD7820}" type="datetime4">
              <a:rPr lang="en-US" smtClean="0"/>
              <a:t>July 23, 2025</a:t>
            </a:fld>
            <a:endParaRPr lang="en-US"/>
          </a:p>
        </p:txBody>
      </p:sp>
      <p:sp>
        <p:nvSpPr>
          <p:cNvPr id="4" name="Footer Placeholder 3">
            <a:extLst>
              <a:ext uri="{FF2B5EF4-FFF2-40B4-BE49-F238E27FC236}">
                <a16:creationId xmlns:a16="http://schemas.microsoft.com/office/drawing/2014/main" id="{C15F89BF-D253-4E07-9541-4D7E855915BE}"/>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1115304F-919C-4F77-BC96-EE9550A9D69E}"/>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8" name="Content Placeholder 2">
            <a:extLst>
              <a:ext uri="{FF2B5EF4-FFF2-40B4-BE49-F238E27FC236}">
                <a16:creationId xmlns:a16="http://schemas.microsoft.com/office/drawing/2014/main" id="{9E396F4C-762F-4940-93E2-9AF0D55B5910}"/>
              </a:ext>
            </a:extLst>
          </p:cNvPr>
          <p:cNvSpPr>
            <a:spLocks noGrp="1"/>
          </p:cNvSpPr>
          <p:nvPr>
            <p:ph idx="1" hasCustomPrompt="1"/>
          </p:nvPr>
        </p:nvSpPr>
        <p:spPr>
          <a:xfrm>
            <a:off x="567039" y="1622425"/>
            <a:ext cx="11064240" cy="4584274"/>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0CF32E41-AE23-4AB8-BBD3-5DDDA8822076}"/>
              </a:ext>
            </a:extLst>
          </p:cNvPr>
          <p:cNvGrpSpPr/>
          <p:nvPr userDrawn="1"/>
        </p:nvGrpSpPr>
        <p:grpSpPr>
          <a:xfrm>
            <a:off x="-1325" y="6871033"/>
            <a:ext cx="12192000" cy="143299"/>
            <a:chOff x="-1325" y="6871033"/>
            <a:chExt cx="12192000" cy="143299"/>
          </a:xfrm>
        </p:grpSpPr>
        <p:sp>
          <p:nvSpPr>
            <p:cNvPr id="10" name="Rectangle 9">
              <a:extLst>
                <a:ext uri="{FF2B5EF4-FFF2-40B4-BE49-F238E27FC236}">
                  <a16:creationId xmlns:a16="http://schemas.microsoft.com/office/drawing/2014/main" id="{8D65E677-89F3-4B6C-872C-D692668457F3}"/>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11" name="Rectangle 10">
              <a:extLst>
                <a:ext uri="{FF2B5EF4-FFF2-40B4-BE49-F238E27FC236}">
                  <a16:creationId xmlns:a16="http://schemas.microsoft.com/office/drawing/2014/main" id="{5AAD7609-768B-4994-B6CF-A145B30EB2B7}"/>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12" name="Rectangle 11">
            <a:extLst>
              <a:ext uri="{FF2B5EF4-FFF2-40B4-BE49-F238E27FC236}">
                <a16:creationId xmlns:a16="http://schemas.microsoft.com/office/drawing/2014/main" id="{81DB13CB-60DC-4D5A-9D53-F9BA0EC24841}"/>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13" name="Group 12">
            <a:extLst>
              <a:ext uri="{FF2B5EF4-FFF2-40B4-BE49-F238E27FC236}">
                <a16:creationId xmlns:a16="http://schemas.microsoft.com/office/drawing/2014/main" id="{968223A6-7FC1-4E90-A0E0-E39F129E0925}"/>
              </a:ext>
            </a:extLst>
          </p:cNvPr>
          <p:cNvGrpSpPr/>
          <p:nvPr userDrawn="1"/>
        </p:nvGrpSpPr>
        <p:grpSpPr>
          <a:xfrm>
            <a:off x="12257314" y="1051487"/>
            <a:ext cx="1272540" cy="3085386"/>
            <a:chOff x="12257314" y="1051487"/>
            <a:chExt cx="1272540" cy="3085386"/>
          </a:xfrm>
        </p:grpSpPr>
        <p:sp>
          <p:nvSpPr>
            <p:cNvPr id="14" name="Rectangle 13">
              <a:extLst>
                <a:ext uri="{FF2B5EF4-FFF2-40B4-BE49-F238E27FC236}">
                  <a16:creationId xmlns:a16="http://schemas.microsoft.com/office/drawing/2014/main" id="{FAFA175E-66DE-4266-849B-D478AA5D5019}"/>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15" name="TextBox 14">
              <a:extLst>
                <a:ext uri="{FF2B5EF4-FFF2-40B4-BE49-F238E27FC236}">
                  <a16:creationId xmlns:a16="http://schemas.microsoft.com/office/drawing/2014/main" id="{5CA17CBD-0806-441C-9085-77D44783F741}"/>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16" name="Freeform: Shape 15">
              <a:extLst>
                <a:ext uri="{FF2B5EF4-FFF2-40B4-BE49-F238E27FC236}">
                  <a16:creationId xmlns:a16="http://schemas.microsoft.com/office/drawing/2014/main" id="{AFDE58A2-6B49-4DA6-8715-ECD72C03B618}"/>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2068197-D4E9-44F4-A1F8-372CC4E92838}"/>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8" name="Freeform: Shape 17">
              <a:extLst>
                <a:ext uri="{FF2B5EF4-FFF2-40B4-BE49-F238E27FC236}">
                  <a16:creationId xmlns:a16="http://schemas.microsoft.com/office/drawing/2014/main" id="{A8260D71-520D-415F-A5D3-7802F02E3AB3}"/>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BA551C-3085-43FA-BCCA-F9011F8596E2}"/>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43ABA97-7D14-4392-9402-E8B0744F8EAD}"/>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21" name="Picture 20">
              <a:extLst>
                <a:ext uri="{FF2B5EF4-FFF2-40B4-BE49-F238E27FC236}">
                  <a16:creationId xmlns:a16="http://schemas.microsoft.com/office/drawing/2014/main" id="{BA901F25-DC8F-4CDA-BCF8-929418C222F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22" name="Rectangle 21">
              <a:extLst>
                <a:ext uri="{FF2B5EF4-FFF2-40B4-BE49-F238E27FC236}">
                  <a16:creationId xmlns:a16="http://schemas.microsoft.com/office/drawing/2014/main" id="{F63243C4-EDBF-4A54-BBDB-AB4037DAA671}"/>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23" name="Rectangle 22">
              <a:extLst>
                <a:ext uri="{FF2B5EF4-FFF2-40B4-BE49-F238E27FC236}">
                  <a16:creationId xmlns:a16="http://schemas.microsoft.com/office/drawing/2014/main" id="{946EEE72-1413-4B34-AAD1-2E49DB4E2095}"/>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4" name="Rectangle 23">
              <a:extLst>
                <a:ext uri="{FF2B5EF4-FFF2-40B4-BE49-F238E27FC236}">
                  <a16:creationId xmlns:a16="http://schemas.microsoft.com/office/drawing/2014/main" id="{D8120777-CEB0-4B6F-87B3-F1EC0F046D9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5" name="Rectangle 24">
              <a:extLst>
                <a:ext uri="{FF2B5EF4-FFF2-40B4-BE49-F238E27FC236}">
                  <a16:creationId xmlns:a16="http://schemas.microsoft.com/office/drawing/2014/main" id="{218F72D7-648A-4F15-ACF5-B8281F35F57A}"/>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26" name="Group 25">
              <a:extLst>
                <a:ext uri="{FF2B5EF4-FFF2-40B4-BE49-F238E27FC236}">
                  <a16:creationId xmlns:a16="http://schemas.microsoft.com/office/drawing/2014/main" id="{555AB4DD-99A1-43C3-ABC6-5D434B205C2D}"/>
                </a:ext>
              </a:extLst>
            </p:cNvPr>
            <p:cNvGrpSpPr/>
            <p:nvPr userDrawn="1"/>
          </p:nvGrpSpPr>
          <p:grpSpPr>
            <a:xfrm>
              <a:off x="12364752" y="2345932"/>
              <a:ext cx="1055431" cy="88186"/>
              <a:chOff x="914335" y="6913770"/>
              <a:chExt cx="1109884" cy="100584"/>
            </a:xfrm>
            <a:noFill/>
          </p:grpSpPr>
          <p:sp>
            <p:nvSpPr>
              <p:cNvPr id="37" name="Rectangle 36">
                <a:extLst>
                  <a:ext uri="{FF2B5EF4-FFF2-40B4-BE49-F238E27FC236}">
                    <a16:creationId xmlns:a16="http://schemas.microsoft.com/office/drawing/2014/main" id="{6F1FFF8C-1327-4A19-880A-3479D0A55EBE}"/>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38" name="Rectangle 37">
                <a:extLst>
                  <a:ext uri="{FF2B5EF4-FFF2-40B4-BE49-F238E27FC236}">
                    <a16:creationId xmlns:a16="http://schemas.microsoft.com/office/drawing/2014/main" id="{35280209-B201-4AC7-BFD8-FA55B8DCD033}"/>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39" name="Rectangle 38">
                <a:extLst>
                  <a:ext uri="{FF2B5EF4-FFF2-40B4-BE49-F238E27FC236}">
                    <a16:creationId xmlns:a16="http://schemas.microsoft.com/office/drawing/2014/main" id="{FF1C21CF-B3F5-443D-B00E-14EE46ED97DA}"/>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40" name="Rectangle 39">
                <a:extLst>
                  <a:ext uri="{FF2B5EF4-FFF2-40B4-BE49-F238E27FC236}">
                    <a16:creationId xmlns:a16="http://schemas.microsoft.com/office/drawing/2014/main" id="{54805062-DC34-4BF2-A6E4-7A72B785032B}"/>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41" name="Rectangle 40">
                <a:extLst>
                  <a:ext uri="{FF2B5EF4-FFF2-40B4-BE49-F238E27FC236}">
                    <a16:creationId xmlns:a16="http://schemas.microsoft.com/office/drawing/2014/main" id="{E6010B52-9FB2-442A-B6BB-CD3D18C9EB65}"/>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42" name="Rectangle 41">
                <a:extLst>
                  <a:ext uri="{FF2B5EF4-FFF2-40B4-BE49-F238E27FC236}">
                    <a16:creationId xmlns:a16="http://schemas.microsoft.com/office/drawing/2014/main" id="{B8DDF3B2-A9E5-4BE4-8D94-867821759E6C}"/>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43" name="Rectangle 42">
                <a:extLst>
                  <a:ext uri="{FF2B5EF4-FFF2-40B4-BE49-F238E27FC236}">
                    <a16:creationId xmlns:a16="http://schemas.microsoft.com/office/drawing/2014/main" id="{C3329A8D-96B8-4BB1-B4B6-1AAA28B95766}"/>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44" name="Rectangle 43">
                <a:extLst>
                  <a:ext uri="{FF2B5EF4-FFF2-40B4-BE49-F238E27FC236}">
                    <a16:creationId xmlns:a16="http://schemas.microsoft.com/office/drawing/2014/main" id="{03CC8236-37AD-49FD-96C5-6813D8EDFF21}"/>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45" name="Rectangle 44">
                <a:extLst>
                  <a:ext uri="{FF2B5EF4-FFF2-40B4-BE49-F238E27FC236}">
                    <a16:creationId xmlns:a16="http://schemas.microsoft.com/office/drawing/2014/main" id="{2AF693ED-400C-49C5-89BC-4EA87D9E2FD7}"/>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46" name="Rectangle 45">
                <a:extLst>
                  <a:ext uri="{FF2B5EF4-FFF2-40B4-BE49-F238E27FC236}">
                    <a16:creationId xmlns:a16="http://schemas.microsoft.com/office/drawing/2014/main" id="{9EA3CA52-5D9F-4190-B1D1-6D5637C681D4}"/>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27" name="Graphic 26" descr="Close with solid fill">
              <a:extLst>
                <a:ext uri="{FF2B5EF4-FFF2-40B4-BE49-F238E27FC236}">
                  <a16:creationId xmlns:a16="http://schemas.microsoft.com/office/drawing/2014/main" id="{3474E98A-EFCF-4355-91C6-5120F98E4B0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28" name="Graphic 27" descr="Close with solid fill">
              <a:extLst>
                <a:ext uri="{FF2B5EF4-FFF2-40B4-BE49-F238E27FC236}">
                  <a16:creationId xmlns:a16="http://schemas.microsoft.com/office/drawing/2014/main" id="{B33004E9-9512-49AD-814A-F14EDACE88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29" name="Graphic 28" descr="Close with solid fill">
              <a:extLst>
                <a:ext uri="{FF2B5EF4-FFF2-40B4-BE49-F238E27FC236}">
                  <a16:creationId xmlns:a16="http://schemas.microsoft.com/office/drawing/2014/main" id="{B790EEC0-6B83-4528-B56D-8336053C100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30" name="Graphic 29" descr="Close with solid fill">
              <a:extLst>
                <a:ext uri="{FF2B5EF4-FFF2-40B4-BE49-F238E27FC236}">
                  <a16:creationId xmlns:a16="http://schemas.microsoft.com/office/drawing/2014/main" id="{E7ABC868-4D9E-4605-B160-C07B68560D1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31" name="Graphic 30" descr="Close with solid fill">
              <a:extLst>
                <a:ext uri="{FF2B5EF4-FFF2-40B4-BE49-F238E27FC236}">
                  <a16:creationId xmlns:a16="http://schemas.microsoft.com/office/drawing/2014/main" id="{1CA33095-6250-46E1-8A47-AEEDC811856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32" name="Graphic 31" descr="Close with solid fill">
              <a:extLst>
                <a:ext uri="{FF2B5EF4-FFF2-40B4-BE49-F238E27FC236}">
                  <a16:creationId xmlns:a16="http://schemas.microsoft.com/office/drawing/2014/main" id="{9527812F-D822-4894-9171-E65B3CDCCA7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33" name="Graphic 32" descr="Close with solid fill">
              <a:extLst>
                <a:ext uri="{FF2B5EF4-FFF2-40B4-BE49-F238E27FC236}">
                  <a16:creationId xmlns:a16="http://schemas.microsoft.com/office/drawing/2014/main" id="{3510A5E5-AC23-4C4B-A74A-AEB6CB88A43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34" name="Graphic 33" descr="Close with solid fill">
              <a:extLst>
                <a:ext uri="{FF2B5EF4-FFF2-40B4-BE49-F238E27FC236}">
                  <a16:creationId xmlns:a16="http://schemas.microsoft.com/office/drawing/2014/main" id="{138D40B9-60FB-48B8-B883-7706E0317CE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35" name="Graphic 34" descr="Close with solid fill">
              <a:extLst>
                <a:ext uri="{FF2B5EF4-FFF2-40B4-BE49-F238E27FC236}">
                  <a16:creationId xmlns:a16="http://schemas.microsoft.com/office/drawing/2014/main" id="{CF0D7166-BDCB-4AE7-B719-4D526D63742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36" name="Graphic 35" descr="Close with solid fill">
              <a:extLst>
                <a:ext uri="{FF2B5EF4-FFF2-40B4-BE49-F238E27FC236}">
                  <a16:creationId xmlns:a16="http://schemas.microsoft.com/office/drawing/2014/main" id="{CFF9870F-013C-4388-8FD2-B8F6D799F4B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
        <p:nvSpPr>
          <p:cNvPr id="48" name="Rectangle 47">
            <a:extLst>
              <a:ext uri="{FF2B5EF4-FFF2-40B4-BE49-F238E27FC236}">
                <a16:creationId xmlns:a16="http://schemas.microsoft.com/office/drawing/2014/main" id="{903504B4-674E-4E19-9528-71DBF27E503B}"/>
              </a:ext>
            </a:extLst>
          </p:cNvPr>
          <p:cNvSpPr/>
          <p:nvPr userDrawn="1"/>
        </p:nvSpPr>
        <p:spPr>
          <a:xfrm>
            <a:off x="-1401843" y="5118914"/>
            <a:ext cx="1394599" cy="1365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If this slide is used as a stand-alone slide, please add the logo in all black to the slide. Hold down SHIFT and drag the logo below to the left of the first guideline. </a:t>
            </a:r>
          </a:p>
        </p:txBody>
      </p:sp>
      <p:sp>
        <p:nvSpPr>
          <p:cNvPr id="49" name="Media Placeholder 50">
            <a:extLst>
              <a:ext uri="{FF2B5EF4-FFF2-40B4-BE49-F238E27FC236}">
                <a16:creationId xmlns:a16="http://schemas.microsoft.com/office/drawing/2014/main" id="{8360EC45-7B09-4AD5-A6EC-97EE1F232357}"/>
              </a:ext>
            </a:extLst>
          </p:cNvPr>
          <p:cNvSpPr>
            <a:spLocks noGrp="1"/>
          </p:cNvSpPr>
          <p:nvPr>
            <p:ph type="media" sz="quarter" idx="13" hasCustomPrompt="1"/>
          </p:nvPr>
        </p:nvSpPr>
        <p:spPr>
          <a:xfrm>
            <a:off x="-1374400" y="6042543"/>
            <a:ext cx="1362456" cy="36576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sz="100">
                <a:noFill/>
              </a:defRPr>
            </a:lvl1pPr>
          </a:lstStyle>
          <a:p>
            <a:r>
              <a:rPr lang="en-US"/>
              <a:t>.</a:t>
            </a:r>
          </a:p>
        </p:txBody>
      </p:sp>
    </p:spTree>
    <p:extLst>
      <p:ext uri="{BB962C8B-B14F-4D97-AF65-F5344CB8AC3E}">
        <p14:creationId xmlns:p14="http://schemas.microsoft.com/office/powerpoint/2010/main" val="2055768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nted Background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233969-EFEE-4396-B837-BF0AD16982D4}"/>
              </a:ext>
            </a:extLst>
          </p:cNvPr>
          <p:cNvSpPr/>
          <p:nvPr userDrawn="1"/>
        </p:nvSpPr>
        <p:spPr>
          <a:xfrm>
            <a:off x="226359" y="239405"/>
            <a:ext cx="11739282" cy="6379191"/>
          </a:xfrm>
          <a:prstGeom prst="rect">
            <a:avLst/>
          </a:prstGeom>
          <a:solidFill>
            <a:schemeClr val="accent5">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 name="Title 1">
            <a:extLst>
              <a:ext uri="{FF2B5EF4-FFF2-40B4-BE49-F238E27FC236}">
                <a16:creationId xmlns:a16="http://schemas.microsoft.com/office/drawing/2014/main" id="{C6F79257-0F45-4464-B07A-E911EA2D1D14}"/>
              </a:ext>
            </a:extLst>
          </p:cNvPr>
          <p:cNvSpPr>
            <a:spLocks noGrp="1"/>
          </p:cNvSpPr>
          <p:nvPr>
            <p:ph type="title" hasCustomPrompt="1"/>
          </p:nvPr>
        </p:nvSpPr>
        <p:spPr/>
        <p:txBody>
          <a:bodyPr/>
          <a:lstStyle/>
          <a:p>
            <a:r>
              <a:rPr lang="en-US"/>
              <a:t>[Headline] Please see footnote on the lower left for single page use</a:t>
            </a:r>
          </a:p>
        </p:txBody>
      </p:sp>
      <p:sp>
        <p:nvSpPr>
          <p:cNvPr id="3" name="Date Placeholder 2">
            <a:extLst>
              <a:ext uri="{FF2B5EF4-FFF2-40B4-BE49-F238E27FC236}">
                <a16:creationId xmlns:a16="http://schemas.microsoft.com/office/drawing/2014/main" id="{03502E2A-C02F-4598-8CA0-4AD588B5AACD}"/>
              </a:ext>
            </a:extLst>
          </p:cNvPr>
          <p:cNvSpPr>
            <a:spLocks noGrp="1"/>
          </p:cNvSpPr>
          <p:nvPr>
            <p:ph type="dt" sz="half" idx="10"/>
          </p:nvPr>
        </p:nvSpPr>
        <p:spPr/>
        <p:txBody>
          <a:bodyPr/>
          <a:lstStyle/>
          <a:p>
            <a:fld id="{B833FAE8-F435-4706-8102-21856908A63F}" type="datetime4">
              <a:rPr lang="en-US" smtClean="0"/>
              <a:t>July 23, 2025</a:t>
            </a:fld>
            <a:endParaRPr lang="en-US"/>
          </a:p>
        </p:txBody>
      </p:sp>
      <p:sp>
        <p:nvSpPr>
          <p:cNvPr id="4" name="Footer Placeholder 3">
            <a:extLst>
              <a:ext uri="{FF2B5EF4-FFF2-40B4-BE49-F238E27FC236}">
                <a16:creationId xmlns:a16="http://schemas.microsoft.com/office/drawing/2014/main" id="{C15F89BF-D253-4E07-9541-4D7E855915BE}"/>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1115304F-919C-4F77-BC96-EE9550A9D69E}"/>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8" name="Content Placeholder 2">
            <a:extLst>
              <a:ext uri="{FF2B5EF4-FFF2-40B4-BE49-F238E27FC236}">
                <a16:creationId xmlns:a16="http://schemas.microsoft.com/office/drawing/2014/main" id="{9E396F4C-762F-4940-93E2-9AF0D55B5910}"/>
              </a:ext>
            </a:extLst>
          </p:cNvPr>
          <p:cNvSpPr>
            <a:spLocks noGrp="1"/>
          </p:cNvSpPr>
          <p:nvPr>
            <p:ph idx="1" hasCustomPrompt="1"/>
          </p:nvPr>
        </p:nvSpPr>
        <p:spPr>
          <a:xfrm>
            <a:off x="567039" y="1622425"/>
            <a:ext cx="11064240" cy="4584274"/>
          </a:xfrm>
        </p:spPr>
        <p:txBody>
          <a:bodyPr/>
          <a:lstStyle>
            <a:lvl3pPr>
              <a:spcAft>
                <a:spcPts val="0"/>
              </a:spcAft>
              <a:defRPr/>
            </a:lvl3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9B4FA31C-DB08-41B9-95E8-B1F0D8B49E0D}"/>
              </a:ext>
            </a:extLst>
          </p:cNvPr>
          <p:cNvGrpSpPr/>
          <p:nvPr userDrawn="1"/>
        </p:nvGrpSpPr>
        <p:grpSpPr>
          <a:xfrm>
            <a:off x="-1325" y="6871033"/>
            <a:ext cx="12192000" cy="143299"/>
            <a:chOff x="-1325" y="6871033"/>
            <a:chExt cx="12192000" cy="143299"/>
          </a:xfrm>
        </p:grpSpPr>
        <p:sp>
          <p:nvSpPr>
            <p:cNvPr id="10" name="Rectangle 9">
              <a:extLst>
                <a:ext uri="{FF2B5EF4-FFF2-40B4-BE49-F238E27FC236}">
                  <a16:creationId xmlns:a16="http://schemas.microsoft.com/office/drawing/2014/main" id="{8410B4C2-BDF4-46CD-A38B-A8C99FE4A3A5}"/>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11" name="Rectangle 10">
              <a:extLst>
                <a:ext uri="{FF2B5EF4-FFF2-40B4-BE49-F238E27FC236}">
                  <a16:creationId xmlns:a16="http://schemas.microsoft.com/office/drawing/2014/main" id="{F8F0FFA7-9474-4A46-98BF-EB36B213E7D7}"/>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12" name="Rectangle 11">
            <a:extLst>
              <a:ext uri="{FF2B5EF4-FFF2-40B4-BE49-F238E27FC236}">
                <a16:creationId xmlns:a16="http://schemas.microsoft.com/office/drawing/2014/main" id="{8ABD13EE-625C-45C3-9EC1-C1CCC8381FAD}"/>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13" name="Group 12">
            <a:extLst>
              <a:ext uri="{FF2B5EF4-FFF2-40B4-BE49-F238E27FC236}">
                <a16:creationId xmlns:a16="http://schemas.microsoft.com/office/drawing/2014/main" id="{D7A2B646-CD46-4B0F-93F5-9441AAA25672}"/>
              </a:ext>
            </a:extLst>
          </p:cNvPr>
          <p:cNvGrpSpPr/>
          <p:nvPr userDrawn="1"/>
        </p:nvGrpSpPr>
        <p:grpSpPr>
          <a:xfrm>
            <a:off x="12257314" y="1051487"/>
            <a:ext cx="1272540" cy="3085386"/>
            <a:chOff x="12257314" y="1051487"/>
            <a:chExt cx="1272540" cy="3085386"/>
          </a:xfrm>
        </p:grpSpPr>
        <p:sp>
          <p:nvSpPr>
            <p:cNvPr id="14" name="Rectangle 13">
              <a:extLst>
                <a:ext uri="{FF2B5EF4-FFF2-40B4-BE49-F238E27FC236}">
                  <a16:creationId xmlns:a16="http://schemas.microsoft.com/office/drawing/2014/main" id="{57CC4EA4-865D-4094-93EF-9A4646F715BE}"/>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15" name="TextBox 14">
              <a:extLst>
                <a:ext uri="{FF2B5EF4-FFF2-40B4-BE49-F238E27FC236}">
                  <a16:creationId xmlns:a16="http://schemas.microsoft.com/office/drawing/2014/main" id="{ED7206F3-3C0D-4961-8430-9373BB7FBFD9}"/>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16" name="Freeform: Shape 15">
              <a:extLst>
                <a:ext uri="{FF2B5EF4-FFF2-40B4-BE49-F238E27FC236}">
                  <a16:creationId xmlns:a16="http://schemas.microsoft.com/office/drawing/2014/main" id="{06906D1C-7176-4A05-B5A1-DDC044E5D267}"/>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933072E-A539-42AB-B6DF-978B287CD6B1}"/>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8" name="Freeform: Shape 17">
              <a:extLst>
                <a:ext uri="{FF2B5EF4-FFF2-40B4-BE49-F238E27FC236}">
                  <a16:creationId xmlns:a16="http://schemas.microsoft.com/office/drawing/2014/main" id="{18BD4CFB-0C05-45D1-9B41-15189F990360}"/>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8E5739C-A3F7-43D2-AB2A-049CDCC3EA4D}"/>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FECDE9D-6957-4F5E-833E-425AB1BB6BEF}"/>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21" name="Picture 20">
              <a:extLst>
                <a:ext uri="{FF2B5EF4-FFF2-40B4-BE49-F238E27FC236}">
                  <a16:creationId xmlns:a16="http://schemas.microsoft.com/office/drawing/2014/main" id="{B59FBFCE-6440-4C27-9297-9291032D4D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22" name="Rectangle 21">
              <a:extLst>
                <a:ext uri="{FF2B5EF4-FFF2-40B4-BE49-F238E27FC236}">
                  <a16:creationId xmlns:a16="http://schemas.microsoft.com/office/drawing/2014/main" id="{00841669-D32E-4DE0-9CD8-E7780644E3D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23" name="Rectangle 22">
              <a:extLst>
                <a:ext uri="{FF2B5EF4-FFF2-40B4-BE49-F238E27FC236}">
                  <a16:creationId xmlns:a16="http://schemas.microsoft.com/office/drawing/2014/main" id="{C18FD646-3C46-48B3-886B-B1976FF7BD12}"/>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4" name="Rectangle 23">
              <a:extLst>
                <a:ext uri="{FF2B5EF4-FFF2-40B4-BE49-F238E27FC236}">
                  <a16:creationId xmlns:a16="http://schemas.microsoft.com/office/drawing/2014/main" id="{F499DFAA-1E9E-46E8-A885-6FF45095072E}"/>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25" name="Rectangle 24">
              <a:extLst>
                <a:ext uri="{FF2B5EF4-FFF2-40B4-BE49-F238E27FC236}">
                  <a16:creationId xmlns:a16="http://schemas.microsoft.com/office/drawing/2014/main" id="{B784881A-BCAE-42AD-A90D-3E0094562A65}"/>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26" name="Group 25">
              <a:extLst>
                <a:ext uri="{FF2B5EF4-FFF2-40B4-BE49-F238E27FC236}">
                  <a16:creationId xmlns:a16="http://schemas.microsoft.com/office/drawing/2014/main" id="{7CA64F69-F27C-4566-B886-B53F68AAA52B}"/>
                </a:ext>
              </a:extLst>
            </p:cNvPr>
            <p:cNvGrpSpPr/>
            <p:nvPr userDrawn="1"/>
          </p:nvGrpSpPr>
          <p:grpSpPr>
            <a:xfrm>
              <a:off x="12364752" y="2345932"/>
              <a:ext cx="1055431" cy="88186"/>
              <a:chOff x="914335" y="6913770"/>
              <a:chExt cx="1109884" cy="100584"/>
            </a:xfrm>
            <a:noFill/>
          </p:grpSpPr>
          <p:sp>
            <p:nvSpPr>
              <p:cNvPr id="37" name="Rectangle 36">
                <a:extLst>
                  <a:ext uri="{FF2B5EF4-FFF2-40B4-BE49-F238E27FC236}">
                    <a16:creationId xmlns:a16="http://schemas.microsoft.com/office/drawing/2014/main" id="{74B7D970-F849-49D7-8D7F-ED02907F7BEB}"/>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38" name="Rectangle 37">
                <a:extLst>
                  <a:ext uri="{FF2B5EF4-FFF2-40B4-BE49-F238E27FC236}">
                    <a16:creationId xmlns:a16="http://schemas.microsoft.com/office/drawing/2014/main" id="{5E813B39-0927-4E1A-AC28-A92E71A725DB}"/>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39" name="Rectangle 38">
                <a:extLst>
                  <a:ext uri="{FF2B5EF4-FFF2-40B4-BE49-F238E27FC236}">
                    <a16:creationId xmlns:a16="http://schemas.microsoft.com/office/drawing/2014/main" id="{44424BD7-32BC-4452-82B3-43C1D7C7AA75}"/>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40" name="Rectangle 39">
                <a:extLst>
                  <a:ext uri="{FF2B5EF4-FFF2-40B4-BE49-F238E27FC236}">
                    <a16:creationId xmlns:a16="http://schemas.microsoft.com/office/drawing/2014/main" id="{5EB0370D-99FA-40C0-87BF-B1DF99082B5D}"/>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41" name="Rectangle 40">
                <a:extLst>
                  <a:ext uri="{FF2B5EF4-FFF2-40B4-BE49-F238E27FC236}">
                    <a16:creationId xmlns:a16="http://schemas.microsoft.com/office/drawing/2014/main" id="{55959960-0F8A-4A66-BE04-DC9993606264}"/>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42" name="Rectangle 41">
                <a:extLst>
                  <a:ext uri="{FF2B5EF4-FFF2-40B4-BE49-F238E27FC236}">
                    <a16:creationId xmlns:a16="http://schemas.microsoft.com/office/drawing/2014/main" id="{602768D6-78BB-409E-B0AE-C486DBC85DD2}"/>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43" name="Rectangle 42">
                <a:extLst>
                  <a:ext uri="{FF2B5EF4-FFF2-40B4-BE49-F238E27FC236}">
                    <a16:creationId xmlns:a16="http://schemas.microsoft.com/office/drawing/2014/main" id="{3C0320F0-C098-4D2E-80ED-1D080D3F23E0}"/>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44" name="Rectangle 43">
                <a:extLst>
                  <a:ext uri="{FF2B5EF4-FFF2-40B4-BE49-F238E27FC236}">
                    <a16:creationId xmlns:a16="http://schemas.microsoft.com/office/drawing/2014/main" id="{FB057FBE-4954-4DA9-BD85-5C61FD2A6FE0}"/>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45" name="Rectangle 44">
                <a:extLst>
                  <a:ext uri="{FF2B5EF4-FFF2-40B4-BE49-F238E27FC236}">
                    <a16:creationId xmlns:a16="http://schemas.microsoft.com/office/drawing/2014/main" id="{8E76D83F-22DF-47BE-ADD5-09920FA0FEFB}"/>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46" name="Rectangle 45">
                <a:extLst>
                  <a:ext uri="{FF2B5EF4-FFF2-40B4-BE49-F238E27FC236}">
                    <a16:creationId xmlns:a16="http://schemas.microsoft.com/office/drawing/2014/main" id="{5326C115-BD7A-430E-A6E3-2140E1C65876}"/>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27" name="Graphic 26" descr="Close with solid fill">
              <a:extLst>
                <a:ext uri="{FF2B5EF4-FFF2-40B4-BE49-F238E27FC236}">
                  <a16:creationId xmlns:a16="http://schemas.microsoft.com/office/drawing/2014/main" id="{0020BFCB-73B5-4B33-83B4-3397F8BB989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28" name="Graphic 27" descr="Close with solid fill">
              <a:extLst>
                <a:ext uri="{FF2B5EF4-FFF2-40B4-BE49-F238E27FC236}">
                  <a16:creationId xmlns:a16="http://schemas.microsoft.com/office/drawing/2014/main" id="{D8459BA9-192B-46F5-A4DC-7E92D56BE9A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29" name="Graphic 28" descr="Close with solid fill">
              <a:extLst>
                <a:ext uri="{FF2B5EF4-FFF2-40B4-BE49-F238E27FC236}">
                  <a16:creationId xmlns:a16="http://schemas.microsoft.com/office/drawing/2014/main" id="{D6818E51-E4F2-453E-B32B-B961E1F29A6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30" name="Graphic 29" descr="Close with solid fill">
              <a:extLst>
                <a:ext uri="{FF2B5EF4-FFF2-40B4-BE49-F238E27FC236}">
                  <a16:creationId xmlns:a16="http://schemas.microsoft.com/office/drawing/2014/main" id="{0FA8B3E7-A37E-43EB-BE68-0054DCE61CD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31" name="Graphic 30" descr="Close with solid fill">
              <a:extLst>
                <a:ext uri="{FF2B5EF4-FFF2-40B4-BE49-F238E27FC236}">
                  <a16:creationId xmlns:a16="http://schemas.microsoft.com/office/drawing/2014/main" id="{C7572A11-2289-436A-A4C7-10C6C55FBC0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32" name="Graphic 31" descr="Close with solid fill">
              <a:extLst>
                <a:ext uri="{FF2B5EF4-FFF2-40B4-BE49-F238E27FC236}">
                  <a16:creationId xmlns:a16="http://schemas.microsoft.com/office/drawing/2014/main" id="{52C4789D-FBEC-41D7-8586-15DA9958F8E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33" name="Graphic 32" descr="Close with solid fill">
              <a:extLst>
                <a:ext uri="{FF2B5EF4-FFF2-40B4-BE49-F238E27FC236}">
                  <a16:creationId xmlns:a16="http://schemas.microsoft.com/office/drawing/2014/main" id="{39C28007-AA08-4955-B5EA-69976905609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34" name="Graphic 33" descr="Close with solid fill">
              <a:extLst>
                <a:ext uri="{FF2B5EF4-FFF2-40B4-BE49-F238E27FC236}">
                  <a16:creationId xmlns:a16="http://schemas.microsoft.com/office/drawing/2014/main" id="{67488417-50FD-4DC5-9327-95FA1A4420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35" name="Graphic 34" descr="Close with solid fill">
              <a:extLst>
                <a:ext uri="{FF2B5EF4-FFF2-40B4-BE49-F238E27FC236}">
                  <a16:creationId xmlns:a16="http://schemas.microsoft.com/office/drawing/2014/main" id="{C13587C3-AC05-48C6-8B6C-D1C4D2241DC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36" name="Graphic 35" descr="Close with solid fill">
              <a:extLst>
                <a:ext uri="{FF2B5EF4-FFF2-40B4-BE49-F238E27FC236}">
                  <a16:creationId xmlns:a16="http://schemas.microsoft.com/office/drawing/2014/main" id="{CD4D4078-D6D7-4B78-8CF7-4AA934F7F74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
        <p:nvSpPr>
          <p:cNvPr id="48" name="Rectangle 47">
            <a:extLst>
              <a:ext uri="{FF2B5EF4-FFF2-40B4-BE49-F238E27FC236}">
                <a16:creationId xmlns:a16="http://schemas.microsoft.com/office/drawing/2014/main" id="{3BB4300D-22FC-4BC3-B799-FA02892D6096}"/>
              </a:ext>
            </a:extLst>
          </p:cNvPr>
          <p:cNvSpPr/>
          <p:nvPr userDrawn="1"/>
        </p:nvSpPr>
        <p:spPr>
          <a:xfrm>
            <a:off x="-1401843" y="5118914"/>
            <a:ext cx="1394599" cy="1365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If this slide is used as a stand-alone slide, please add the logo in all black to the slide. Hold down SHIFT and drag the logo below to the left of the first guideline. </a:t>
            </a:r>
          </a:p>
        </p:txBody>
      </p:sp>
      <p:sp>
        <p:nvSpPr>
          <p:cNvPr id="50" name="Media Placeholder 50">
            <a:extLst>
              <a:ext uri="{FF2B5EF4-FFF2-40B4-BE49-F238E27FC236}">
                <a16:creationId xmlns:a16="http://schemas.microsoft.com/office/drawing/2014/main" id="{1FA481EB-337B-4BFA-B095-FDCE5A615564}"/>
              </a:ext>
            </a:extLst>
          </p:cNvPr>
          <p:cNvSpPr>
            <a:spLocks noGrp="1"/>
          </p:cNvSpPr>
          <p:nvPr>
            <p:ph type="media" sz="quarter" idx="13" hasCustomPrompt="1"/>
          </p:nvPr>
        </p:nvSpPr>
        <p:spPr>
          <a:xfrm>
            <a:off x="-1374400" y="6042543"/>
            <a:ext cx="1362456" cy="365760"/>
          </a:xfrm>
          <a:blipFill>
            <a:blip r:embed="rId5">
              <a:extLst>
                <a:ext uri="{96DAC541-7B7A-43D3-8B79-37D633B846F1}">
                  <asvg:svgBlip xmlns:asvg="http://schemas.microsoft.com/office/drawing/2016/SVG/main" r:embed="rId6"/>
                </a:ext>
              </a:extLst>
            </a:blip>
            <a:stretch>
              <a:fillRect/>
            </a:stretch>
          </a:blipFill>
        </p:spPr>
        <p:txBody>
          <a:bodyPr/>
          <a:lstStyle>
            <a:lvl1pPr marL="0" indent="0">
              <a:buNone/>
              <a:defRPr sz="100">
                <a:noFill/>
              </a:defRPr>
            </a:lvl1pPr>
          </a:lstStyle>
          <a:p>
            <a:r>
              <a:rPr lang="en-US"/>
              <a:t>.</a:t>
            </a:r>
          </a:p>
        </p:txBody>
      </p:sp>
    </p:spTree>
    <p:extLst>
      <p:ext uri="{BB962C8B-B14F-4D97-AF65-F5344CB8AC3E}">
        <p14:creationId xmlns:p14="http://schemas.microsoft.com/office/powerpoint/2010/main" val="1705480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ICONS</a:t>
            </a:r>
          </a:p>
        </p:txBody>
      </p:sp>
      <p:cxnSp>
        <p:nvCxnSpPr>
          <p:cNvPr id="7" name="Straight Connector 6">
            <a:extLst>
              <a:ext uri="{FF2B5EF4-FFF2-40B4-BE49-F238E27FC236}">
                <a16:creationId xmlns:a16="http://schemas.microsoft.com/office/drawing/2014/main" id="{F3A44DCB-2B66-40CC-BFC9-D0F716E2CEF9}"/>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329A02F-97B9-4C8B-8D7B-D67097271FCA}"/>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FE2388E-4B15-41C7-BF43-AC1AB7927E5F}"/>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4" name="TextBox 13">
            <a:extLst>
              <a:ext uri="{FF2B5EF4-FFF2-40B4-BE49-F238E27FC236}">
                <a16:creationId xmlns:a16="http://schemas.microsoft.com/office/drawing/2014/main" id="{37A8A86A-AB9B-43AA-8CA0-D6E9B35AD57A}"/>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76" name="Group 75">
            <a:extLst>
              <a:ext uri="{FF2B5EF4-FFF2-40B4-BE49-F238E27FC236}">
                <a16:creationId xmlns:a16="http://schemas.microsoft.com/office/drawing/2014/main" id="{024556E7-498A-428A-AE3C-16ED9A96E517}"/>
              </a:ext>
            </a:extLst>
          </p:cNvPr>
          <p:cNvGrpSpPr/>
          <p:nvPr userDrawn="1"/>
        </p:nvGrpSpPr>
        <p:grpSpPr>
          <a:xfrm>
            <a:off x="-1325" y="6871033"/>
            <a:ext cx="12192000" cy="143299"/>
            <a:chOff x="-1325" y="6871033"/>
            <a:chExt cx="12192000" cy="143299"/>
          </a:xfrm>
        </p:grpSpPr>
        <p:sp>
          <p:nvSpPr>
            <p:cNvPr id="77" name="Rectangle 76">
              <a:extLst>
                <a:ext uri="{FF2B5EF4-FFF2-40B4-BE49-F238E27FC236}">
                  <a16:creationId xmlns:a16="http://schemas.microsoft.com/office/drawing/2014/main" id="{7FF2A454-020D-456D-B2C2-76AAF0BD8080}"/>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78" name="Rectangle 77">
              <a:extLst>
                <a:ext uri="{FF2B5EF4-FFF2-40B4-BE49-F238E27FC236}">
                  <a16:creationId xmlns:a16="http://schemas.microsoft.com/office/drawing/2014/main" id="{BA1613DD-18C6-42C3-A2DF-C9A56F4169DE}"/>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79" name="Rectangle 78">
            <a:extLst>
              <a:ext uri="{FF2B5EF4-FFF2-40B4-BE49-F238E27FC236}">
                <a16:creationId xmlns:a16="http://schemas.microsoft.com/office/drawing/2014/main" id="{F55DA875-BCDD-4A0C-A739-83BC97DA1E3A}"/>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46" name="Rectangle 45">
            <a:extLst>
              <a:ext uri="{FF2B5EF4-FFF2-40B4-BE49-F238E27FC236}">
                <a16:creationId xmlns:a16="http://schemas.microsoft.com/office/drawing/2014/main" id="{066107DF-8C78-4FA7-995D-868B98DAC781}"/>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47" name="Group 46">
            <a:extLst>
              <a:ext uri="{FF2B5EF4-FFF2-40B4-BE49-F238E27FC236}">
                <a16:creationId xmlns:a16="http://schemas.microsoft.com/office/drawing/2014/main" id="{DC3D3180-5AA1-49F3-B2FE-EDA10C3AB688}"/>
              </a:ext>
            </a:extLst>
          </p:cNvPr>
          <p:cNvGrpSpPr/>
          <p:nvPr userDrawn="1"/>
        </p:nvGrpSpPr>
        <p:grpSpPr>
          <a:xfrm>
            <a:off x="12257314" y="1051487"/>
            <a:ext cx="1272540" cy="3085386"/>
            <a:chOff x="12257314" y="1051487"/>
            <a:chExt cx="1272540" cy="3085386"/>
          </a:xfrm>
        </p:grpSpPr>
        <p:sp>
          <p:nvSpPr>
            <p:cNvPr id="48" name="Rectangle 47">
              <a:extLst>
                <a:ext uri="{FF2B5EF4-FFF2-40B4-BE49-F238E27FC236}">
                  <a16:creationId xmlns:a16="http://schemas.microsoft.com/office/drawing/2014/main" id="{5C14908A-E7F4-4096-A65C-E1E0E5A58AE6}"/>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49" name="TextBox 48">
              <a:extLst>
                <a:ext uri="{FF2B5EF4-FFF2-40B4-BE49-F238E27FC236}">
                  <a16:creationId xmlns:a16="http://schemas.microsoft.com/office/drawing/2014/main" id="{654940DA-D98F-4495-BD63-4A849D446093}"/>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50" name="Freeform: Shape 49">
              <a:extLst>
                <a:ext uri="{FF2B5EF4-FFF2-40B4-BE49-F238E27FC236}">
                  <a16:creationId xmlns:a16="http://schemas.microsoft.com/office/drawing/2014/main" id="{78E01CE8-E1E5-4991-A3D3-754996C9B6D7}"/>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4556E139-0AAC-43C5-A502-45C7BC38D325}"/>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52" name="Freeform: Shape 51">
              <a:extLst>
                <a:ext uri="{FF2B5EF4-FFF2-40B4-BE49-F238E27FC236}">
                  <a16:creationId xmlns:a16="http://schemas.microsoft.com/office/drawing/2014/main" id="{5127E8A5-29D2-46D0-A393-1779B35A331F}"/>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6AA5DE2C-563B-48DF-826E-96C88169C8C8}"/>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9993F553-E43D-4FE5-9CAA-0FEB1F0AC7A7}"/>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55" name="Picture 54">
              <a:extLst>
                <a:ext uri="{FF2B5EF4-FFF2-40B4-BE49-F238E27FC236}">
                  <a16:creationId xmlns:a16="http://schemas.microsoft.com/office/drawing/2014/main" id="{0BD3A2EF-402E-4E52-8DFA-1483A6AB0B3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56" name="Rectangle 55">
              <a:extLst>
                <a:ext uri="{FF2B5EF4-FFF2-40B4-BE49-F238E27FC236}">
                  <a16:creationId xmlns:a16="http://schemas.microsoft.com/office/drawing/2014/main" id="{A4AB81A7-3C9F-475F-A5C0-EEDACF659CC3}"/>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57" name="Rectangle 56">
              <a:extLst>
                <a:ext uri="{FF2B5EF4-FFF2-40B4-BE49-F238E27FC236}">
                  <a16:creationId xmlns:a16="http://schemas.microsoft.com/office/drawing/2014/main" id="{0D359351-838C-4B1A-BE69-564C392FC97E}"/>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8" name="Rectangle 57">
              <a:extLst>
                <a:ext uri="{FF2B5EF4-FFF2-40B4-BE49-F238E27FC236}">
                  <a16:creationId xmlns:a16="http://schemas.microsoft.com/office/drawing/2014/main" id="{D2C97798-9801-4DC7-98D3-13433D7AA4C2}"/>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9" name="Rectangle 58">
              <a:extLst>
                <a:ext uri="{FF2B5EF4-FFF2-40B4-BE49-F238E27FC236}">
                  <a16:creationId xmlns:a16="http://schemas.microsoft.com/office/drawing/2014/main" id="{AD95CD33-C5E7-40CE-85C5-45045FC93C8B}"/>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60" name="Group 59">
              <a:extLst>
                <a:ext uri="{FF2B5EF4-FFF2-40B4-BE49-F238E27FC236}">
                  <a16:creationId xmlns:a16="http://schemas.microsoft.com/office/drawing/2014/main" id="{9DDABA8E-A778-44D1-B718-DBC4EDFA3AF0}"/>
                </a:ext>
              </a:extLst>
            </p:cNvPr>
            <p:cNvGrpSpPr/>
            <p:nvPr userDrawn="1"/>
          </p:nvGrpSpPr>
          <p:grpSpPr>
            <a:xfrm>
              <a:off x="12364752" y="2345932"/>
              <a:ext cx="1055431" cy="88186"/>
              <a:chOff x="914335" y="6913770"/>
              <a:chExt cx="1109884" cy="100584"/>
            </a:xfrm>
            <a:noFill/>
          </p:grpSpPr>
          <p:sp>
            <p:nvSpPr>
              <p:cNvPr id="71" name="Rectangle 70">
                <a:extLst>
                  <a:ext uri="{FF2B5EF4-FFF2-40B4-BE49-F238E27FC236}">
                    <a16:creationId xmlns:a16="http://schemas.microsoft.com/office/drawing/2014/main" id="{21878433-AE5F-41F1-989E-997C86D6CA41}"/>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72" name="Rectangle 71">
                <a:extLst>
                  <a:ext uri="{FF2B5EF4-FFF2-40B4-BE49-F238E27FC236}">
                    <a16:creationId xmlns:a16="http://schemas.microsoft.com/office/drawing/2014/main" id="{9E61A0AC-5F22-4A19-92B3-FEC38D463D1B}"/>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73" name="Rectangle 72">
                <a:extLst>
                  <a:ext uri="{FF2B5EF4-FFF2-40B4-BE49-F238E27FC236}">
                    <a16:creationId xmlns:a16="http://schemas.microsoft.com/office/drawing/2014/main" id="{B69F08BD-69C1-40D7-B90A-1BB9B9DCBFE4}"/>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74" name="Rectangle 73">
                <a:extLst>
                  <a:ext uri="{FF2B5EF4-FFF2-40B4-BE49-F238E27FC236}">
                    <a16:creationId xmlns:a16="http://schemas.microsoft.com/office/drawing/2014/main" id="{5C4974F8-A03C-48C5-8766-FFBA55C65C53}"/>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4" name="Rectangle 113">
                <a:extLst>
                  <a:ext uri="{FF2B5EF4-FFF2-40B4-BE49-F238E27FC236}">
                    <a16:creationId xmlns:a16="http://schemas.microsoft.com/office/drawing/2014/main" id="{79B3A1A2-24D9-4418-A66E-1200B11D5AD8}"/>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5" name="Rectangle 114">
                <a:extLst>
                  <a:ext uri="{FF2B5EF4-FFF2-40B4-BE49-F238E27FC236}">
                    <a16:creationId xmlns:a16="http://schemas.microsoft.com/office/drawing/2014/main" id="{6B824AC7-EE21-4A94-B226-BBBFB9E3B86B}"/>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6" name="Rectangle 115">
                <a:extLst>
                  <a:ext uri="{FF2B5EF4-FFF2-40B4-BE49-F238E27FC236}">
                    <a16:creationId xmlns:a16="http://schemas.microsoft.com/office/drawing/2014/main" id="{6BF6C3F1-008D-4826-AF89-271466EEAAEC}"/>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7" name="Rectangle 116">
                <a:extLst>
                  <a:ext uri="{FF2B5EF4-FFF2-40B4-BE49-F238E27FC236}">
                    <a16:creationId xmlns:a16="http://schemas.microsoft.com/office/drawing/2014/main" id="{6534F1F2-3DBB-4715-8CC5-8E4A1271F0FB}"/>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8" name="Rectangle 117">
                <a:extLst>
                  <a:ext uri="{FF2B5EF4-FFF2-40B4-BE49-F238E27FC236}">
                    <a16:creationId xmlns:a16="http://schemas.microsoft.com/office/drawing/2014/main" id="{BF680DA5-7768-4B70-80A2-8283D4099DB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9" name="Rectangle 118">
                <a:extLst>
                  <a:ext uri="{FF2B5EF4-FFF2-40B4-BE49-F238E27FC236}">
                    <a16:creationId xmlns:a16="http://schemas.microsoft.com/office/drawing/2014/main" id="{1C9613EA-C083-4B3F-96EB-3825CDD82572}"/>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61" name="Graphic 60" descr="Close with solid fill">
              <a:extLst>
                <a:ext uri="{FF2B5EF4-FFF2-40B4-BE49-F238E27FC236}">
                  <a16:creationId xmlns:a16="http://schemas.microsoft.com/office/drawing/2014/main" id="{7F1647AC-4630-45BE-B2A5-4455D33740C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62" name="Graphic 61" descr="Close with solid fill">
              <a:extLst>
                <a:ext uri="{FF2B5EF4-FFF2-40B4-BE49-F238E27FC236}">
                  <a16:creationId xmlns:a16="http://schemas.microsoft.com/office/drawing/2014/main" id="{82BFFF0D-DE04-4EF6-AE95-D9E53A72920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63" name="Graphic 62" descr="Close with solid fill">
              <a:extLst>
                <a:ext uri="{FF2B5EF4-FFF2-40B4-BE49-F238E27FC236}">
                  <a16:creationId xmlns:a16="http://schemas.microsoft.com/office/drawing/2014/main" id="{1B0D85D9-2D37-43D5-BCE9-207C2ECD6BE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64" name="Graphic 63" descr="Close with solid fill">
              <a:extLst>
                <a:ext uri="{FF2B5EF4-FFF2-40B4-BE49-F238E27FC236}">
                  <a16:creationId xmlns:a16="http://schemas.microsoft.com/office/drawing/2014/main" id="{6DF7BE2B-5FD8-46D8-BA3F-20575B7906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65" name="Graphic 64" descr="Close with solid fill">
              <a:extLst>
                <a:ext uri="{FF2B5EF4-FFF2-40B4-BE49-F238E27FC236}">
                  <a16:creationId xmlns:a16="http://schemas.microsoft.com/office/drawing/2014/main" id="{D7F89597-CDC7-444E-82FE-F060E4F619A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66" name="Graphic 65" descr="Close with solid fill">
              <a:extLst>
                <a:ext uri="{FF2B5EF4-FFF2-40B4-BE49-F238E27FC236}">
                  <a16:creationId xmlns:a16="http://schemas.microsoft.com/office/drawing/2014/main" id="{4F6BE0C1-5903-4A82-A411-F8A40EEC0B2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67" name="Graphic 66" descr="Close with solid fill">
              <a:extLst>
                <a:ext uri="{FF2B5EF4-FFF2-40B4-BE49-F238E27FC236}">
                  <a16:creationId xmlns:a16="http://schemas.microsoft.com/office/drawing/2014/main" id="{7AA346D1-0B69-435F-BD9C-C4572028599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68" name="Graphic 67" descr="Close with solid fill">
              <a:extLst>
                <a:ext uri="{FF2B5EF4-FFF2-40B4-BE49-F238E27FC236}">
                  <a16:creationId xmlns:a16="http://schemas.microsoft.com/office/drawing/2014/main" id="{A4FCE17A-ECD8-48F5-AC64-08A29E09841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69" name="Graphic 68" descr="Close with solid fill">
              <a:extLst>
                <a:ext uri="{FF2B5EF4-FFF2-40B4-BE49-F238E27FC236}">
                  <a16:creationId xmlns:a16="http://schemas.microsoft.com/office/drawing/2014/main" id="{D47238AC-3E85-4EEF-B7C3-E82CDA37EB8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70" name="Graphic 69" descr="Close with solid fill">
              <a:extLst>
                <a:ext uri="{FF2B5EF4-FFF2-40B4-BE49-F238E27FC236}">
                  <a16:creationId xmlns:a16="http://schemas.microsoft.com/office/drawing/2014/main" id="{7EE5065F-65B5-4DED-8635-C7F59F790C5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4277169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s 3 Columns Vertic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B5B0EFD6-EC6B-43CB-8ABE-DAC968FBDBD0}"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560976" y="3321146"/>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Middle">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4409596" y="3321146"/>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Right">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8258216" y="3321146"/>
            <a:ext cx="3373611" cy="383191"/>
          </a:xfrm>
        </p:spPr>
        <p:txBody>
          <a:bodyPr anchor="t">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7" name="Picture Placeholder Left">
            <a:extLst>
              <a:ext uri="{FF2B5EF4-FFF2-40B4-BE49-F238E27FC236}">
                <a16:creationId xmlns:a16="http://schemas.microsoft.com/office/drawing/2014/main" id="{EE4811C5-8A53-43BD-8758-631D0DA67029}"/>
              </a:ext>
            </a:extLst>
          </p:cNvPr>
          <p:cNvSpPr>
            <a:spLocks noGrp="1"/>
          </p:cNvSpPr>
          <p:nvPr>
            <p:ph type="pic" sz="quarter" idx="21" hasCustomPrompt="1"/>
          </p:nvPr>
        </p:nvSpPr>
        <p:spPr>
          <a:xfrm>
            <a:off x="560977" y="1959598"/>
            <a:ext cx="1161288" cy="1161288"/>
          </a:xfrm>
        </p:spPr>
        <p:txBody>
          <a:bodyPr anchor="ctr">
            <a:normAutofit/>
          </a:bodyPr>
          <a:lstStyle>
            <a:lvl1pPr marL="0" indent="0" algn="ctr">
              <a:buNone/>
              <a:defRPr sz="1400"/>
            </a:lvl1pPr>
          </a:lstStyle>
          <a:p>
            <a:r>
              <a:rPr lang="en-US"/>
              <a:t>[Image] or remove and place icon here</a:t>
            </a:r>
          </a:p>
        </p:txBody>
      </p:sp>
      <p:sp>
        <p:nvSpPr>
          <p:cNvPr id="19" name="Picture Placeholder  Middle">
            <a:extLst>
              <a:ext uri="{FF2B5EF4-FFF2-40B4-BE49-F238E27FC236}">
                <a16:creationId xmlns:a16="http://schemas.microsoft.com/office/drawing/2014/main" id="{74E9CB25-CCB1-45E8-93FD-98982193B5D4}"/>
              </a:ext>
            </a:extLst>
          </p:cNvPr>
          <p:cNvSpPr>
            <a:spLocks noGrp="1"/>
          </p:cNvSpPr>
          <p:nvPr>
            <p:ph type="pic" sz="quarter" idx="22" hasCustomPrompt="1"/>
          </p:nvPr>
        </p:nvSpPr>
        <p:spPr>
          <a:xfrm>
            <a:off x="4409596" y="1959861"/>
            <a:ext cx="1161288" cy="1161288"/>
          </a:xfrm>
        </p:spPr>
        <p:txBody>
          <a:bodyPr anchor="ctr">
            <a:normAutofit/>
          </a:bodyPr>
          <a:lstStyle>
            <a:lvl1pPr marL="0" indent="0" algn="ctr">
              <a:buNone/>
              <a:defRPr sz="1400"/>
            </a:lvl1pPr>
          </a:lstStyle>
          <a:p>
            <a:r>
              <a:rPr lang="en-US"/>
              <a:t>[Image] or remove and place icon here</a:t>
            </a:r>
          </a:p>
        </p:txBody>
      </p:sp>
      <p:sp>
        <p:nvSpPr>
          <p:cNvPr id="20" name="Picture Placeholder  Right">
            <a:extLst>
              <a:ext uri="{FF2B5EF4-FFF2-40B4-BE49-F238E27FC236}">
                <a16:creationId xmlns:a16="http://schemas.microsoft.com/office/drawing/2014/main" id="{FFBA88BC-581D-44A0-8366-78FD957E3F48}"/>
              </a:ext>
            </a:extLst>
          </p:cNvPr>
          <p:cNvSpPr>
            <a:spLocks noGrp="1"/>
          </p:cNvSpPr>
          <p:nvPr>
            <p:ph type="pic" sz="quarter" idx="23" hasCustomPrompt="1"/>
          </p:nvPr>
        </p:nvSpPr>
        <p:spPr>
          <a:xfrm>
            <a:off x="8256785" y="1959861"/>
            <a:ext cx="1161288" cy="1161288"/>
          </a:xfrm>
        </p:spPr>
        <p:txBody>
          <a:bodyPr anchor="ctr">
            <a:normAutofit/>
          </a:bodyPr>
          <a:lstStyle>
            <a:lvl1pPr marL="0" indent="0" algn="ctr">
              <a:buNone/>
              <a:defRPr sz="1400"/>
            </a:lvl1pPr>
          </a:lstStyle>
          <a:p>
            <a:r>
              <a:rPr lang="en-US"/>
              <a:t>[Image] or remove and place icon here</a:t>
            </a:r>
          </a:p>
        </p:txBody>
      </p:sp>
      <p:sp>
        <p:nvSpPr>
          <p:cNvPr id="6" name="Title 5">
            <a:extLst>
              <a:ext uri="{FF2B5EF4-FFF2-40B4-BE49-F238E27FC236}">
                <a16:creationId xmlns:a16="http://schemas.microsoft.com/office/drawing/2014/main" id="{EDA03F86-325A-426E-9FC5-0C893F0B53EE}"/>
              </a:ext>
            </a:extLst>
          </p:cNvPr>
          <p:cNvSpPr>
            <a:spLocks noGrp="1"/>
          </p:cNvSpPr>
          <p:nvPr>
            <p:ph type="title" hasCustomPrompt="1"/>
          </p:nvPr>
        </p:nvSpPr>
        <p:spPr>
          <a:xfrm>
            <a:off x="567039" y="649617"/>
            <a:ext cx="11064788" cy="402336"/>
          </a:xfrm>
        </p:spPr>
        <p:txBody>
          <a:bodyPr/>
          <a:lstStyle/>
          <a:p>
            <a:r>
              <a:rPr lang="en-US"/>
              <a:t>[Headline]</a:t>
            </a:r>
          </a:p>
        </p:txBody>
      </p:sp>
      <p:sp>
        <p:nvSpPr>
          <p:cNvPr id="17" name="Subtitle">
            <a:extLst>
              <a:ext uri="{FF2B5EF4-FFF2-40B4-BE49-F238E27FC236}">
                <a16:creationId xmlns:a16="http://schemas.microsoft.com/office/drawing/2014/main" id="{0A5B223F-C605-4115-BE2F-C4F94D8B0D0E}"/>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8" name="Text Placeholder 20">
            <a:extLst>
              <a:ext uri="{FF2B5EF4-FFF2-40B4-BE49-F238E27FC236}">
                <a16:creationId xmlns:a16="http://schemas.microsoft.com/office/drawing/2014/main" id="{1CBEFA0D-AA9F-41EC-AA39-4B7ED7A544D8}"/>
              </a:ext>
            </a:extLst>
          </p:cNvPr>
          <p:cNvSpPr>
            <a:spLocks noGrp="1"/>
          </p:cNvSpPr>
          <p:nvPr>
            <p:ph type="body" sz="quarter" idx="24" hasCustomPrompt="1"/>
          </p:nvPr>
        </p:nvSpPr>
        <p:spPr>
          <a:xfrm>
            <a:off x="557212" y="3849756"/>
            <a:ext cx="3374136" cy="1739189"/>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1" name="Text Placeholder 22">
            <a:extLst>
              <a:ext uri="{FF2B5EF4-FFF2-40B4-BE49-F238E27FC236}">
                <a16:creationId xmlns:a16="http://schemas.microsoft.com/office/drawing/2014/main" id="{002B21E4-5277-4096-89FA-542D582DA3CB}"/>
              </a:ext>
            </a:extLst>
          </p:cNvPr>
          <p:cNvSpPr>
            <a:spLocks noGrp="1"/>
          </p:cNvSpPr>
          <p:nvPr>
            <p:ph type="body" sz="quarter" idx="25" hasCustomPrompt="1"/>
          </p:nvPr>
        </p:nvSpPr>
        <p:spPr>
          <a:xfrm>
            <a:off x="4406900" y="3849756"/>
            <a:ext cx="3374136" cy="1739188"/>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2" name="Text Placeholder 24">
            <a:extLst>
              <a:ext uri="{FF2B5EF4-FFF2-40B4-BE49-F238E27FC236}">
                <a16:creationId xmlns:a16="http://schemas.microsoft.com/office/drawing/2014/main" id="{D4CDAA6E-D967-4882-9C82-04117B5FB9C8}"/>
              </a:ext>
            </a:extLst>
          </p:cNvPr>
          <p:cNvSpPr>
            <a:spLocks noGrp="1"/>
          </p:cNvSpPr>
          <p:nvPr>
            <p:ph type="body" sz="quarter" idx="26" hasCustomPrompt="1"/>
          </p:nvPr>
        </p:nvSpPr>
        <p:spPr>
          <a:xfrm>
            <a:off x="8256587" y="3849756"/>
            <a:ext cx="3374136" cy="1739189"/>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200235E1-A4EC-4E89-988A-52AFEB6744E9}"/>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13" name="Group 12">
            <a:extLst>
              <a:ext uri="{FF2B5EF4-FFF2-40B4-BE49-F238E27FC236}">
                <a16:creationId xmlns:a16="http://schemas.microsoft.com/office/drawing/2014/main" id="{8CEA58D2-BBDB-4362-9160-5D5A2D975377}"/>
              </a:ext>
            </a:extLst>
          </p:cNvPr>
          <p:cNvGrpSpPr/>
          <p:nvPr userDrawn="1"/>
        </p:nvGrpSpPr>
        <p:grpSpPr>
          <a:xfrm>
            <a:off x="12262441" y="4218015"/>
            <a:ext cx="1272540" cy="1049582"/>
            <a:chOff x="12262441" y="4218015"/>
            <a:chExt cx="1272540" cy="1049582"/>
          </a:xfrm>
        </p:grpSpPr>
        <p:sp>
          <p:nvSpPr>
            <p:cNvPr id="23" name="Rectangle 22">
              <a:extLst>
                <a:ext uri="{FF2B5EF4-FFF2-40B4-BE49-F238E27FC236}">
                  <a16:creationId xmlns:a16="http://schemas.microsoft.com/office/drawing/2014/main" id="{490E9F7B-7BE1-43A5-AA8C-D678352867B4}"/>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8" name="Picture 7">
              <a:extLst>
                <a:ext uri="{FF2B5EF4-FFF2-40B4-BE49-F238E27FC236}">
                  <a16:creationId xmlns:a16="http://schemas.microsoft.com/office/drawing/2014/main" id="{7DEA47EC-0888-49C5-842B-B58EBFE657AF}"/>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11" name="Straight Arrow Connector 10">
              <a:extLst>
                <a:ext uri="{FF2B5EF4-FFF2-40B4-BE49-F238E27FC236}">
                  <a16:creationId xmlns:a16="http://schemas.microsoft.com/office/drawing/2014/main" id="{0DF73BC0-6C32-4386-8B6D-B106628A5C3E}"/>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0E86CEA-7E59-40A7-B10C-26F620B46CD4}"/>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3012513687"/>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3 Columns Horizont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20127C1F-215E-41F9-BF29-6D4039364E8C}"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3543301" y="1958818"/>
            <a:ext cx="8088528"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2" name="Subtitle Middle">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3543301" y="3396613"/>
            <a:ext cx="8088528"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4" name="Subtitle Right">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3543301" y="4839819"/>
            <a:ext cx="8088528"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7" name="Picture Placeholder Left">
            <a:extLst>
              <a:ext uri="{FF2B5EF4-FFF2-40B4-BE49-F238E27FC236}">
                <a16:creationId xmlns:a16="http://schemas.microsoft.com/office/drawing/2014/main" id="{EE4811C5-8A53-43BD-8758-631D0DA67029}"/>
              </a:ext>
            </a:extLst>
          </p:cNvPr>
          <p:cNvSpPr>
            <a:spLocks noGrp="1"/>
          </p:cNvSpPr>
          <p:nvPr>
            <p:ph type="pic" sz="quarter" idx="21" hasCustomPrompt="1"/>
          </p:nvPr>
        </p:nvSpPr>
        <p:spPr>
          <a:xfrm>
            <a:off x="1531688" y="1953408"/>
            <a:ext cx="850392" cy="850392"/>
          </a:xfrm>
        </p:spPr>
        <p:txBody>
          <a:bodyPr anchor="ctr">
            <a:normAutofit/>
          </a:bodyPr>
          <a:lstStyle>
            <a:lvl1pPr marL="0" indent="0" algn="ctr">
              <a:buNone/>
              <a:defRPr sz="1100"/>
            </a:lvl1pPr>
          </a:lstStyle>
          <a:p>
            <a:r>
              <a:rPr lang="en-US"/>
              <a:t>[Image] or remove and place icon here</a:t>
            </a:r>
          </a:p>
        </p:txBody>
      </p:sp>
      <p:sp>
        <p:nvSpPr>
          <p:cNvPr id="19" name="Picture Placeholder  Middle">
            <a:extLst>
              <a:ext uri="{FF2B5EF4-FFF2-40B4-BE49-F238E27FC236}">
                <a16:creationId xmlns:a16="http://schemas.microsoft.com/office/drawing/2014/main" id="{74E9CB25-CCB1-45E8-93FD-98982193B5D4}"/>
              </a:ext>
            </a:extLst>
          </p:cNvPr>
          <p:cNvSpPr>
            <a:spLocks noGrp="1"/>
          </p:cNvSpPr>
          <p:nvPr>
            <p:ph type="pic" sz="quarter" idx="22" hasCustomPrompt="1"/>
          </p:nvPr>
        </p:nvSpPr>
        <p:spPr>
          <a:xfrm>
            <a:off x="1531688" y="3396613"/>
            <a:ext cx="850392" cy="850392"/>
          </a:xfrm>
        </p:spPr>
        <p:txBody>
          <a:bodyPr anchor="ctr">
            <a:normAutofit/>
          </a:bodyPr>
          <a:lstStyle>
            <a:lvl1pPr marL="0" indent="0" algn="ctr">
              <a:buNone/>
              <a:defRPr sz="1100"/>
            </a:lvl1pPr>
          </a:lstStyle>
          <a:p>
            <a:r>
              <a:rPr lang="en-US"/>
              <a:t>[Image] or remove and place icon here</a:t>
            </a:r>
          </a:p>
        </p:txBody>
      </p:sp>
      <p:sp>
        <p:nvSpPr>
          <p:cNvPr id="20" name="Picture Placeholder  Right">
            <a:extLst>
              <a:ext uri="{FF2B5EF4-FFF2-40B4-BE49-F238E27FC236}">
                <a16:creationId xmlns:a16="http://schemas.microsoft.com/office/drawing/2014/main" id="{FFBA88BC-581D-44A0-8366-78FD957E3F48}"/>
              </a:ext>
            </a:extLst>
          </p:cNvPr>
          <p:cNvSpPr>
            <a:spLocks noGrp="1"/>
          </p:cNvSpPr>
          <p:nvPr>
            <p:ph type="pic" sz="quarter" idx="23" hasCustomPrompt="1"/>
          </p:nvPr>
        </p:nvSpPr>
        <p:spPr>
          <a:xfrm>
            <a:off x="1529510" y="4839819"/>
            <a:ext cx="850392" cy="850392"/>
          </a:xfrm>
        </p:spPr>
        <p:txBody>
          <a:bodyPr anchor="ctr">
            <a:normAutofit/>
          </a:bodyPr>
          <a:lstStyle>
            <a:lvl1pPr marL="0" indent="0" algn="ctr">
              <a:buNone/>
              <a:defRPr sz="1100"/>
            </a:lvl1pPr>
          </a:lstStyle>
          <a:p>
            <a:r>
              <a:rPr lang="en-US"/>
              <a:t>[Image] or remove and place icon here</a:t>
            </a:r>
          </a:p>
        </p:txBody>
      </p:sp>
      <p:sp>
        <p:nvSpPr>
          <p:cNvPr id="6" name="Title 5">
            <a:extLst>
              <a:ext uri="{FF2B5EF4-FFF2-40B4-BE49-F238E27FC236}">
                <a16:creationId xmlns:a16="http://schemas.microsoft.com/office/drawing/2014/main" id="{CCBBB53B-3527-4A3E-A5BB-F5E5B67F0C37}"/>
              </a:ext>
            </a:extLst>
          </p:cNvPr>
          <p:cNvSpPr>
            <a:spLocks noGrp="1"/>
          </p:cNvSpPr>
          <p:nvPr>
            <p:ph type="title" hasCustomPrompt="1"/>
          </p:nvPr>
        </p:nvSpPr>
        <p:spPr>
          <a:xfrm>
            <a:off x="567039" y="648932"/>
            <a:ext cx="11064788" cy="402336"/>
          </a:xfrm>
        </p:spPr>
        <p:txBody>
          <a:bodyPr/>
          <a:lstStyle/>
          <a:p>
            <a:r>
              <a:rPr lang="en-US"/>
              <a:t>[Headline]</a:t>
            </a:r>
          </a:p>
        </p:txBody>
      </p:sp>
      <p:sp>
        <p:nvSpPr>
          <p:cNvPr id="17" name="Subtitle">
            <a:extLst>
              <a:ext uri="{FF2B5EF4-FFF2-40B4-BE49-F238E27FC236}">
                <a16:creationId xmlns:a16="http://schemas.microsoft.com/office/drawing/2014/main" id="{1EA49DD4-28E5-4849-9C4D-AC342BF2CFCE}"/>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8" name="Text Placeholder 20">
            <a:extLst>
              <a:ext uri="{FF2B5EF4-FFF2-40B4-BE49-F238E27FC236}">
                <a16:creationId xmlns:a16="http://schemas.microsoft.com/office/drawing/2014/main" id="{41C011CA-5E4C-4675-8428-A4C4BEE6165B}"/>
              </a:ext>
            </a:extLst>
          </p:cNvPr>
          <p:cNvSpPr>
            <a:spLocks noGrp="1"/>
          </p:cNvSpPr>
          <p:nvPr>
            <p:ph type="body" sz="quarter" idx="24" hasCustomPrompt="1"/>
          </p:nvPr>
        </p:nvSpPr>
        <p:spPr>
          <a:xfrm>
            <a:off x="3543301" y="2267823"/>
            <a:ext cx="8088527" cy="928037"/>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1" name="Text Placeholder 22">
            <a:extLst>
              <a:ext uri="{FF2B5EF4-FFF2-40B4-BE49-F238E27FC236}">
                <a16:creationId xmlns:a16="http://schemas.microsoft.com/office/drawing/2014/main" id="{1AB236A3-5B03-4D1A-9A80-7D0DCACD6EE7}"/>
              </a:ext>
            </a:extLst>
          </p:cNvPr>
          <p:cNvSpPr>
            <a:spLocks noGrp="1"/>
          </p:cNvSpPr>
          <p:nvPr>
            <p:ph type="body" sz="quarter" idx="25" hasCustomPrompt="1"/>
          </p:nvPr>
        </p:nvSpPr>
        <p:spPr>
          <a:xfrm>
            <a:off x="3543301" y="3706746"/>
            <a:ext cx="8088527" cy="928036"/>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2" name="Text Placeholder 24">
            <a:extLst>
              <a:ext uri="{FF2B5EF4-FFF2-40B4-BE49-F238E27FC236}">
                <a16:creationId xmlns:a16="http://schemas.microsoft.com/office/drawing/2014/main" id="{72848112-E7F0-4D33-BA96-6A70FAF33AC0}"/>
              </a:ext>
            </a:extLst>
          </p:cNvPr>
          <p:cNvSpPr>
            <a:spLocks noGrp="1"/>
          </p:cNvSpPr>
          <p:nvPr>
            <p:ph type="body" sz="quarter" idx="26" hasCustomPrompt="1"/>
          </p:nvPr>
        </p:nvSpPr>
        <p:spPr>
          <a:xfrm>
            <a:off x="3543301" y="5158963"/>
            <a:ext cx="8088527" cy="928037"/>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4" name="Text Placeholder 11">
            <a:extLst>
              <a:ext uri="{FF2B5EF4-FFF2-40B4-BE49-F238E27FC236}">
                <a16:creationId xmlns:a16="http://schemas.microsoft.com/office/drawing/2014/main" id="{2F568A52-F1F3-4E3C-94E6-92E30A38DE99}"/>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3" name="Group 22">
            <a:extLst>
              <a:ext uri="{FF2B5EF4-FFF2-40B4-BE49-F238E27FC236}">
                <a16:creationId xmlns:a16="http://schemas.microsoft.com/office/drawing/2014/main" id="{D5B2EC18-CF23-4A23-B367-581D770B4F98}"/>
              </a:ext>
            </a:extLst>
          </p:cNvPr>
          <p:cNvGrpSpPr/>
          <p:nvPr userDrawn="1"/>
        </p:nvGrpSpPr>
        <p:grpSpPr>
          <a:xfrm>
            <a:off x="12262441" y="4218015"/>
            <a:ext cx="1272540" cy="1049582"/>
            <a:chOff x="12262441" y="4218015"/>
            <a:chExt cx="1272540" cy="1049582"/>
          </a:xfrm>
        </p:grpSpPr>
        <p:sp>
          <p:nvSpPr>
            <p:cNvPr id="25" name="Rectangle 24">
              <a:extLst>
                <a:ext uri="{FF2B5EF4-FFF2-40B4-BE49-F238E27FC236}">
                  <a16:creationId xmlns:a16="http://schemas.microsoft.com/office/drawing/2014/main" id="{654077C3-9F6C-4215-B70B-431916D54E9E}"/>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26" name="Picture 25">
              <a:extLst>
                <a:ext uri="{FF2B5EF4-FFF2-40B4-BE49-F238E27FC236}">
                  <a16:creationId xmlns:a16="http://schemas.microsoft.com/office/drawing/2014/main" id="{DA52B929-6421-4761-B202-A57B4EBA1212}"/>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27" name="Straight Arrow Connector 26">
              <a:extLst>
                <a:ext uri="{FF2B5EF4-FFF2-40B4-BE49-F238E27FC236}">
                  <a16:creationId xmlns:a16="http://schemas.microsoft.com/office/drawing/2014/main" id="{AAC4F845-EAE5-4A23-A7C5-4E190A67CDBF}"/>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64872BB-5274-4548-9EF3-48FCED313488}"/>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2151584326"/>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4 Columns +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91D75C19-E8C9-48C4-A53C-EE0CE9E19526}"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Middle Top">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7928507" y="2788002"/>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Middle Bottom">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7928507" y="4011045"/>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Bottom">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7931228" y="5234089"/>
            <a:ext cx="370060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7" name="Picture Placeholder Middle Top">
            <a:extLst>
              <a:ext uri="{FF2B5EF4-FFF2-40B4-BE49-F238E27FC236}">
                <a16:creationId xmlns:a16="http://schemas.microsoft.com/office/drawing/2014/main" id="{EE4811C5-8A53-43BD-8758-631D0DA67029}"/>
              </a:ext>
            </a:extLst>
          </p:cNvPr>
          <p:cNvSpPr>
            <a:spLocks noGrp="1"/>
          </p:cNvSpPr>
          <p:nvPr>
            <p:ph type="pic" sz="quarter" idx="21" hasCustomPrompt="1"/>
          </p:nvPr>
        </p:nvSpPr>
        <p:spPr>
          <a:xfrm>
            <a:off x="6611555" y="2788002"/>
            <a:ext cx="731520" cy="731520"/>
          </a:xfrm>
        </p:spPr>
        <p:txBody>
          <a:bodyPr anchor="ctr">
            <a:normAutofit/>
          </a:bodyPr>
          <a:lstStyle>
            <a:lvl1pPr marL="0" indent="0" algn="ctr">
              <a:buNone/>
              <a:defRPr sz="1100"/>
            </a:lvl1pPr>
          </a:lstStyle>
          <a:p>
            <a:r>
              <a:rPr lang="en-US"/>
              <a:t>[Image] or remove and place icon here</a:t>
            </a:r>
          </a:p>
        </p:txBody>
      </p:sp>
      <p:sp>
        <p:nvSpPr>
          <p:cNvPr id="19" name="Picture Placeholder  Middle Bottom">
            <a:extLst>
              <a:ext uri="{FF2B5EF4-FFF2-40B4-BE49-F238E27FC236}">
                <a16:creationId xmlns:a16="http://schemas.microsoft.com/office/drawing/2014/main" id="{74E9CB25-CCB1-45E8-93FD-98982193B5D4}"/>
              </a:ext>
            </a:extLst>
          </p:cNvPr>
          <p:cNvSpPr>
            <a:spLocks noGrp="1"/>
          </p:cNvSpPr>
          <p:nvPr>
            <p:ph type="pic" sz="quarter" idx="22" hasCustomPrompt="1"/>
          </p:nvPr>
        </p:nvSpPr>
        <p:spPr>
          <a:xfrm>
            <a:off x="6611555" y="4011045"/>
            <a:ext cx="731520" cy="731520"/>
          </a:xfrm>
        </p:spPr>
        <p:txBody>
          <a:bodyPr anchor="ctr">
            <a:normAutofit/>
          </a:bodyPr>
          <a:lstStyle>
            <a:lvl1pPr marL="0" indent="0" algn="ctr">
              <a:buNone/>
              <a:defRPr sz="1100"/>
            </a:lvl1pPr>
          </a:lstStyle>
          <a:p>
            <a:r>
              <a:rPr lang="en-US"/>
              <a:t>[Image] or remove and place icon here</a:t>
            </a:r>
          </a:p>
        </p:txBody>
      </p:sp>
      <p:sp>
        <p:nvSpPr>
          <p:cNvPr id="20" name="Picture Placeholder  Bottom">
            <a:extLst>
              <a:ext uri="{FF2B5EF4-FFF2-40B4-BE49-F238E27FC236}">
                <a16:creationId xmlns:a16="http://schemas.microsoft.com/office/drawing/2014/main" id="{FFBA88BC-581D-44A0-8366-78FD957E3F48}"/>
              </a:ext>
            </a:extLst>
          </p:cNvPr>
          <p:cNvSpPr>
            <a:spLocks noGrp="1"/>
          </p:cNvSpPr>
          <p:nvPr>
            <p:ph type="pic" sz="quarter" idx="23" hasCustomPrompt="1"/>
          </p:nvPr>
        </p:nvSpPr>
        <p:spPr>
          <a:xfrm>
            <a:off x="6609378" y="5234089"/>
            <a:ext cx="731520" cy="731520"/>
          </a:xfrm>
        </p:spPr>
        <p:txBody>
          <a:bodyPr anchor="ctr">
            <a:normAutofit/>
          </a:bodyPr>
          <a:lstStyle>
            <a:lvl1pPr marL="0" indent="0" algn="ctr">
              <a:buNone/>
              <a:defRPr sz="1100"/>
            </a:lvl1pPr>
          </a:lstStyle>
          <a:p>
            <a:r>
              <a:rPr lang="en-US"/>
              <a:t>[Image] or remove and place icon here</a:t>
            </a:r>
          </a:p>
        </p:txBody>
      </p:sp>
      <p:sp>
        <p:nvSpPr>
          <p:cNvPr id="17" name="Subtitle Top">
            <a:extLst>
              <a:ext uri="{FF2B5EF4-FFF2-40B4-BE49-F238E27FC236}">
                <a16:creationId xmlns:a16="http://schemas.microsoft.com/office/drawing/2014/main" id="{5B7C905F-BC05-4395-B5CE-1BD93FF9FFF2}"/>
              </a:ext>
            </a:extLst>
          </p:cNvPr>
          <p:cNvSpPr>
            <a:spLocks noGrp="1"/>
          </p:cNvSpPr>
          <p:nvPr>
            <p:ph type="body" sz="quarter" idx="25" hasCustomPrompt="1"/>
          </p:nvPr>
        </p:nvSpPr>
        <p:spPr>
          <a:xfrm>
            <a:off x="7928507" y="1570369"/>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2" name="Picture Placeholder Top">
            <a:extLst>
              <a:ext uri="{FF2B5EF4-FFF2-40B4-BE49-F238E27FC236}">
                <a16:creationId xmlns:a16="http://schemas.microsoft.com/office/drawing/2014/main" id="{60D6C90E-DF65-4EB1-B7A0-570C08F1AA2E}"/>
              </a:ext>
            </a:extLst>
          </p:cNvPr>
          <p:cNvSpPr>
            <a:spLocks noGrp="1"/>
          </p:cNvSpPr>
          <p:nvPr>
            <p:ph type="pic" sz="quarter" idx="27" hasCustomPrompt="1"/>
          </p:nvPr>
        </p:nvSpPr>
        <p:spPr>
          <a:xfrm>
            <a:off x="6611555" y="1564959"/>
            <a:ext cx="731520" cy="731520"/>
          </a:xfrm>
        </p:spPr>
        <p:txBody>
          <a:bodyPr anchor="ctr">
            <a:normAutofit/>
          </a:bodyPr>
          <a:lstStyle>
            <a:lvl1pPr marL="0" indent="0" algn="ctr">
              <a:buNone/>
              <a:defRPr sz="1100"/>
            </a:lvl1pPr>
          </a:lstStyle>
          <a:p>
            <a:r>
              <a:rPr lang="en-US"/>
              <a:t>[Image] or remove and place icon here</a:t>
            </a:r>
          </a:p>
        </p:txBody>
      </p:sp>
      <p:sp>
        <p:nvSpPr>
          <p:cNvPr id="6" name="Title 5">
            <a:extLst>
              <a:ext uri="{FF2B5EF4-FFF2-40B4-BE49-F238E27FC236}">
                <a16:creationId xmlns:a16="http://schemas.microsoft.com/office/drawing/2014/main" id="{CA23C681-1494-4F7B-84EB-323D32363D07}"/>
              </a:ext>
            </a:extLst>
          </p:cNvPr>
          <p:cNvSpPr>
            <a:spLocks noGrp="1"/>
          </p:cNvSpPr>
          <p:nvPr>
            <p:ph type="title" hasCustomPrompt="1"/>
          </p:nvPr>
        </p:nvSpPr>
        <p:spPr>
          <a:xfrm>
            <a:off x="567039" y="648932"/>
            <a:ext cx="11064788" cy="402336"/>
          </a:xfrm>
        </p:spPr>
        <p:txBody>
          <a:bodyPr/>
          <a:lstStyle/>
          <a:p>
            <a:r>
              <a:rPr lang="en-US"/>
              <a:t>[Headline]</a:t>
            </a:r>
          </a:p>
        </p:txBody>
      </p:sp>
      <p:sp>
        <p:nvSpPr>
          <p:cNvPr id="23" name="Subtitle">
            <a:extLst>
              <a:ext uri="{FF2B5EF4-FFF2-40B4-BE49-F238E27FC236}">
                <a16:creationId xmlns:a16="http://schemas.microsoft.com/office/drawing/2014/main" id="{5269F756-36C3-4378-BB35-C98BBDF8B9DB}"/>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4" name="Text Placeholder 7">
            <a:extLst>
              <a:ext uri="{FF2B5EF4-FFF2-40B4-BE49-F238E27FC236}">
                <a16:creationId xmlns:a16="http://schemas.microsoft.com/office/drawing/2014/main" id="{B703467C-C8D9-42B1-8A23-41FBE3F8DD2B}"/>
              </a:ext>
            </a:extLst>
          </p:cNvPr>
          <p:cNvSpPr>
            <a:spLocks noGrp="1"/>
          </p:cNvSpPr>
          <p:nvPr>
            <p:ph type="body" sz="quarter" idx="28" hasCustomPrompt="1"/>
          </p:nvPr>
        </p:nvSpPr>
        <p:spPr>
          <a:xfrm>
            <a:off x="567039" y="1955800"/>
            <a:ext cx="5008562" cy="4253576"/>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FC6CE9A5-1EBE-4621-8BA5-AA6C36FB5AA3}"/>
              </a:ext>
            </a:extLst>
          </p:cNvPr>
          <p:cNvSpPr>
            <a:spLocks noGrp="1"/>
          </p:cNvSpPr>
          <p:nvPr>
            <p:ph type="body" sz="quarter" idx="29" hasCustomPrompt="1"/>
          </p:nvPr>
        </p:nvSpPr>
        <p:spPr>
          <a:xfrm>
            <a:off x="7929777" y="1901826"/>
            <a:ext cx="3702050" cy="64008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6" name="Text Placeholder 25">
            <a:extLst>
              <a:ext uri="{FF2B5EF4-FFF2-40B4-BE49-F238E27FC236}">
                <a16:creationId xmlns:a16="http://schemas.microsoft.com/office/drawing/2014/main" id="{7B71C853-D31A-4FE2-A3F4-52EF33BB7DDE}"/>
              </a:ext>
            </a:extLst>
          </p:cNvPr>
          <p:cNvSpPr>
            <a:spLocks noGrp="1"/>
          </p:cNvSpPr>
          <p:nvPr>
            <p:ph type="body" sz="quarter" idx="30" hasCustomPrompt="1"/>
          </p:nvPr>
        </p:nvSpPr>
        <p:spPr>
          <a:xfrm>
            <a:off x="7929777" y="3121025"/>
            <a:ext cx="3702050" cy="64008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endParaRPr lang="en-US"/>
          </a:p>
        </p:txBody>
      </p:sp>
      <p:sp>
        <p:nvSpPr>
          <p:cNvPr id="28" name="Text Placeholder 27">
            <a:extLst>
              <a:ext uri="{FF2B5EF4-FFF2-40B4-BE49-F238E27FC236}">
                <a16:creationId xmlns:a16="http://schemas.microsoft.com/office/drawing/2014/main" id="{CBB7F8EA-801E-49A7-8B26-28A6618F1B4F}"/>
              </a:ext>
            </a:extLst>
          </p:cNvPr>
          <p:cNvSpPr>
            <a:spLocks noGrp="1"/>
          </p:cNvSpPr>
          <p:nvPr>
            <p:ph type="body" sz="quarter" idx="31" hasCustomPrompt="1"/>
          </p:nvPr>
        </p:nvSpPr>
        <p:spPr>
          <a:xfrm>
            <a:off x="7931365" y="4345333"/>
            <a:ext cx="3700462" cy="64008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0" name="Text Placeholder 29">
            <a:extLst>
              <a:ext uri="{FF2B5EF4-FFF2-40B4-BE49-F238E27FC236}">
                <a16:creationId xmlns:a16="http://schemas.microsoft.com/office/drawing/2014/main" id="{3CAECFBE-8C5B-4F58-B0BE-FC92E55F22A5}"/>
              </a:ext>
            </a:extLst>
          </p:cNvPr>
          <p:cNvSpPr>
            <a:spLocks noGrp="1"/>
          </p:cNvSpPr>
          <p:nvPr>
            <p:ph type="body" sz="quarter" idx="32" hasCustomPrompt="1"/>
          </p:nvPr>
        </p:nvSpPr>
        <p:spPr>
          <a:xfrm>
            <a:off x="7920252" y="5569296"/>
            <a:ext cx="3711575" cy="64008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5" name="Text Placeholder 11">
            <a:extLst>
              <a:ext uri="{FF2B5EF4-FFF2-40B4-BE49-F238E27FC236}">
                <a16:creationId xmlns:a16="http://schemas.microsoft.com/office/drawing/2014/main" id="{78F1645D-E649-4CCA-A7B1-0A38FE8ACCFC}"/>
              </a:ext>
            </a:extLst>
          </p:cNvPr>
          <p:cNvSpPr>
            <a:spLocks noGrp="1"/>
          </p:cNvSpPr>
          <p:nvPr>
            <p:ph type="body" sz="quarter" idx="15" hasCustomPrompt="1"/>
          </p:nvPr>
        </p:nvSpPr>
        <p:spPr>
          <a:xfrm>
            <a:off x="567039" y="5687045"/>
            <a:ext cx="5015584"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1" name="Group 20">
            <a:extLst>
              <a:ext uri="{FF2B5EF4-FFF2-40B4-BE49-F238E27FC236}">
                <a16:creationId xmlns:a16="http://schemas.microsoft.com/office/drawing/2014/main" id="{A536564A-10D3-464D-AFC2-90A9652124B9}"/>
              </a:ext>
            </a:extLst>
          </p:cNvPr>
          <p:cNvGrpSpPr/>
          <p:nvPr userDrawn="1"/>
        </p:nvGrpSpPr>
        <p:grpSpPr>
          <a:xfrm>
            <a:off x="12262441" y="4218015"/>
            <a:ext cx="1272540" cy="1049582"/>
            <a:chOff x="12262441" y="4218015"/>
            <a:chExt cx="1272540" cy="1049582"/>
          </a:xfrm>
        </p:grpSpPr>
        <p:sp>
          <p:nvSpPr>
            <p:cNvPr id="27" name="Rectangle 26">
              <a:extLst>
                <a:ext uri="{FF2B5EF4-FFF2-40B4-BE49-F238E27FC236}">
                  <a16:creationId xmlns:a16="http://schemas.microsoft.com/office/drawing/2014/main" id="{BF532385-C9F0-4CCE-B850-6E89396806EC}"/>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29" name="Picture 28">
              <a:extLst>
                <a:ext uri="{FF2B5EF4-FFF2-40B4-BE49-F238E27FC236}">
                  <a16:creationId xmlns:a16="http://schemas.microsoft.com/office/drawing/2014/main" id="{E24C4543-1B8D-4A02-A1F9-19CC997EB85B}"/>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31" name="Straight Arrow Connector 30">
              <a:extLst>
                <a:ext uri="{FF2B5EF4-FFF2-40B4-BE49-F238E27FC236}">
                  <a16:creationId xmlns:a16="http://schemas.microsoft.com/office/drawing/2014/main" id="{FC92C11F-C54C-408D-A4A3-D9EE7B86C179}"/>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A2EC0B6-0C88-4ADC-B622-0533E5235615}"/>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1666644835"/>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 2 x 3 Colum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2574261C-1186-4314-9E4F-3A8251C37F15}"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Top">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1737357" y="2627822"/>
            <a:ext cx="3841175"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Left Bottom">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1736990" y="4315671"/>
            <a:ext cx="3841175"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Right Top">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7800491" y="2622870"/>
            <a:ext cx="3831336"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7" name="Picture Placeholder Left Top">
            <a:extLst>
              <a:ext uri="{FF2B5EF4-FFF2-40B4-BE49-F238E27FC236}">
                <a16:creationId xmlns:a16="http://schemas.microsoft.com/office/drawing/2014/main" id="{EE4811C5-8A53-43BD-8758-631D0DA67029}"/>
              </a:ext>
            </a:extLst>
          </p:cNvPr>
          <p:cNvSpPr>
            <a:spLocks noGrp="1"/>
          </p:cNvSpPr>
          <p:nvPr>
            <p:ph type="pic" sz="quarter" idx="21" hasCustomPrompt="1"/>
          </p:nvPr>
        </p:nvSpPr>
        <p:spPr>
          <a:xfrm>
            <a:off x="567039" y="2622411"/>
            <a:ext cx="731520" cy="731520"/>
          </a:xfrm>
        </p:spPr>
        <p:txBody>
          <a:bodyPr anchor="ctr">
            <a:normAutofit/>
          </a:bodyPr>
          <a:lstStyle>
            <a:lvl1pPr marL="0" indent="0" algn="ctr">
              <a:buNone/>
              <a:defRPr sz="1100"/>
            </a:lvl1pPr>
          </a:lstStyle>
          <a:p>
            <a:r>
              <a:rPr lang="en-US"/>
              <a:t>[Image] or remove and place icon here</a:t>
            </a:r>
          </a:p>
        </p:txBody>
      </p:sp>
      <p:sp>
        <p:nvSpPr>
          <p:cNvPr id="19" name="Picture Placeholder  Left Bottom">
            <a:extLst>
              <a:ext uri="{FF2B5EF4-FFF2-40B4-BE49-F238E27FC236}">
                <a16:creationId xmlns:a16="http://schemas.microsoft.com/office/drawing/2014/main" id="{74E9CB25-CCB1-45E8-93FD-98982193B5D4}"/>
              </a:ext>
            </a:extLst>
          </p:cNvPr>
          <p:cNvSpPr>
            <a:spLocks noGrp="1"/>
          </p:cNvSpPr>
          <p:nvPr>
            <p:ph type="pic" sz="quarter" idx="22" hasCustomPrompt="1"/>
          </p:nvPr>
        </p:nvSpPr>
        <p:spPr>
          <a:xfrm>
            <a:off x="567039" y="4300355"/>
            <a:ext cx="731520" cy="731520"/>
          </a:xfrm>
        </p:spPr>
        <p:txBody>
          <a:bodyPr anchor="ctr">
            <a:normAutofit/>
          </a:bodyPr>
          <a:lstStyle>
            <a:lvl1pPr marL="0" indent="0" algn="ctr">
              <a:buNone/>
              <a:defRPr sz="1100"/>
            </a:lvl1pPr>
          </a:lstStyle>
          <a:p>
            <a:r>
              <a:rPr lang="en-US"/>
              <a:t>[Image] or remove and place icon here</a:t>
            </a:r>
          </a:p>
        </p:txBody>
      </p:sp>
      <p:sp>
        <p:nvSpPr>
          <p:cNvPr id="20" name="Picture Placeholder  Right Top">
            <a:extLst>
              <a:ext uri="{FF2B5EF4-FFF2-40B4-BE49-F238E27FC236}">
                <a16:creationId xmlns:a16="http://schemas.microsoft.com/office/drawing/2014/main" id="{FFBA88BC-581D-44A0-8366-78FD957E3F48}"/>
              </a:ext>
            </a:extLst>
          </p:cNvPr>
          <p:cNvSpPr>
            <a:spLocks noGrp="1"/>
          </p:cNvSpPr>
          <p:nvPr>
            <p:ph type="pic" sz="quarter" idx="23" hasCustomPrompt="1"/>
          </p:nvPr>
        </p:nvSpPr>
        <p:spPr>
          <a:xfrm>
            <a:off x="6610614" y="2622868"/>
            <a:ext cx="731520" cy="731520"/>
          </a:xfrm>
        </p:spPr>
        <p:txBody>
          <a:bodyPr anchor="ctr">
            <a:normAutofit/>
          </a:bodyPr>
          <a:lstStyle>
            <a:lvl1pPr marL="0" indent="0" algn="ctr">
              <a:buNone/>
              <a:defRPr sz="1100"/>
            </a:lvl1pPr>
          </a:lstStyle>
          <a:p>
            <a:r>
              <a:rPr lang="en-US"/>
              <a:t>[Image] or remove and place icon here</a:t>
            </a:r>
          </a:p>
        </p:txBody>
      </p:sp>
      <p:sp>
        <p:nvSpPr>
          <p:cNvPr id="18" name="Subtitle Right Bottom">
            <a:extLst>
              <a:ext uri="{FF2B5EF4-FFF2-40B4-BE49-F238E27FC236}">
                <a16:creationId xmlns:a16="http://schemas.microsoft.com/office/drawing/2014/main" id="{48492227-B5B3-481A-B3FF-29B58418F39B}"/>
              </a:ext>
            </a:extLst>
          </p:cNvPr>
          <p:cNvSpPr>
            <a:spLocks noGrp="1"/>
          </p:cNvSpPr>
          <p:nvPr>
            <p:ph type="body" sz="quarter" idx="24" hasCustomPrompt="1"/>
          </p:nvPr>
        </p:nvSpPr>
        <p:spPr>
          <a:xfrm>
            <a:off x="7800491" y="4300356"/>
            <a:ext cx="3831336"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2" name="Picture Placeholder  Right Bottom">
            <a:extLst>
              <a:ext uri="{FF2B5EF4-FFF2-40B4-BE49-F238E27FC236}">
                <a16:creationId xmlns:a16="http://schemas.microsoft.com/office/drawing/2014/main" id="{69CBDF09-485D-4CCF-AFB2-375A0E84346C}"/>
              </a:ext>
            </a:extLst>
          </p:cNvPr>
          <p:cNvSpPr>
            <a:spLocks noGrp="1"/>
          </p:cNvSpPr>
          <p:nvPr>
            <p:ph type="pic" sz="quarter" idx="26" hasCustomPrompt="1"/>
          </p:nvPr>
        </p:nvSpPr>
        <p:spPr>
          <a:xfrm>
            <a:off x="6610614" y="4300355"/>
            <a:ext cx="731520" cy="731520"/>
          </a:xfrm>
        </p:spPr>
        <p:txBody>
          <a:bodyPr anchor="ctr">
            <a:normAutofit/>
          </a:bodyPr>
          <a:lstStyle>
            <a:lvl1pPr marL="0" indent="0" algn="ctr">
              <a:buNone/>
              <a:defRPr sz="1100"/>
            </a:lvl1pPr>
          </a:lstStyle>
          <a:p>
            <a:r>
              <a:rPr lang="en-US"/>
              <a:t>[Image] or remove and place icon here</a:t>
            </a:r>
          </a:p>
        </p:txBody>
      </p:sp>
      <p:sp>
        <p:nvSpPr>
          <p:cNvPr id="6" name="Title 5">
            <a:extLst>
              <a:ext uri="{FF2B5EF4-FFF2-40B4-BE49-F238E27FC236}">
                <a16:creationId xmlns:a16="http://schemas.microsoft.com/office/drawing/2014/main" id="{EC9BB004-440E-4E63-BA39-D1ED22635112}"/>
              </a:ext>
            </a:extLst>
          </p:cNvPr>
          <p:cNvSpPr>
            <a:spLocks noGrp="1"/>
          </p:cNvSpPr>
          <p:nvPr>
            <p:ph type="title" hasCustomPrompt="1"/>
          </p:nvPr>
        </p:nvSpPr>
        <p:spPr>
          <a:xfrm>
            <a:off x="567039" y="652074"/>
            <a:ext cx="11064788" cy="402336"/>
          </a:xfrm>
        </p:spPr>
        <p:txBody>
          <a:bodyPr/>
          <a:lstStyle/>
          <a:p>
            <a:r>
              <a:rPr lang="en-US"/>
              <a:t>[Headline]</a:t>
            </a:r>
          </a:p>
        </p:txBody>
      </p:sp>
      <p:sp>
        <p:nvSpPr>
          <p:cNvPr id="24" name="Subtitle">
            <a:extLst>
              <a:ext uri="{FF2B5EF4-FFF2-40B4-BE49-F238E27FC236}">
                <a16:creationId xmlns:a16="http://schemas.microsoft.com/office/drawing/2014/main" id="{2B81222A-AD44-419D-AE7D-FC16877A7C3C}"/>
              </a:ext>
            </a:extLst>
          </p:cNvPr>
          <p:cNvSpPr>
            <a:spLocks noGrp="1"/>
          </p:cNvSpPr>
          <p:nvPr>
            <p:ph type="body" sz="quarter" idx="14" hasCustomPrompt="1"/>
          </p:nvPr>
        </p:nvSpPr>
        <p:spPr>
          <a:xfrm>
            <a:off x="567039" y="1058237"/>
            <a:ext cx="11063817" cy="240338"/>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5" name="Text Placeholder 15">
            <a:extLst>
              <a:ext uri="{FF2B5EF4-FFF2-40B4-BE49-F238E27FC236}">
                <a16:creationId xmlns:a16="http://schemas.microsoft.com/office/drawing/2014/main" id="{05E6230F-1C56-461B-9B88-11AB915831C6}"/>
              </a:ext>
            </a:extLst>
          </p:cNvPr>
          <p:cNvSpPr>
            <a:spLocks noGrp="1"/>
          </p:cNvSpPr>
          <p:nvPr>
            <p:ph type="body" sz="quarter" idx="29" hasCustomPrompt="1"/>
          </p:nvPr>
        </p:nvSpPr>
        <p:spPr>
          <a:xfrm>
            <a:off x="1743982" y="2972154"/>
            <a:ext cx="3831317"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6" name="Text Placeholder 25">
            <a:extLst>
              <a:ext uri="{FF2B5EF4-FFF2-40B4-BE49-F238E27FC236}">
                <a16:creationId xmlns:a16="http://schemas.microsoft.com/office/drawing/2014/main" id="{AA7B42EF-1BE9-449C-8477-432DE29015F5}"/>
              </a:ext>
            </a:extLst>
          </p:cNvPr>
          <p:cNvSpPr>
            <a:spLocks noGrp="1"/>
          </p:cNvSpPr>
          <p:nvPr>
            <p:ph type="body" sz="quarter" idx="30" hasCustomPrompt="1"/>
          </p:nvPr>
        </p:nvSpPr>
        <p:spPr>
          <a:xfrm>
            <a:off x="1743982" y="4682853"/>
            <a:ext cx="3831317"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endParaRPr lang="en-US"/>
          </a:p>
        </p:txBody>
      </p:sp>
      <p:sp>
        <p:nvSpPr>
          <p:cNvPr id="27" name="Text Placeholder 27">
            <a:extLst>
              <a:ext uri="{FF2B5EF4-FFF2-40B4-BE49-F238E27FC236}">
                <a16:creationId xmlns:a16="http://schemas.microsoft.com/office/drawing/2014/main" id="{533C9495-BA5F-49D6-BA30-585F3B84D901}"/>
              </a:ext>
            </a:extLst>
          </p:cNvPr>
          <p:cNvSpPr>
            <a:spLocks noGrp="1"/>
          </p:cNvSpPr>
          <p:nvPr>
            <p:ph type="body" sz="quarter" idx="31" hasCustomPrompt="1"/>
          </p:nvPr>
        </p:nvSpPr>
        <p:spPr>
          <a:xfrm>
            <a:off x="7800491" y="2993949"/>
            <a:ext cx="3831336"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8" name="Text Placeholder 29">
            <a:extLst>
              <a:ext uri="{FF2B5EF4-FFF2-40B4-BE49-F238E27FC236}">
                <a16:creationId xmlns:a16="http://schemas.microsoft.com/office/drawing/2014/main" id="{DDBBF21A-DAE9-4522-87F3-D7D3D9057AA7}"/>
              </a:ext>
            </a:extLst>
          </p:cNvPr>
          <p:cNvSpPr>
            <a:spLocks noGrp="1"/>
          </p:cNvSpPr>
          <p:nvPr>
            <p:ph type="body" sz="quarter" idx="32" hasCustomPrompt="1"/>
          </p:nvPr>
        </p:nvSpPr>
        <p:spPr>
          <a:xfrm>
            <a:off x="7800491" y="4682853"/>
            <a:ext cx="3831336"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9" name="Text Placeholder 7">
            <a:extLst>
              <a:ext uri="{FF2B5EF4-FFF2-40B4-BE49-F238E27FC236}">
                <a16:creationId xmlns:a16="http://schemas.microsoft.com/office/drawing/2014/main" id="{B06BE881-5974-48A9-8985-A2E692CD3019}"/>
              </a:ext>
            </a:extLst>
          </p:cNvPr>
          <p:cNvSpPr>
            <a:spLocks noGrp="1"/>
          </p:cNvSpPr>
          <p:nvPr>
            <p:ph type="body" sz="quarter" idx="15" hasCustomPrompt="1"/>
          </p:nvPr>
        </p:nvSpPr>
        <p:spPr>
          <a:xfrm>
            <a:off x="567039" y="1789298"/>
            <a:ext cx="11064788" cy="676656"/>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23" name="Text Placeholder 11">
            <a:extLst>
              <a:ext uri="{FF2B5EF4-FFF2-40B4-BE49-F238E27FC236}">
                <a16:creationId xmlns:a16="http://schemas.microsoft.com/office/drawing/2014/main" id="{36E68001-A0D1-4115-B78E-9C9FED332190}"/>
              </a:ext>
            </a:extLst>
          </p:cNvPr>
          <p:cNvSpPr>
            <a:spLocks noGrp="1"/>
          </p:cNvSpPr>
          <p:nvPr>
            <p:ph type="body" sz="quarter" idx="33" hasCustomPrompt="1"/>
          </p:nvPr>
        </p:nvSpPr>
        <p:spPr>
          <a:xfrm>
            <a:off x="567039" y="5729019"/>
            <a:ext cx="11060912" cy="483394"/>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1" name="Group 20">
            <a:extLst>
              <a:ext uri="{FF2B5EF4-FFF2-40B4-BE49-F238E27FC236}">
                <a16:creationId xmlns:a16="http://schemas.microsoft.com/office/drawing/2014/main" id="{3F59CB36-047A-412C-B74C-B41652A71EBD}"/>
              </a:ext>
            </a:extLst>
          </p:cNvPr>
          <p:cNvGrpSpPr/>
          <p:nvPr userDrawn="1"/>
        </p:nvGrpSpPr>
        <p:grpSpPr>
          <a:xfrm>
            <a:off x="12262441" y="4218015"/>
            <a:ext cx="1272540" cy="1049582"/>
            <a:chOff x="12262441" y="4218015"/>
            <a:chExt cx="1272540" cy="1049582"/>
          </a:xfrm>
        </p:grpSpPr>
        <p:sp>
          <p:nvSpPr>
            <p:cNvPr id="30" name="Rectangle 29">
              <a:extLst>
                <a:ext uri="{FF2B5EF4-FFF2-40B4-BE49-F238E27FC236}">
                  <a16:creationId xmlns:a16="http://schemas.microsoft.com/office/drawing/2014/main" id="{E0399432-DBD4-42C0-8379-85A4BD431080}"/>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31" name="Picture 30">
              <a:extLst>
                <a:ext uri="{FF2B5EF4-FFF2-40B4-BE49-F238E27FC236}">
                  <a16:creationId xmlns:a16="http://schemas.microsoft.com/office/drawing/2014/main" id="{B841ABFA-4D7E-4DBA-9F3E-65CB77310EFB}"/>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32" name="Straight Arrow Connector 31">
              <a:extLst>
                <a:ext uri="{FF2B5EF4-FFF2-40B4-BE49-F238E27FC236}">
                  <a16:creationId xmlns:a16="http://schemas.microsoft.com/office/drawing/2014/main" id="{9EB52848-2D3B-4097-A6D9-E28D3C89340F}"/>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850850A-0FEE-49F7-B273-EB6D92F50F8F}"/>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3068551271"/>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cons 2 x 3 Columns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7AF9AF-AE54-4466-B610-23FEA107CD2A}"/>
              </a:ext>
            </a:extLst>
          </p:cNvPr>
          <p:cNvSpPr/>
          <p:nvPr userDrawn="1"/>
        </p:nvSpPr>
        <p:spPr>
          <a:xfrm>
            <a:off x="0" y="0"/>
            <a:ext cx="12192000" cy="1490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29" name="Subtitle">
            <a:extLst>
              <a:ext uri="{FF2B5EF4-FFF2-40B4-BE49-F238E27FC236}">
                <a16:creationId xmlns:a16="http://schemas.microsoft.com/office/drawing/2014/main" id="{E4B3DF4C-61D8-402C-B483-36731128815A}"/>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9E92493A-C803-4FA4-BB99-F2796419BBD2}"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tx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0" name="Subtitle Left Top">
            <a:extLst>
              <a:ext uri="{FF2B5EF4-FFF2-40B4-BE49-F238E27FC236}">
                <a16:creationId xmlns:a16="http://schemas.microsoft.com/office/drawing/2014/main" id="{07E51DF6-5287-4AD2-AA12-416779C1FC0A}"/>
              </a:ext>
            </a:extLst>
          </p:cNvPr>
          <p:cNvSpPr>
            <a:spLocks noGrp="1"/>
          </p:cNvSpPr>
          <p:nvPr>
            <p:ph type="body" sz="quarter" idx="16" hasCustomPrompt="1"/>
          </p:nvPr>
        </p:nvSpPr>
        <p:spPr>
          <a:xfrm>
            <a:off x="1737357" y="2627822"/>
            <a:ext cx="3841175"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2" name="Subtitle Left Bottom">
            <a:extLst>
              <a:ext uri="{FF2B5EF4-FFF2-40B4-BE49-F238E27FC236}">
                <a16:creationId xmlns:a16="http://schemas.microsoft.com/office/drawing/2014/main" id="{EAFBAFFF-2353-45BA-9DB7-107F32B6D650}"/>
              </a:ext>
            </a:extLst>
          </p:cNvPr>
          <p:cNvSpPr>
            <a:spLocks noGrp="1"/>
          </p:cNvSpPr>
          <p:nvPr>
            <p:ph type="body" sz="quarter" idx="17" hasCustomPrompt="1"/>
          </p:nvPr>
        </p:nvSpPr>
        <p:spPr>
          <a:xfrm>
            <a:off x="1736990" y="4315671"/>
            <a:ext cx="3841175"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4" name="Subtitle Right Top">
            <a:extLst>
              <a:ext uri="{FF2B5EF4-FFF2-40B4-BE49-F238E27FC236}">
                <a16:creationId xmlns:a16="http://schemas.microsoft.com/office/drawing/2014/main" id="{8BDAF52F-A15B-4CDD-8319-A23191DE4E14}"/>
              </a:ext>
            </a:extLst>
          </p:cNvPr>
          <p:cNvSpPr>
            <a:spLocks noGrp="1"/>
          </p:cNvSpPr>
          <p:nvPr>
            <p:ph type="body" sz="quarter" idx="19" hasCustomPrompt="1"/>
          </p:nvPr>
        </p:nvSpPr>
        <p:spPr>
          <a:xfrm>
            <a:off x="7800491" y="2622869"/>
            <a:ext cx="3831336"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7" name="Picture Placeholder Left Top">
            <a:extLst>
              <a:ext uri="{FF2B5EF4-FFF2-40B4-BE49-F238E27FC236}">
                <a16:creationId xmlns:a16="http://schemas.microsoft.com/office/drawing/2014/main" id="{EE4811C5-8A53-43BD-8758-631D0DA67029}"/>
              </a:ext>
            </a:extLst>
          </p:cNvPr>
          <p:cNvSpPr>
            <a:spLocks noGrp="1"/>
          </p:cNvSpPr>
          <p:nvPr>
            <p:ph type="pic" sz="quarter" idx="21" hasCustomPrompt="1"/>
          </p:nvPr>
        </p:nvSpPr>
        <p:spPr>
          <a:xfrm>
            <a:off x="567039" y="2622411"/>
            <a:ext cx="731520" cy="731520"/>
          </a:xfrm>
        </p:spPr>
        <p:txBody>
          <a:bodyPr anchor="ctr">
            <a:normAutofit/>
          </a:bodyPr>
          <a:lstStyle>
            <a:lvl1pPr marL="0" indent="0" algn="ctr">
              <a:buNone/>
              <a:defRPr sz="1100"/>
            </a:lvl1pPr>
          </a:lstStyle>
          <a:p>
            <a:r>
              <a:rPr lang="en-US"/>
              <a:t>[Image] or remove and place icon here</a:t>
            </a:r>
          </a:p>
        </p:txBody>
      </p:sp>
      <p:sp>
        <p:nvSpPr>
          <p:cNvPr id="19" name="Picture Placeholder  Left Bottom">
            <a:extLst>
              <a:ext uri="{FF2B5EF4-FFF2-40B4-BE49-F238E27FC236}">
                <a16:creationId xmlns:a16="http://schemas.microsoft.com/office/drawing/2014/main" id="{74E9CB25-CCB1-45E8-93FD-98982193B5D4}"/>
              </a:ext>
            </a:extLst>
          </p:cNvPr>
          <p:cNvSpPr>
            <a:spLocks noGrp="1"/>
          </p:cNvSpPr>
          <p:nvPr>
            <p:ph type="pic" sz="quarter" idx="22" hasCustomPrompt="1"/>
          </p:nvPr>
        </p:nvSpPr>
        <p:spPr>
          <a:xfrm>
            <a:off x="567039" y="4300355"/>
            <a:ext cx="731520" cy="731520"/>
          </a:xfrm>
        </p:spPr>
        <p:txBody>
          <a:bodyPr anchor="ctr">
            <a:normAutofit/>
          </a:bodyPr>
          <a:lstStyle>
            <a:lvl1pPr marL="0" indent="0" algn="ctr">
              <a:buNone/>
              <a:defRPr sz="1100"/>
            </a:lvl1pPr>
          </a:lstStyle>
          <a:p>
            <a:r>
              <a:rPr lang="en-US"/>
              <a:t>[Image] or remove and place icon here</a:t>
            </a:r>
          </a:p>
        </p:txBody>
      </p:sp>
      <p:sp>
        <p:nvSpPr>
          <p:cNvPr id="20" name="Picture Placeholder  Right Top">
            <a:extLst>
              <a:ext uri="{FF2B5EF4-FFF2-40B4-BE49-F238E27FC236}">
                <a16:creationId xmlns:a16="http://schemas.microsoft.com/office/drawing/2014/main" id="{FFBA88BC-581D-44A0-8366-78FD957E3F48}"/>
              </a:ext>
            </a:extLst>
          </p:cNvPr>
          <p:cNvSpPr>
            <a:spLocks noGrp="1"/>
          </p:cNvSpPr>
          <p:nvPr>
            <p:ph type="pic" sz="quarter" idx="23" hasCustomPrompt="1"/>
          </p:nvPr>
        </p:nvSpPr>
        <p:spPr>
          <a:xfrm>
            <a:off x="6610614" y="2622868"/>
            <a:ext cx="731520" cy="731520"/>
          </a:xfrm>
        </p:spPr>
        <p:txBody>
          <a:bodyPr anchor="ctr">
            <a:normAutofit/>
          </a:bodyPr>
          <a:lstStyle>
            <a:lvl1pPr marL="0" indent="0" algn="ctr">
              <a:buNone/>
              <a:defRPr sz="1100"/>
            </a:lvl1pPr>
          </a:lstStyle>
          <a:p>
            <a:r>
              <a:rPr lang="en-US"/>
              <a:t>[Image] or remove and place icon here</a:t>
            </a:r>
          </a:p>
        </p:txBody>
      </p:sp>
      <p:sp>
        <p:nvSpPr>
          <p:cNvPr id="18" name="Subtitle Right Bottom">
            <a:extLst>
              <a:ext uri="{FF2B5EF4-FFF2-40B4-BE49-F238E27FC236}">
                <a16:creationId xmlns:a16="http://schemas.microsoft.com/office/drawing/2014/main" id="{48492227-B5B3-481A-B3FF-29B58418F39B}"/>
              </a:ext>
            </a:extLst>
          </p:cNvPr>
          <p:cNvSpPr>
            <a:spLocks noGrp="1"/>
          </p:cNvSpPr>
          <p:nvPr>
            <p:ph type="body" sz="quarter" idx="24" hasCustomPrompt="1"/>
          </p:nvPr>
        </p:nvSpPr>
        <p:spPr>
          <a:xfrm>
            <a:off x="7800491" y="4300355"/>
            <a:ext cx="3831336" cy="267545"/>
          </a:xfrm>
        </p:spPr>
        <p:txBody>
          <a:bodyPr anchor="t">
            <a:noAutofit/>
          </a:bodyPr>
          <a:lstStyle>
            <a:lvl1pPr marL="0" indent="0">
              <a:buNone/>
              <a:defRPr sz="18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2" name="Picture Placeholder  Right Bottom">
            <a:extLst>
              <a:ext uri="{FF2B5EF4-FFF2-40B4-BE49-F238E27FC236}">
                <a16:creationId xmlns:a16="http://schemas.microsoft.com/office/drawing/2014/main" id="{69CBDF09-485D-4CCF-AFB2-375A0E84346C}"/>
              </a:ext>
            </a:extLst>
          </p:cNvPr>
          <p:cNvSpPr>
            <a:spLocks noGrp="1"/>
          </p:cNvSpPr>
          <p:nvPr>
            <p:ph type="pic" sz="quarter" idx="26" hasCustomPrompt="1"/>
          </p:nvPr>
        </p:nvSpPr>
        <p:spPr>
          <a:xfrm>
            <a:off x="6610614" y="4300355"/>
            <a:ext cx="731520" cy="731520"/>
          </a:xfrm>
        </p:spPr>
        <p:txBody>
          <a:bodyPr anchor="ctr">
            <a:normAutofit/>
          </a:bodyPr>
          <a:lstStyle>
            <a:lvl1pPr marL="0" indent="0" algn="ctr">
              <a:buNone/>
              <a:defRPr sz="1100"/>
            </a:lvl1pPr>
          </a:lstStyle>
          <a:p>
            <a:r>
              <a:rPr lang="en-US"/>
              <a:t>[Image] or remove and place icon here</a:t>
            </a:r>
          </a:p>
        </p:txBody>
      </p:sp>
      <p:sp>
        <p:nvSpPr>
          <p:cNvPr id="23" name="Text Placeholder 7">
            <a:extLst>
              <a:ext uri="{FF2B5EF4-FFF2-40B4-BE49-F238E27FC236}">
                <a16:creationId xmlns:a16="http://schemas.microsoft.com/office/drawing/2014/main" id="{AE688C92-32C1-4BDA-933F-26BEEA3B91D4}"/>
              </a:ext>
            </a:extLst>
          </p:cNvPr>
          <p:cNvSpPr>
            <a:spLocks noGrp="1"/>
          </p:cNvSpPr>
          <p:nvPr>
            <p:ph type="body" sz="quarter" idx="15" hasCustomPrompt="1"/>
          </p:nvPr>
        </p:nvSpPr>
        <p:spPr>
          <a:xfrm>
            <a:off x="567039" y="1789297"/>
            <a:ext cx="11064788" cy="676656"/>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6" name="Title 5">
            <a:extLst>
              <a:ext uri="{FF2B5EF4-FFF2-40B4-BE49-F238E27FC236}">
                <a16:creationId xmlns:a16="http://schemas.microsoft.com/office/drawing/2014/main" id="{EC9BB004-440E-4E63-BA39-D1ED22635112}"/>
              </a:ext>
            </a:extLst>
          </p:cNvPr>
          <p:cNvSpPr>
            <a:spLocks noGrp="1"/>
          </p:cNvSpPr>
          <p:nvPr>
            <p:ph type="title" hasCustomPrompt="1"/>
          </p:nvPr>
        </p:nvSpPr>
        <p:spPr>
          <a:xfrm>
            <a:off x="567039" y="652074"/>
            <a:ext cx="11064788" cy="402336"/>
          </a:xfrm>
        </p:spPr>
        <p:txBody>
          <a:bodyPr/>
          <a:lstStyle>
            <a:lvl1pPr>
              <a:defRPr>
                <a:solidFill>
                  <a:schemeClr val="bg1"/>
                </a:solidFill>
              </a:defRPr>
            </a:lvl1pPr>
          </a:lstStyle>
          <a:p>
            <a:r>
              <a:rPr lang="en-US"/>
              <a:t>[Headline]</a:t>
            </a:r>
          </a:p>
        </p:txBody>
      </p:sp>
      <p:sp>
        <p:nvSpPr>
          <p:cNvPr id="25" name="Text Placeholder 15">
            <a:extLst>
              <a:ext uri="{FF2B5EF4-FFF2-40B4-BE49-F238E27FC236}">
                <a16:creationId xmlns:a16="http://schemas.microsoft.com/office/drawing/2014/main" id="{05E6230F-1C56-461B-9B88-11AB915831C6}"/>
              </a:ext>
            </a:extLst>
          </p:cNvPr>
          <p:cNvSpPr>
            <a:spLocks noGrp="1"/>
          </p:cNvSpPr>
          <p:nvPr>
            <p:ph type="body" sz="quarter" idx="29" hasCustomPrompt="1"/>
          </p:nvPr>
        </p:nvSpPr>
        <p:spPr>
          <a:xfrm>
            <a:off x="1743982" y="2972154"/>
            <a:ext cx="3831317"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6" name="Text Placeholder 25">
            <a:extLst>
              <a:ext uri="{FF2B5EF4-FFF2-40B4-BE49-F238E27FC236}">
                <a16:creationId xmlns:a16="http://schemas.microsoft.com/office/drawing/2014/main" id="{AA7B42EF-1BE9-449C-8477-432DE29015F5}"/>
              </a:ext>
            </a:extLst>
          </p:cNvPr>
          <p:cNvSpPr>
            <a:spLocks noGrp="1"/>
          </p:cNvSpPr>
          <p:nvPr>
            <p:ph type="body" sz="quarter" idx="30" hasCustomPrompt="1"/>
          </p:nvPr>
        </p:nvSpPr>
        <p:spPr>
          <a:xfrm>
            <a:off x="1743982" y="4682853"/>
            <a:ext cx="3831317"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endParaRPr lang="en-US"/>
          </a:p>
        </p:txBody>
      </p:sp>
      <p:sp>
        <p:nvSpPr>
          <p:cNvPr id="27" name="Text Placeholder 27">
            <a:extLst>
              <a:ext uri="{FF2B5EF4-FFF2-40B4-BE49-F238E27FC236}">
                <a16:creationId xmlns:a16="http://schemas.microsoft.com/office/drawing/2014/main" id="{533C9495-BA5F-49D6-BA30-585F3B84D901}"/>
              </a:ext>
            </a:extLst>
          </p:cNvPr>
          <p:cNvSpPr>
            <a:spLocks noGrp="1"/>
          </p:cNvSpPr>
          <p:nvPr>
            <p:ph type="body" sz="quarter" idx="31" hasCustomPrompt="1"/>
          </p:nvPr>
        </p:nvSpPr>
        <p:spPr>
          <a:xfrm>
            <a:off x="7800491" y="2993948"/>
            <a:ext cx="3831336"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8" name="Text Placeholder 29">
            <a:extLst>
              <a:ext uri="{FF2B5EF4-FFF2-40B4-BE49-F238E27FC236}">
                <a16:creationId xmlns:a16="http://schemas.microsoft.com/office/drawing/2014/main" id="{DDBBF21A-DAE9-4522-87F3-D7D3D9057AA7}"/>
              </a:ext>
            </a:extLst>
          </p:cNvPr>
          <p:cNvSpPr>
            <a:spLocks noGrp="1"/>
          </p:cNvSpPr>
          <p:nvPr>
            <p:ph type="body" sz="quarter" idx="32" hasCustomPrompt="1"/>
          </p:nvPr>
        </p:nvSpPr>
        <p:spPr>
          <a:xfrm>
            <a:off x="7800491" y="4682853"/>
            <a:ext cx="3831336" cy="101151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1" name="Text Placeholder 11">
            <a:extLst>
              <a:ext uri="{FF2B5EF4-FFF2-40B4-BE49-F238E27FC236}">
                <a16:creationId xmlns:a16="http://schemas.microsoft.com/office/drawing/2014/main" id="{0189A4B1-3C74-4341-8CCF-FAB46B8FF524}"/>
              </a:ext>
            </a:extLst>
          </p:cNvPr>
          <p:cNvSpPr>
            <a:spLocks noGrp="1"/>
          </p:cNvSpPr>
          <p:nvPr>
            <p:ph type="body" sz="quarter" idx="33" hasCustomPrompt="1"/>
          </p:nvPr>
        </p:nvSpPr>
        <p:spPr>
          <a:xfrm>
            <a:off x="567039" y="5726336"/>
            <a:ext cx="11060912" cy="484632"/>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4" name="Group 23">
            <a:extLst>
              <a:ext uri="{FF2B5EF4-FFF2-40B4-BE49-F238E27FC236}">
                <a16:creationId xmlns:a16="http://schemas.microsoft.com/office/drawing/2014/main" id="{738CD53F-D468-4865-91A6-6636DFEF5712}"/>
              </a:ext>
            </a:extLst>
          </p:cNvPr>
          <p:cNvGrpSpPr/>
          <p:nvPr userDrawn="1"/>
        </p:nvGrpSpPr>
        <p:grpSpPr>
          <a:xfrm>
            <a:off x="12262441" y="4218015"/>
            <a:ext cx="1272540" cy="1049582"/>
            <a:chOff x="12262441" y="4218015"/>
            <a:chExt cx="1272540" cy="1049582"/>
          </a:xfrm>
        </p:grpSpPr>
        <p:sp>
          <p:nvSpPr>
            <p:cNvPr id="30" name="Rectangle 29">
              <a:extLst>
                <a:ext uri="{FF2B5EF4-FFF2-40B4-BE49-F238E27FC236}">
                  <a16:creationId xmlns:a16="http://schemas.microsoft.com/office/drawing/2014/main" id="{E7BE088A-456C-4BB3-9DFE-4F716887DAA1}"/>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32" name="Picture 31">
              <a:extLst>
                <a:ext uri="{FF2B5EF4-FFF2-40B4-BE49-F238E27FC236}">
                  <a16:creationId xmlns:a16="http://schemas.microsoft.com/office/drawing/2014/main" id="{0B1E3F54-53F0-4C92-A1A8-4E9DE995F855}"/>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33" name="Straight Arrow Connector 32">
              <a:extLst>
                <a:ext uri="{FF2B5EF4-FFF2-40B4-BE49-F238E27FC236}">
                  <a16:creationId xmlns:a16="http://schemas.microsoft.com/office/drawing/2014/main" id="{37B9344B-4B4C-430D-92E8-96AB28EAE1CA}"/>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9640F60-93BF-419C-9055-8EC4D42BC9FA}"/>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1762109192"/>
      </p:ext>
    </p:extLst>
  </p:cSld>
  <p:clrMapOvr>
    <a:masterClrMapping/>
  </p:clrMapOvr>
  <p:extLst>
    <p:ext uri="{DCECCB84-F9BA-43D5-87BE-67443E8EF086}">
      <p15:sldGuideLst xmlns:p15="http://schemas.microsoft.com/office/powerpoint/2012/main">
        <p15:guide id="1" orient="horz" pos="164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cons 4 Columns + Content Blac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4D84AF-B6CE-4BB9-854B-27E48F8F7377}"/>
              </a:ext>
            </a:extLst>
          </p:cNvPr>
          <p:cNvSpPr/>
          <p:nvPr userDrawn="1"/>
        </p:nvSpPr>
        <p:spPr>
          <a:xfrm>
            <a:off x="6095999" y="0"/>
            <a:ext cx="6096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76EB2700-0B87-4A51-8D5D-3E1385DE43F5}"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bg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8" name="Title 7">
            <a:extLst>
              <a:ext uri="{FF2B5EF4-FFF2-40B4-BE49-F238E27FC236}">
                <a16:creationId xmlns:a16="http://schemas.microsoft.com/office/drawing/2014/main" id="{074F4235-756E-4117-B6BD-91ECC40FDDEF}"/>
              </a:ext>
            </a:extLst>
          </p:cNvPr>
          <p:cNvSpPr>
            <a:spLocks noGrp="1"/>
          </p:cNvSpPr>
          <p:nvPr>
            <p:ph type="title" hasCustomPrompt="1"/>
          </p:nvPr>
        </p:nvSpPr>
        <p:spPr>
          <a:xfrm>
            <a:off x="567039" y="652074"/>
            <a:ext cx="5010912" cy="402336"/>
          </a:xfrm>
        </p:spPr>
        <p:txBody>
          <a:bodyPr/>
          <a:lstStyle/>
          <a:p>
            <a:r>
              <a:rPr lang="en-US"/>
              <a:t>[Headline]</a:t>
            </a:r>
          </a:p>
        </p:txBody>
      </p:sp>
      <p:sp>
        <p:nvSpPr>
          <p:cNvPr id="21" name="Subtitle">
            <a:extLst>
              <a:ext uri="{FF2B5EF4-FFF2-40B4-BE49-F238E27FC236}">
                <a16:creationId xmlns:a16="http://schemas.microsoft.com/office/drawing/2014/main" id="{B0EFD4BD-0236-454C-986D-1FECD229FFB9}"/>
              </a:ext>
            </a:extLst>
          </p:cNvPr>
          <p:cNvSpPr>
            <a:spLocks noGrp="1"/>
          </p:cNvSpPr>
          <p:nvPr>
            <p:ph type="body" sz="quarter" idx="14" hasCustomPrompt="1"/>
          </p:nvPr>
        </p:nvSpPr>
        <p:spPr>
          <a:xfrm>
            <a:off x="567038" y="1058237"/>
            <a:ext cx="5010912"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31" name="Text Placeholder 7">
            <a:extLst>
              <a:ext uri="{FF2B5EF4-FFF2-40B4-BE49-F238E27FC236}">
                <a16:creationId xmlns:a16="http://schemas.microsoft.com/office/drawing/2014/main" id="{BF1CD9F6-94CC-49D5-87F9-50644ECBDCEC}"/>
              </a:ext>
            </a:extLst>
          </p:cNvPr>
          <p:cNvSpPr>
            <a:spLocks noGrp="1"/>
          </p:cNvSpPr>
          <p:nvPr>
            <p:ph type="body" sz="quarter" idx="28" hasCustomPrompt="1"/>
          </p:nvPr>
        </p:nvSpPr>
        <p:spPr>
          <a:xfrm>
            <a:off x="557213" y="1955800"/>
            <a:ext cx="5008562" cy="4256613"/>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8" name="Subtitle Middle Top">
            <a:extLst>
              <a:ext uri="{FF2B5EF4-FFF2-40B4-BE49-F238E27FC236}">
                <a16:creationId xmlns:a16="http://schemas.microsoft.com/office/drawing/2014/main" id="{4C51330F-F83F-4512-B15A-0213A8D4D6F0}"/>
              </a:ext>
            </a:extLst>
          </p:cNvPr>
          <p:cNvSpPr>
            <a:spLocks noGrp="1"/>
          </p:cNvSpPr>
          <p:nvPr>
            <p:ph type="body" sz="quarter" idx="16" hasCustomPrompt="1"/>
          </p:nvPr>
        </p:nvSpPr>
        <p:spPr>
          <a:xfrm>
            <a:off x="7932272" y="2529588"/>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9" name="Subtitle Middle Bottom">
            <a:extLst>
              <a:ext uri="{FF2B5EF4-FFF2-40B4-BE49-F238E27FC236}">
                <a16:creationId xmlns:a16="http://schemas.microsoft.com/office/drawing/2014/main" id="{C8C1598A-CC41-4629-866D-EA5200A15893}"/>
              </a:ext>
            </a:extLst>
          </p:cNvPr>
          <p:cNvSpPr>
            <a:spLocks noGrp="1"/>
          </p:cNvSpPr>
          <p:nvPr>
            <p:ph type="body" sz="quarter" idx="17" hasCustomPrompt="1"/>
          </p:nvPr>
        </p:nvSpPr>
        <p:spPr>
          <a:xfrm>
            <a:off x="7932272" y="3752631"/>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0" name="Subtitle Bottom">
            <a:extLst>
              <a:ext uri="{FF2B5EF4-FFF2-40B4-BE49-F238E27FC236}">
                <a16:creationId xmlns:a16="http://schemas.microsoft.com/office/drawing/2014/main" id="{9D4A1F19-60F0-477D-9323-0DEC2061BFFC}"/>
              </a:ext>
            </a:extLst>
          </p:cNvPr>
          <p:cNvSpPr>
            <a:spLocks noGrp="1"/>
          </p:cNvSpPr>
          <p:nvPr>
            <p:ph type="body" sz="quarter" idx="19" hasCustomPrompt="1"/>
          </p:nvPr>
        </p:nvSpPr>
        <p:spPr>
          <a:xfrm>
            <a:off x="7932272" y="4975675"/>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2" name="Picture Placeholder Middle Top">
            <a:extLst>
              <a:ext uri="{FF2B5EF4-FFF2-40B4-BE49-F238E27FC236}">
                <a16:creationId xmlns:a16="http://schemas.microsoft.com/office/drawing/2014/main" id="{7E897E7D-4773-46B2-8B57-11CEE3CF5B31}"/>
              </a:ext>
            </a:extLst>
          </p:cNvPr>
          <p:cNvSpPr>
            <a:spLocks noGrp="1"/>
          </p:cNvSpPr>
          <p:nvPr>
            <p:ph type="pic" sz="quarter" idx="21" hasCustomPrompt="1"/>
          </p:nvPr>
        </p:nvSpPr>
        <p:spPr>
          <a:xfrm>
            <a:off x="6611555" y="2529588"/>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3" name="Picture Placeholder  Middle Bottom">
            <a:extLst>
              <a:ext uri="{FF2B5EF4-FFF2-40B4-BE49-F238E27FC236}">
                <a16:creationId xmlns:a16="http://schemas.microsoft.com/office/drawing/2014/main" id="{B98F9FF1-312A-4492-BDDD-ED90116F2893}"/>
              </a:ext>
            </a:extLst>
          </p:cNvPr>
          <p:cNvSpPr>
            <a:spLocks noGrp="1"/>
          </p:cNvSpPr>
          <p:nvPr>
            <p:ph type="pic" sz="quarter" idx="22" hasCustomPrompt="1"/>
          </p:nvPr>
        </p:nvSpPr>
        <p:spPr>
          <a:xfrm>
            <a:off x="6611555" y="3752631"/>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4" name="Picture Placeholder  Bottom">
            <a:extLst>
              <a:ext uri="{FF2B5EF4-FFF2-40B4-BE49-F238E27FC236}">
                <a16:creationId xmlns:a16="http://schemas.microsoft.com/office/drawing/2014/main" id="{359F4181-72B0-4010-AF8F-9C86B965AFF4}"/>
              </a:ext>
            </a:extLst>
          </p:cNvPr>
          <p:cNvSpPr>
            <a:spLocks noGrp="1"/>
          </p:cNvSpPr>
          <p:nvPr>
            <p:ph type="pic" sz="quarter" idx="23" hasCustomPrompt="1"/>
          </p:nvPr>
        </p:nvSpPr>
        <p:spPr>
          <a:xfrm>
            <a:off x="6609378" y="4975675"/>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5" name="Subtitle Top">
            <a:extLst>
              <a:ext uri="{FF2B5EF4-FFF2-40B4-BE49-F238E27FC236}">
                <a16:creationId xmlns:a16="http://schemas.microsoft.com/office/drawing/2014/main" id="{14364ABF-6033-4505-8662-648F981E6E29}"/>
              </a:ext>
            </a:extLst>
          </p:cNvPr>
          <p:cNvSpPr>
            <a:spLocks noGrp="1"/>
          </p:cNvSpPr>
          <p:nvPr>
            <p:ph type="body" sz="quarter" idx="25" hasCustomPrompt="1"/>
          </p:nvPr>
        </p:nvSpPr>
        <p:spPr>
          <a:xfrm>
            <a:off x="7932272" y="1311955"/>
            <a:ext cx="3703320" cy="267545"/>
          </a:xfrm>
        </p:spPr>
        <p:txBody>
          <a:bodyPr anchor="t">
            <a:noAutofit/>
          </a:bodyPr>
          <a:lstStyle>
            <a:lvl1pPr marL="0" indent="0">
              <a:buNone/>
              <a:defRPr sz="1400">
                <a:solidFill>
                  <a:schemeClr val="accent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6" name="Picture Placeholder Top">
            <a:extLst>
              <a:ext uri="{FF2B5EF4-FFF2-40B4-BE49-F238E27FC236}">
                <a16:creationId xmlns:a16="http://schemas.microsoft.com/office/drawing/2014/main" id="{9D94F169-0DD8-4D69-B5C5-BFE273C7CA85}"/>
              </a:ext>
            </a:extLst>
          </p:cNvPr>
          <p:cNvSpPr>
            <a:spLocks noGrp="1"/>
          </p:cNvSpPr>
          <p:nvPr>
            <p:ph type="pic" sz="quarter" idx="27" hasCustomPrompt="1"/>
          </p:nvPr>
        </p:nvSpPr>
        <p:spPr>
          <a:xfrm>
            <a:off x="6611555" y="1306545"/>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7" name="Text Placeholder 15">
            <a:extLst>
              <a:ext uri="{FF2B5EF4-FFF2-40B4-BE49-F238E27FC236}">
                <a16:creationId xmlns:a16="http://schemas.microsoft.com/office/drawing/2014/main" id="{8B249ADB-FB00-4DC8-86BA-C4A019138D34}"/>
              </a:ext>
            </a:extLst>
          </p:cNvPr>
          <p:cNvSpPr>
            <a:spLocks noGrp="1"/>
          </p:cNvSpPr>
          <p:nvPr>
            <p:ph type="body" sz="quarter" idx="29" hasCustomPrompt="1"/>
          </p:nvPr>
        </p:nvSpPr>
        <p:spPr>
          <a:xfrm>
            <a:off x="7932272" y="1643412"/>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8" name="Text Placeholder 25">
            <a:extLst>
              <a:ext uri="{FF2B5EF4-FFF2-40B4-BE49-F238E27FC236}">
                <a16:creationId xmlns:a16="http://schemas.microsoft.com/office/drawing/2014/main" id="{C9E64A6E-E4C5-45D3-8C11-ACE7DD3FD2E7}"/>
              </a:ext>
            </a:extLst>
          </p:cNvPr>
          <p:cNvSpPr>
            <a:spLocks noGrp="1"/>
          </p:cNvSpPr>
          <p:nvPr>
            <p:ph type="body" sz="quarter" idx="30" hasCustomPrompt="1"/>
          </p:nvPr>
        </p:nvSpPr>
        <p:spPr>
          <a:xfrm>
            <a:off x="7932272" y="2862611"/>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lvl5pPr>
          </a:lstStyle>
          <a:p>
            <a:pPr lvl="0"/>
            <a:r>
              <a:rPr lang="en-US"/>
              <a:t>[Click to add content]</a:t>
            </a:r>
          </a:p>
          <a:p>
            <a:pPr lvl="1"/>
            <a:r>
              <a:rPr lang="en-US"/>
              <a:t>Second level</a:t>
            </a:r>
          </a:p>
          <a:p>
            <a:pPr lvl="2"/>
            <a:r>
              <a:rPr lang="en-US"/>
              <a:t>Third level</a:t>
            </a:r>
          </a:p>
          <a:p>
            <a:pPr lvl="3"/>
            <a:endParaRPr lang="en-US"/>
          </a:p>
        </p:txBody>
      </p:sp>
      <p:sp>
        <p:nvSpPr>
          <p:cNvPr id="39" name="Text Placeholder 27">
            <a:extLst>
              <a:ext uri="{FF2B5EF4-FFF2-40B4-BE49-F238E27FC236}">
                <a16:creationId xmlns:a16="http://schemas.microsoft.com/office/drawing/2014/main" id="{7855A7B4-CD7B-4EF9-A196-22FC422B2D26}"/>
              </a:ext>
            </a:extLst>
          </p:cNvPr>
          <p:cNvSpPr>
            <a:spLocks noGrp="1"/>
          </p:cNvSpPr>
          <p:nvPr>
            <p:ph type="body" sz="quarter" idx="31" hasCustomPrompt="1"/>
          </p:nvPr>
        </p:nvSpPr>
        <p:spPr>
          <a:xfrm>
            <a:off x="7932272" y="4086919"/>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40" name="Text Placeholder 29">
            <a:extLst>
              <a:ext uri="{FF2B5EF4-FFF2-40B4-BE49-F238E27FC236}">
                <a16:creationId xmlns:a16="http://schemas.microsoft.com/office/drawing/2014/main" id="{354437EA-2FB4-49BC-B725-FC888BC72A70}"/>
              </a:ext>
            </a:extLst>
          </p:cNvPr>
          <p:cNvSpPr>
            <a:spLocks noGrp="1"/>
          </p:cNvSpPr>
          <p:nvPr>
            <p:ph type="body" sz="quarter" idx="32" hasCustomPrompt="1"/>
          </p:nvPr>
        </p:nvSpPr>
        <p:spPr>
          <a:xfrm>
            <a:off x="7932272" y="5310882"/>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3" name="Text Placeholder 11">
            <a:extLst>
              <a:ext uri="{FF2B5EF4-FFF2-40B4-BE49-F238E27FC236}">
                <a16:creationId xmlns:a16="http://schemas.microsoft.com/office/drawing/2014/main" id="{E0448338-4063-435A-A203-856E6EEDADFE}"/>
              </a:ext>
            </a:extLst>
          </p:cNvPr>
          <p:cNvSpPr>
            <a:spLocks noGrp="1"/>
          </p:cNvSpPr>
          <p:nvPr>
            <p:ph type="body" sz="quarter" idx="15" hasCustomPrompt="1"/>
          </p:nvPr>
        </p:nvSpPr>
        <p:spPr>
          <a:xfrm>
            <a:off x="567039" y="5687045"/>
            <a:ext cx="500856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2" name="Group 21">
            <a:extLst>
              <a:ext uri="{FF2B5EF4-FFF2-40B4-BE49-F238E27FC236}">
                <a16:creationId xmlns:a16="http://schemas.microsoft.com/office/drawing/2014/main" id="{BB5E401E-E175-46B4-B38C-3BE87EF1488E}"/>
              </a:ext>
            </a:extLst>
          </p:cNvPr>
          <p:cNvGrpSpPr/>
          <p:nvPr userDrawn="1"/>
        </p:nvGrpSpPr>
        <p:grpSpPr>
          <a:xfrm>
            <a:off x="12262441" y="4218015"/>
            <a:ext cx="1272540" cy="1049582"/>
            <a:chOff x="12262441" y="4218015"/>
            <a:chExt cx="1272540" cy="1049582"/>
          </a:xfrm>
        </p:grpSpPr>
        <p:sp>
          <p:nvSpPr>
            <p:cNvPr id="24" name="Rectangle 23">
              <a:extLst>
                <a:ext uri="{FF2B5EF4-FFF2-40B4-BE49-F238E27FC236}">
                  <a16:creationId xmlns:a16="http://schemas.microsoft.com/office/drawing/2014/main" id="{08FD67ED-3C56-4D97-B3C0-AB7A48DEB972}"/>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25" name="Picture 24">
              <a:extLst>
                <a:ext uri="{FF2B5EF4-FFF2-40B4-BE49-F238E27FC236}">
                  <a16:creationId xmlns:a16="http://schemas.microsoft.com/office/drawing/2014/main" id="{CDC139D3-D930-4E14-9BB2-7D930A24E06C}"/>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26" name="Straight Arrow Connector 25">
              <a:extLst>
                <a:ext uri="{FF2B5EF4-FFF2-40B4-BE49-F238E27FC236}">
                  <a16:creationId xmlns:a16="http://schemas.microsoft.com/office/drawing/2014/main" id="{BD86E295-5034-4CDE-9980-AC98287E9A35}"/>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3A26EF1-45D2-4918-AF48-B5F37199F715}"/>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3778468034"/>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s 4 Columns + Content R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4D84AF-B6CE-4BB9-854B-27E48F8F7377}"/>
              </a:ext>
            </a:extLst>
          </p:cNvPr>
          <p:cNvSpPr/>
          <p:nvPr userDrawn="1"/>
        </p:nvSpPr>
        <p:spPr>
          <a:xfrm>
            <a:off x="6095999"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bg1"/>
              </a:solidFill>
            </a:endParaRP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A750BDD8-389B-4641-9FEA-3029E5841041}"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bg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8" name="Title 7">
            <a:extLst>
              <a:ext uri="{FF2B5EF4-FFF2-40B4-BE49-F238E27FC236}">
                <a16:creationId xmlns:a16="http://schemas.microsoft.com/office/drawing/2014/main" id="{23F69D6C-C0E1-4CEA-B661-CB08F30D9E46}"/>
              </a:ext>
            </a:extLst>
          </p:cNvPr>
          <p:cNvSpPr>
            <a:spLocks noGrp="1"/>
          </p:cNvSpPr>
          <p:nvPr>
            <p:ph type="title" hasCustomPrompt="1"/>
          </p:nvPr>
        </p:nvSpPr>
        <p:spPr>
          <a:xfrm>
            <a:off x="567039" y="652074"/>
            <a:ext cx="5010912" cy="402336"/>
          </a:xfrm>
        </p:spPr>
        <p:txBody>
          <a:bodyPr/>
          <a:lstStyle/>
          <a:p>
            <a:r>
              <a:rPr lang="en-US"/>
              <a:t>[Headline]</a:t>
            </a:r>
          </a:p>
        </p:txBody>
      </p:sp>
      <p:sp>
        <p:nvSpPr>
          <p:cNvPr id="21" name="Subtitle">
            <a:extLst>
              <a:ext uri="{FF2B5EF4-FFF2-40B4-BE49-F238E27FC236}">
                <a16:creationId xmlns:a16="http://schemas.microsoft.com/office/drawing/2014/main" id="{FF56B26C-4789-432C-A84C-D38182866E58}"/>
              </a:ext>
            </a:extLst>
          </p:cNvPr>
          <p:cNvSpPr>
            <a:spLocks noGrp="1"/>
          </p:cNvSpPr>
          <p:nvPr>
            <p:ph type="body" sz="quarter" idx="14" hasCustomPrompt="1"/>
          </p:nvPr>
        </p:nvSpPr>
        <p:spPr>
          <a:xfrm>
            <a:off x="567039" y="1058237"/>
            <a:ext cx="5010912"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7" name="Content Placeholder 16">
            <a:extLst>
              <a:ext uri="{FF2B5EF4-FFF2-40B4-BE49-F238E27FC236}">
                <a16:creationId xmlns:a16="http://schemas.microsoft.com/office/drawing/2014/main" id="{807402B8-B31B-48CC-942C-99B8F022C6A4}"/>
              </a:ext>
            </a:extLst>
          </p:cNvPr>
          <p:cNvSpPr>
            <a:spLocks noGrp="1"/>
          </p:cNvSpPr>
          <p:nvPr>
            <p:ph sz="quarter" idx="24" hasCustomPrompt="1"/>
          </p:nvPr>
        </p:nvSpPr>
        <p:spPr>
          <a:xfrm>
            <a:off x="557212" y="1955800"/>
            <a:ext cx="5010912" cy="4243388"/>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8" name="Subtitle Middle Top">
            <a:extLst>
              <a:ext uri="{FF2B5EF4-FFF2-40B4-BE49-F238E27FC236}">
                <a16:creationId xmlns:a16="http://schemas.microsoft.com/office/drawing/2014/main" id="{B191154A-6D62-4537-B8C3-E17A29CEC39B}"/>
              </a:ext>
            </a:extLst>
          </p:cNvPr>
          <p:cNvSpPr>
            <a:spLocks noGrp="1"/>
          </p:cNvSpPr>
          <p:nvPr>
            <p:ph type="body" sz="quarter" idx="16" hasCustomPrompt="1"/>
          </p:nvPr>
        </p:nvSpPr>
        <p:spPr>
          <a:xfrm>
            <a:off x="7928799" y="2529588"/>
            <a:ext cx="3703320" cy="267545"/>
          </a:xfrm>
        </p:spPr>
        <p:txBody>
          <a:bodyPr anchor="t">
            <a:noAutofit/>
          </a:bodyPr>
          <a:lstStyle>
            <a:lvl1pPr marL="0" indent="0">
              <a:buNone/>
              <a:defRPr sz="14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19" name="Subtitle Middle Bottom">
            <a:extLst>
              <a:ext uri="{FF2B5EF4-FFF2-40B4-BE49-F238E27FC236}">
                <a16:creationId xmlns:a16="http://schemas.microsoft.com/office/drawing/2014/main" id="{EFB4A26A-ACB4-4792-B582-D79775A9B0E3}"/>
              </a:ext>
            </a:extLst>
          </p:cNvPr>
          <p:cNvSpPr>
            <a:spLocks noGrp="1"/>
          </p:cNvSpPr>
          <p:nvPr>
            <p:ph type="body" sz="quarter" idx="17" hasCustomPrompt="1"/>
          </p:nvPr>
        </p:nvSpPr>
        <p:spPr>
          <a:xfrm>
            <a:off x="7928799" y="3752631"/>
            <a:ext cx="3703320" cy="267545"/>
          </a:xfrm>
        </p:spPr>
        <p:txBody>
          <a:bodyPr anchor="t">
            <a:noAutofit/>
          </a:bodyPr>
          <a:lstStyle>
            <a:lvl1pPr marL="0" indent="0">
              <a:buNone/>
              <a:defRPr sz="14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20" name="Subtitle Bottom">
            <a:extLst>
              <a:ext uri="{FF2B5EF4-FFF2-40B4-BE49-F238E27FC236}">
                <a16:creationId xmlns:a16="http://schemas.microsoft.com/office/drawing/2014/main" id="{52A8F4DB-AFDE-481B-8195-1DACA708A2BC}"/>
              </a:ext>
            </a:extLst>
          </p:cNvPr>
          <p:cNvSpPr>
            <a:spLocks noGrp="1"/>
          </p:cNvSpPr>
          <p:nvPr>
            <p:ph type="body" sz="quarter" idx="19" hasCustomPrompt="1"/>
          </p:nvPr>
        </p:nvSpPr>
        <p:spPr>
          <a:xfrm>
            <a:off x="7928799" y="4975675"/>
            <a:ext cx="3703320" cy="267545"/>
          </a:xfrm>
        </p:spPr>
        <p:txBody>
          <a:bodyPr anchor="t">
            <a:noAutofit/>
          </a:bodyPr>
          <a:lstStyle>
            <a:lvl1pPr marL="0" indent="0">
              <a:buNone/>
              <a:defRPr sz="14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1" name="Picture Placeholder Middle Top">
            <a:extLst>
              <a:ext uri="{FF2B5EF4-FFF2-40B4-BE49-F238E27FC236}">
                <a16:creationId xmlns:a16="http://schemas.microsoft.com/office/drawing/2014/main" id="{BBDECCA4-C486-4DC1-A844-AB2008D0431E}"/>
              </a:ext>
            </a:extLst>
          </p:cNvPr>
          <p:cNvSpPr>
            <a:spLocks noGrp="1"/>
          </p:cNvSpPr>
          <p:nvPr>
            <p:ph type="pic" sz="quarter" idx="21" hasCustomPrompt="1"/>
          </p:nvPr>
        </p:nvSpPr>
        <p:spPr>
          <a:xfrm>
            <a:off x="6611555" y="2529588"/>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2" name="Picture Placeholder  Middle Bottom">
            <a:extLst>
              <a:ext uri="{FF2B5EF4-FFF2-40B4-BE49-F238E27FC236}">
                <a16:creationId xmlns:a16="http://schemas.microsoft.com/office/drawing/2014/main" id="{DBD432B8-C319-4395-8691-854958FCB599}"/>
              </a:ext>
            </a:extLst>
          </p:cNvPr>
          <p:cNvSpPr>
            <a:spLocks noGrp="1"/>
          </p:cNvSpPr>
          <p:nvPr>
            <p:ph type="pic" sz="quarter" idx="22" hasCustomPrompt="1"/>
          </p:nvPr>
        </p:nvSpPr>
        <p:spPr>
          <a:xfrm>
            <a:off x="6611555" y="3752631"/>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3" name="Picture Placeholder  Bottom">
            <a:extLst>
              <a:ext uri="{FF2B5EF4-FFF2-40B4-BE49-F238E27FC236}">
                <a16:creationId xmlns:a16="http://schemas.microsoft.com/office/drawing/2014/main" id="{49549B62-D83B-4EC5-9D78-7415B53963E2}"/>
              </a:ext>
            </a:extLst>
          </p:cNvPr>
          <p:cNvSpPr>
            <a:spLocks noGrp="1"/>
          </p:cNvSpPr>
          <p:nvPr>
            <p:ph type="pic" sz="quarter" idx="23" hasCustomPrompt="1"/>
          </p:nvPr>
        </p:nvSpPr>
        <p:spPr>
          <a:xfrm>
            <a:off x="6609378" y="4975675"/>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4" name="Subtitle Top">
            <a:extLst>
              <a:ext uri="{FF2B5EF4-FFF2-40B4-BE49-F238E27FC236}">
                <a16:creationId xmlns:a16="http://schemas.microsoft.com/office/drawing/2014/main" id="{62EDF2B7-966E-4392-82B6-0014FB3E1BDF}"/>
              </a:ext>
            </a:extLst>
          </p:cNvPr>
          <p:cNvSpPr>
            <a:spLocks noGrp="1"/>
          </p:cNvSpPr>
          <p:nvPr>
            <p:ph type="body" sz="quarter" idx="25" hasCustomPrompt="1"/>
          </p:nvPr>
        </p:nvSpPr>
        <p:spPr>
          <a:xfrm>
            <a:off x="7928799" y="1311955"/>
            <a:ext cx="3703320" cy="267545"/>
          </a:xfrm>
        </p:spPr>
        <p:txBody>
          <a:bodyPr anchor="t">
            <a:noAutofit/>
          </a:bodyPr>
          <a:lstStyle>
            <a:lvl1pPr marL="0" indent="0">
              <a:buNone/>
              <a:defRPr sz="14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[Subtitle]</a:t>
            </a:r>
          </a:p>
        </p:txBody>
      </p:sp>
      <p:sp>
        <p:nvSpPr>
          <p:cNvPr id="35" name="Picture Placeholder Top">
            <a:extLst>
              <a:ext uri="{FF2B5EF4-FFF2-40B4-BE49-F238E27FC236}">
                <a16:creationId xmlns:a16="http://schemas.microsoft.com/office/drawing/2014/main" id="{F807A99E-6B83-4A4E-83C7-478C90866A54}"/>
              </a:ext>
            </a:extLst>
          </p:cNvPr>
          <p:cNvSpPr>
            <a:spLocks noGrp="1"/>
          </p:cNvSpPr>
          <p:nvPr>
            <p:ph type="pic" sz="quarter" idx="27" hasCustomPrompt="1"/>
          </p:nvPr>
        </p:nvSpPr>
        <p:spPr>
          <a:xfrm>
            <a:off x="6611555" y="1306545"/>
            <a:ext cx="731520" cy="731520"/>
          </a:xfrm>
        </p:spPr>
        <p:txBody>
          <a:bodyPr anchor="ctr">
            <a:normAutofit/>
          </a:bodyPr>
          <a:lstStyle>
            <a:lvl1pPr marL="0" indent="0" algn="ctr">
              <a:buNone/>
              <a:defRPr sz="1100">
                <a:solidFill>
                  <a:schemeClr val="bg1"/>
                </a:solidFill>
              </a:defRPr>
            </a:lvl1pPr>
          </a:lstStyle>
          <a:p>
            <a:r>
              <a:rPr lang="en-US"/>
              <a:t>[Image] or remove and place icon here</a:t>
            </a:r>
          </a:p>
        </p:txBody>
      </p:sp>
      <p:sp>
        <p:nvSpPr>
          <p:cNvPr id="36" name="Text Placeholder 15">
            <a:extLst>
              <a:ext uri="{FF2B5EF4-FFF2-40B4-BE49-F238E27FC236}">
                <a16:creationId xmlns:a16="http://schemas.microsoft.com/office/drawing/2014/main" id="{69288928-F631-4B9F-AC75-C3EE1CCF69B5}"/>
              </a:ext>
            </a:extLst>
          </p:cNvPr>
          <p:cNvSpPr>
            <a:spLocks noGrp="1"/>
          </p:cNvSpPr>
          <p:nvPr>
            <p:ph type="body" sz="quarter" idx="29" hasCustomPrompt="1"/>
          </p:nvPr>
        </p:nvSpPr>
        <p:spPr>
          <a:xfrm>
            <a:off x="7928799" y="1643412"/>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7" name="Text Placeholder 25">
            <a:extLst>
              <a:ext uri="{FF2B5EF4-FFF2-40B4-BE49-F238E27FC236}">
                <a16:creationId xmlns:a16="http://schemas.microsoft.com/office/drawing/2014/main" id="{2CFAF5D3-B82C-472D-9C90-636CAC332044}"/>
              </a:ext>
            </a:extLst>
          </p:cNvPr>
          <p:cNvSpPr>
            <a:spLocks noGrp="1"/>
          </p:cNvSpPr>
          <p:nvPr>
            <p:ph type="body" sz="quarter" idx="30" hasCustomPrompt="1"/>
          </p:nvPr>
        </p:nvSpPr>
        <p:spPr>
          <a:xfrm>
            <a:off x="7928799" y="2862611"/>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lvl5pPr>
          </a:lstStyle>
          <a:p>
            <a:pPr lvl="0"/>
            <a:r>
              <a:rPr lang="en-US"/>
              <a:t>[Click to add content]</a:t>
            </a:r>
          </a:p>
          <a:p>
            <a:pPr lvl="1"/>
            <a:r>
              <a:rPr lang="en-US"/>
              <a:t>Second level</a:t>
            </a:r>
          </a:p>
          <a:p>
            <a:pPr lvl="2"/>
            <a:r>
              <a:rPr lang="en-US"/>
              <a:t>Third level</a:t>
            </a:r>
          </a:p>
          <a:p>
            <a:pPr lvl="3"/>
            <a:endParaRPr lang="en-US"/>
          </a:p>
        </p:txBody>
      </p:sp>
      <p:sp>
        <p:nvSpPr>
          <p:cNvPr id="38" name="Text Placeholder 27">
            <a:extLst>
              <a:ext uri="{FF2B5EF4-FFF2-40B4-BE49-F238E27FC236}">
                <a16:creationId xmlns:a16="http://schemas.microsoft.com/office/drawing/2014/main" id="{1B5DAEBF-D381-427F-9FBB-4FD0D91BCD7D}"/>
              </a:ext>
            </a:extLst>
          </p:cNvPr>
          <p:cNvSpPr>
            <a:spLocks noGrp="1"/>
          </p:cNvSpPr>
          <p:nvPr>
            <p:ph type="body" sz="quarter" idx="31" hasCustomPrompt="1"/>
          </p:nvPr>
        </p:nvSpPr>
        <p:spPr>
          <a:xfrm>
            <a:off x="7928799" y="4086919"/>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39" name="Text Placeholder 29">
            <a:extLst>
              <a:ext uri="{FF2B5EF4-FFF2-40B4-BE49-F238E27FC236}">
                <a16:creationId xmlns:a16="http://schemas.microsoft.com/office/drawing/2014/main" id="{4B2C03EE-EBE4-4248-99DB-1391D20714B1}"/>
              </a:ext>
            </a:extLst>
          </p:cNvPr>
          <p:cNvSpPr>
            <a:spLocks noGrp="1"/>
          </p:cNvSpPr>
          <p:nvPr>
            <p:ph type="body" sz="quarter" idx="32" hasCustomPrompt="1"/>
          </p:nvPr>
        </p:nvSpPr>
        <p:spPr>
          <a:xfrm>
            <a:off x="7928799" y="5310882"/>
            <a:ext cx="3703320" cy="640080"/>
          </a:xfr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23" name="Text Placeholder 11">
            <a:extLst>
              <a:ext uri="{FF2B5EF4-FFF2-40B4-BE49-F238E27FC236}">
                <a16:creationId xmlns:a16="http://schemas.microsoft.com/office/drawing/2014/main" id="{44371BD4-91C5-4160-A2C1-4F7AE3421736}"/>
              </a:ext>
            </a:extLst>
          </p:cNvPr>
          <p:cNvSpPr>
            <a:spLocks noGrp="1"/>
          </p:cNvSpPr>
          <p:nvPr>
            <p:ph type="body" sz="quarter" idx="15" hasCustomPrompt="1"/>
          </p:nvPr>
        </p:nvSpPr>
        <p:spPr>
          <a:xfrm>
            <a:off x="567039" y="5687045"/>
            <a:ext cx="501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grpSp>
        <p:nvGrpSpPr>
          <p:cNvPr id="28" name="Group 27">
            <a:extLst>
              <a:ext uri="{FF2B5EF4-FFF2-40B4-BE49-F238E27FC236}">
                <a16:creationId xmlns:a16="http://schemas.microsoft.com/office/drawing/2014/main" id="{8BA3E3EF-EAC0-43C6-89CE-A2CE2FC832DC}"/>
              </a:ext>
            </a:extLst>
          </p:cNvPr>
          <p:cNvGrpSpPr/>
          <p:nvPr userDrawn="1"/>
        </p:nvGrpSpPr>
        <p:grpSpPr>
          <a:xfrm>
            <a:off x="12262441" y="4218015"/>
            <a:ext cx="1272540" cy="1049582"/>
            <a:chOff x="12262441" y="4218015"/>
            <a:chExt cx="1272540" cy="1049582"/>
          </a:xfrm>
        </p:grpSpPr>
        <p:sp>
          <p:nvSpPr>
            <p:cNvPr id="29" name="Rectangle 28">
              <a:extLst>
                <a:ext uri="{FF2B5EF4-FFF2-40B4-BE49-F238E27FC236}">
                  <a16:creationId xmlns:a16="http://schemas.microsoft.com/office/drawing/2014/main" id="{47841117-D919-49F5-BE2F-E3478E0B118A}"/>
                </a:ext>
              </a:extLst>
            </p:cNvPr>
            <p:cNvSpPr/>
            <p:nvPr userDrawn="1"/>
          </p:nvSpPr>
          <p:spPr>
            <a:xfrm>
              <a:off x="12262441" y="4218015"/>
              <a:ext cx="1272540" cy="104958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Image placeholders indicate where an icon can be manually placed. </a:t>
              </a:r>
            </a:p>
          </p:txBody>
        </p:sp>
        <p:pic>
          <p:nvPicPr>
            <p:cNvPr id="30" name="Picture 29">
              <a:extLst>
                <a:ext uri="{FF2B5EF4-FFF2-40B4-BE49-F238E27FC236}">
                  <a16:creationId xmlns:a16="http://schemas.microsoft.com/office/drawing/2014/main" id="{0F45C005-A30B-4ADE-81B3-CC6D9A09B39D}"/>
                </a:ext>
              </a:extLst>
            </p:cNvPr>
            <p:cNvPicPr>
              <a:picLocks noChangeAspect="1"/>
            </p:cNvPicPr>
            <p:nvPr userDrawn="1"/>
          </p:nvPicPr>
          <p:blipFill>
            <a:blip r:embed="rId2"/>
            <a:stretch>
              <a:fillRect/>
            </a:stretch>
          </p:blipFill>
          <p:spPr>
            <a:xfrm>
              <a:off x="12318081" y="4652913"/>
              <a:ext cx="468371" cy="461415"/>
            </a:xfrm>
            <a:prstGeom prst="rect">
              <a:avLst/>
            </a:prstGeom>
          </p:spPr>
        </p:pic>
        <p:cxnSp>
          <p:nvCxnSpPr>
            <p:cNvPr id="40" name="Straight Arrow Connector 39">
              <a:extLst>
                <a:ext uri="{FF2B5EF4-FFF2-40B4-BE49-F238E27FC236}">
                  <a16:creationId xmlns:a16="http://schemas.microsoft.com/office/drawing/2014/main" id="{9C9F06C4-D69F-41A7-8421-5E1F7C3980F0}"/>
                </a:ext>
              </a:extLst>
            </p:cNvPr>
            <p:cNvCxnSpPr/>
            <p:nvPr userDrawn="1"/>
          </p:nvCxnSpPr>
          <p:spPr>
            <a:xfrm>
              <a:off x="12807984" y="4877596"/>
              <a:ext cx="1585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BBEA4BB-8FD5-4BFE-88E8-95378FFDFE83}"/>
                </a:ext>
              </a:extLst>
            </p:cNvPr>
            <p:cNvSpPr txBox="1"/>
            <p:nvPr userDrawn="1"/>
          </p:nvSpPr>
          <p:spPr>
            <a:xfrm>
              <a:off x="13006282" y="4646076"/>
              <a:ext cx="515414" cy="484748"/>
            </a:xfrm>
            <a:prstGeom prst="rect">
              <a:avLst/>
            </a:prstGeom>
            <a:noFill/>
          </p:spPr>
          <p:txBody>
            <a:bodyPr wrap="square" lIns="0" tIns="0" rIns="0" bIns="0" rtlCol="0">
              <a:spAutoFit/>
            </a:bodyPr>
            <a:lstStyle/>
            <a:p>
              <a:pPr algn="l">
                <a:lnSpc>
                  <a:spcPct val="90000"/>
                </a:lnSpc>
              </a:pPr>
              <a:r>
                <a:rPr lang="en-US" sz="700" b="1">
                  <a:solidFill>
                    <a:srgbClr val="000000"/>
                  </a:solidFill>
                </a:rPr>
                <a:t>Remove placeholder and place an icon in its place. </a:t>
              </a:r>
            </a:p>
          </p:txBody>
        </p:sp>
      </p:grpSp>
    </p:spTree>
    <p:extLst>
      <p:ext uri="{BB962C8B-B14F-4D97-AF65-F5344CB8AC3E}">
        <p14:creationId xmlns:p14="http://schemas.microsoft.com/office/powerpoint/2010/main" val="76441261"/>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CHARTS</a:t>
            </a:r>
          </a:p>
        </p:txBody>
      </p:sp>
      <p:cxnSp>
        <p:nvCxnSpPr>
          <p:cNvPr id="7" name="Straight Connector 6">
            <a:extLst>
              <a:ext uri="{FF2B5EF4-FFF2-40B4-BE49-F238E27FC236}">
                <a16:creationId xmlns:a16="http://schemas.microsoft.com/office/drawing/2014/main" id="{EBD3E18C-9605-4081-A33F-C38AEB401F20}"/>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CA2E46E-888E-4B33-A263-D2E91E73F656}"/>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DB85F6F-B9EA-48F9-B67A-CE852A224039}"/>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4" name="TextBox 13">
            <a:extLst>
              <a:ext uri="{FF2B5EF4-FFF2-40B4-BE49-F238E27FC236}">
                <a16:creationId xmlns:a16="http://schemas.microsoft.com/office/drawing/2014/main" id="{512D5A3E-9164-4B0E-881B-40A2443EBF5B}"/>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5B40A5C0-4A85-4F51-BC72-E0C873648073}"/>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70125387-254C-46B8-8BCD-4BB6EDABCF72}"/>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F4245FEE-8B98-4AE8-B16E-DC8B44BB8B03}"/>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2AF2D69E-9896-46AF-B91E-8570DC0DA261}"/>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46" name="Rectangle 45">
            <a:extLst>
              <a:ext uri="{FF2B5EF4-FFF2-40B4-BE49-F238E27FC236}">
                <a16:creationId xmlns:a16="http://schemas.microsoft.com/office/drawing/2014/main" id="{B2E55B7D-1F8C-4D9C-9DEE-A2B8356B0C43}"/>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47" name="Group 46">
            <a:extLst>
              <a:ext uri="{FF2B5EF4-FFF2-40B4-BE49-F238E27FC236}">
                <a16:creationId xmlns:a16="http://schemas.microsoft.com/office/drawing/2014/main" id="{DA49228E-D89D-42BE-A68C-02623984239E}"/>
              </a:ext>
            </a:extLst>
          </p:cNvPr>
          <p:cNvGrpSpPr/>
          <p:nvPr userDrawn="1"/>
        </p:nvGrpSpPr>
        <p:grpSpPr>
          <a:xfrm>
            <a:off x="12257314" y="1051487"/>
            <a:ext cx="1272540" cy="3085386"/>
            <a:chOff x="12257314" y="1051487"/>
            <a:chExt cx="1272540" cy="3085386"/>
          </a:xfrm>
        </p:grpSpPr>
        <p:sp>
          <p:nvSpPr>
            <p:cNvPr id="48" name="Rectangle 47">
              <a:extLst>
                <a:ext uri="{FF2B5EF4-FFF2-40B4-BE49-F238E27FC236}">
                  <a16:creationId xmlns:a16="http://schemas.microsoft.com/office/drawing/2014/main" id="{44BE9E26-5CDE-409A-882D-2359B2F52D6C}"/>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49" name="TextBox 48">
              <a:extLst>
                <a:ext uri="{FF2B5EF4-FFF2-40B4-BE49-F238E27FC236}">
                  <a16:creationId xmlns:a16="http://schemas.microsoft.com/office/drawing/2014/main" id="{C1A53D4D-61AE-438B-9809-07FA9E872561}"/>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50" name="Freeform: Shape 49">
              <a:extLst>
                <a:ext uri="{FF2B5EF4-FFF2-40B4-BE49-F238E27FC236}">
                  <a16:creationId xmlns:a16="http://schemas.microsoft.com/office/drawing/2014/main" id="{2D40F24A-B696-4B7D-B4B3-9F3F0B6F60CB}"/>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711CD39C-AFD1-4FEB-930A-FC6FC7771995}"/>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52" name="Freeform: Shape 51">
              <a:extLst>
                <a:ext uri="{FF2B5EF4-FFF2-40B4-BE49-F238E27FC236}">
                  <a16:creationId xmlns:a16="http://schemas.microsoft.com/office/drawing/2014/main" id="{2F242FFF-2953-41FF-9A83-89A80F0D1FAA}"/>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56BF7148-849E-4D5F-ADA1-2804639F2DE1}"/>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3B7B8FB9-E7F2-4BBA-BD81-36EE4FF47C70}"/>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55" name="Picture 54">
              <a:extLst>
                <a:ext uri="{FF2B5EF4-FFF2-40B4-BE49-F238E27FC236}">
                  <a16:creationId xmlns:a16="http://schemas.microsoft.com/office/drawing/2014/main" id="{026AF96D-B785-4D9D-907E-2A13E26DE6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56" name="Rectangle 55">
              <a:extLst>
                <a:ext uri="{FF2B5EF4-FFF2-40B4-BE49-F238E27FC236}">
                  <a16:creationId xmlns:a16="http://schemas.microsoft.com/office/drawing/2014/main" id="{EAC3ED8D-C5EB-415B-AE65-D218AA351FC5}"/>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57" name="Rectangle 56">
              <a:extLst>
                <a:ext uri="{FF2B5EF4-FFF2-40B4-BE49-F238E27FC236}">
                  <a16:creationId xmlns:a16="http://schemas.microsoft.com/office/drawing/2014/main" id="{4E43F14B-A1F7-4771-9DA0-62E44C7C7535}"/>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8" name="Rectangle 57">
              <a:extLst>
                <a:ext uri="{FF2B5EF4-FFF2-40B4-BE49-F238E27FC236}">
                  <a16:creationId xmlns:a16="http://schemas.microsoft.com/office/drawing/2014/main" id="{2AA7B6EE-DBC8-47A6-866D-A16C2E60B95B}"/>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9" name="Rectangle 58">
              <a:extLst>
                <a:ext uri="{FF2B5EF4-FFF2-40B4-BE49-F238E27FC236}">
                  <a16:creationId xmlns:a16="http://schemas.microsoft.com/office/drawing/2014/main" id="{E35A5478-E1D8-4202-B29B-060884ECC2CB}"/>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60" name="Group 59">
              <a:extLst>
                <a:ext uri="{FF2B5EF4-FFF2-40B4-BE49-F238E27FC236}">
                  <a16:creationId xmlns:a16="http://schemas.microsoft.com/office/drawing/2014/main" id="{025A47AD-7216-4E4A-B177-091F5A06CA06}"/>
                </a:ext>
              </a:extLst>
            </p:cNvPr>
            <p:cNvGrpSpPr/>
            <p:nvPr userDrawn="1"/>
          </p:nvGrpSpPr>
          <p:grpSpPr>
            <a:xfrm>
              <a:off x="12364752" y="2345932"/>
              <a:ext cx="1055431" cy="88186"/>
              <a:chOff x="914335" y="6913770"/>
              <a:chExt cx="1109884" cy="100584"/>
            </a:xfrm>
            <a:noFill/>
          </p:grpSpPr>
          <p:sp>
            <p:nvSpPr>
              <p:cNvPr id="110" name="Rectangle 109">
                <a:extLst>
                  <a:ext uri="{FF2B5EF4-FFF2-40B4-BE49-F238E27FC236}">
                    <a16:creationId xmlns:a16="http://schemas.microsoft.com/office/drawing/2014/main" id="{F56AEA34-11C9-483E-B85E-F464DD533039}"/>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1" name="Rectangle 110">
                <a:extLst>
                  <a:ext uri="{FF2B5EF4-FFF2-40B4-BE49-F238E27FC236}">
                    <a16:creationId xmlns:a16="http://schemas.microsoft.com/office/drawing/2014/main" id="{5F92DADB-05F7-4FAC-B533-C44B05C252EF}"/>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2" name="Rectangle 111">
                <a:extLst>
                  <a:ext uri="{FF2B5EF4-FFF2-40B4-BE49-F238E27FC236}">
                    <a16:creationId xmlns:a16="http://schemas.microsoft.com/office/drawing/2014/main" id="{6EE41A0F-6688-46BC-8C7E-B1117FB75E97}"/>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3" name="Rectangle 112">
                <a:extLst>
                  <a:ext uri="{FF2B5EF4-FFF2-40B4-BE49-F238E27FC236}">
                    <a16:creationId xmlns:a16="http://schemas.microsoft.com/office/drawing/2014/main" id="{7F00DED1-9C67-4250-AB3B-4E72E1982CF1}"/>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4" name="Rectangle 113">
                <a:extLst>
                  <a:ext uri="{FF2B5EF4-FFF2-40B4-BE49-F238E27FC236}">
                    <a16:creationId xmlns:a16="http://schemas.microsoft.com/office/drawing/2014/main" id="{4C0C6F24-7D9A-4391-A0C9-32A1A4A45746}"/>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5" name="Rectangle 114">
                <a:extLst>
                  <a:ext uri="{FF2B5EF4-FFF2-40B4-BE49-F238E27FC236}">
                    <a16:creationId xmlns:a16="http://schemas.microsoft.com/office/drawing/2014/main" id="{A19C846D-595C-47E0-A0B2-3E8BE589BE15}"/>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6" name="Rectangle 115">
                <a:extLst>
                  <a:ext uri="{FF2B5EF4-FFF2-40B4-BE49-F238E27FC236}">
                    <a16:creationId xmlns:a16="http://schemas.microsoft.com/office/drawing/2014/main" id="{73EFD7C2-8853-47C5-8927-A17832AE5BAD}"/>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7" name="Rectangle 116">
                <a:extLst>
                  <a:ext uri="{FF2B5EF4-FFF2-40B4-BE49-F238E27FC236}">
                    <a16:creationId xmlns:a16="http://schemas.microsoft.com/office/drawing/2014/main" id="{D516F5BF-85ED-4A9E-9E88-65451A10E5B1}"/>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8" name="Rectangle 117">
                <a:extLst>
                  <a:ext uri="{FF2B5EF4-FFF2-40B4-BE49-F238E27FC236}">
                    <a16:creationId xmlns:a16="http://schemas.microsoft.com/office/drawing/2014/main" id="{BCA6D830-803C-41F6-B4A8-3511BBD3A24B}"/>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9" name="Rectangle 118">
                <a:extLst>
                  <a:ext uri="{FF2B5EF4-FFF2-40B4-BE49-F238E27FC236}">
                    <a16:creationId xmlns:a16="http://schemas.microsoft.com/office/drawing/2014/main" id="{B69B34FB-292A-41A6-8D02-8575E330E441}"/>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61" name="Graphic 60" descr="Close with solid fill">
              <a:extLst>
                <a:ext uri="{FF2B5EF4-FFF2-40B4-BE49-F238E27FC236}">
                  <a16:creationId xmlns:a16="http://schemas.microsoft.com/office/drawing/2014/main" id="{C6873D3B-95B3-4F12-8A37-B7039D70CFC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62" name="Graphic 61" descr="Close with solid fill">
              <a:extLst>
                <a:ext uri="{FF2B5EF4-FFF2-40B4-BE49-F238E27FC236}">
                  <a16:creationId xmlns:a16="http://schemas.microsoft.com/office/drawing/2014/main" id="{D2C18E99-F001-4419-9EF6-4A47FDB7F47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2" name="Graphic 101" descr="Close with solid fill">
              <a:extLst>
                <a:ext uri="{FF2B5EF4-FFF2-40B4-BE49-F238E27FC236}">
                  <a16:creationId xmlns:a16="http://schemas.microsoft.com/office/drawing/2014/main" id="{76695F89-4C1A-4011-B275-A4ECD8D0F5B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3" name="Graphic 102" descr="Close with solid fill">
              <a:extLst>
                <a:ext uri="{FF2B5EF4-FFF2-40B4-BE49-F238E27FC236}">
                  <a16:creationId xmlns:a16="http://schemas.microsoft.com/office/drawing/2014/main" id="{6A0AEB98-3813-4568-8BF3-1020D9A879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4" name="Graphic 103" descr="Close with solid fill">
              <a:extLst>
                <a:ext uri="{FF2B5EF4-FFF2-40B4-BE49-F238E27FC236}">
                  <a16:creationId xmlns:a16="http://schemas.microsoft.com/office/drawing/2014/main" id="{DA06215E-2313-46DE-A882-57FE96488B8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5" name="Graphic 104" descr="Close with solid fill">
              <a:extLst>
                <a:ext uri="{FF2B5EF4-FFF2-40B4-BE49-F238E27FC236}">
                  <a16:creationId xmlns:a16="http://schemas.microsoft.com/office/drawing/2014/main" id="{753B3402-A1EE-4DC5-A9AB-0D623B50C18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6" name="Graphic 105" descr="Close with solid fill">
              <a:extLst>
                <a:ext uri="{FF2B5EF4-FFF2-40B4-BE49-F238E27FC236}">
                  <a16:creationId xmlns:a16="http://schemas.microsoft.com/office/drawing/2014/main" id="{A5409EDA-6D1D-4912-934E-8475334460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7" name="Graphic 106" descr="Close with solid fill">
              <a:extLst>
                <a:ext uri="{FF2B5EF4-FFF2-40B4-BE49-F238E27FC236}">
                  <a16:creationId xmlns:a16="http://schemas.microsoft.com/office/drawing/2014/main" id="{18C9667E-6D9F-4934-B446-963AA162C77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8" name="Graphic 107" descr="Close with solid fill">
              <a:extLst>
                <a:ext uri="{FF2B5EF4-FFF2-40B4-BE49-F238E27FC236}">
                  <a16:creationId xmlns:a16="http://schemas.microsoft.com/office/drawing/2014/main" id="{0C604F60-D829-4F98-86DC-A1790840F0C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9" name="Graphic 108" descr="Close with solid fill">
              <a:extLst>
                <a:ext uri="{FF2B5EF4-FFF2-40B4-BE49-F238E27FC236}">
                  <a16:creationId xmlns:a16="http://schemas.microsoft.com/office/drawing/2014/main" id="{638F9E91-731E-4690-BEC9-A99A08C51F3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42581145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Chart 1">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D37A296B-6928-4950-BB09-5EDC7ADD4880}"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6" name="Title 5">
            <a:extLst>
              <a:ext uri="{FF2B5EF4-FFF2-40B4-BE49-F238E27FC236}">
                <a16:creationId xmlns:a16="http://schemas.microsoft.com/office/drawing/2014/main" id="{55E326A6-F7D4-4F94-95F3-CF160EF77C51}"/>
              </a:ext>
            </a:extLst>
          </p:cNvPr>
          <p:cNvSpPr>
            <a:spLocks noGrp="1"/>
          </p:cNvSpPr>
          <p:nvPr>
            <p:ph type="title" hasCustomPrompt="1"/>
          </p:nvPr>
        </p:nvSpPr>
        <p:spPr>
          <a:xfrm>
            <a:off x="567039" y="652074"/>
            <a:ext cx="5010912" cy="402336"/>
          </a:xfrm>
        </p:spPr>
        <p:txBody>
          <a:bodyPr/>
          <a:lstStyle/>
          <a:p>
            <a:r>
              <a:rPr lang="en-US"/>
              <a:t>[Headline]</a:t>
            </a:r>
          </a:p>
        </p:txBody>
      </p:sp>
      <p:sp>
        <p:nvSpPr>
          <p:cNvPr id="16" name="Subtitle">
            <a:extLst>
              <a:ext uri="{FF2B5EF4-FFF2-40B4-BE49-F238E27FC236}">
                <a16:creationId xmlns:a16="http://schemas.microsoft.com/office/drawing/2014/main" id="{CC8B6AEB-2296-4549-87D0-49F08B4C71FF}"/>
              </a:ext>
            </a:extLst>
          </p:cNvPr>
          <p:cNvSpPr>
            <a:spLocks noGrp="1"/>
          </p:cNvSpPr>
          <p:nvPr>
            <p:ph type="body" sz="quarter" idx="14" hasCustomPrompt="1"/>
          </p:nvPr>
        </p:nvSpPr>
        <p:spPr>
          <a:xfrm>
            <a:off x="567039" y="1058237"/>
            <a:ext cx="5010912"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7" name="Content Placeholder 17">
            <a:extLst>
              <a:ext uri="{FF2B5EF4-FFF2-40B4-BE49-F238E27FC236}">
                <a16:creationId xmlns:a16="http://schemas.microsoft.com/office/drawing/2014/main" id="{57CDD6C3-53CF-450B-8B7B-8A52F71753C1}"/>
              </a:ext>
            </a:extLst>
          </p:cNvPr>
          <p:cNvSpPr>
            <a:spLocks noGrp="1"/>
          </p:cNvSpPr>
          <p:nvPr>
            <p:ph sz="quarter" idx="15" hasCustomPrompt="1"/>
          </p:nvPr>
        </p:nvSpPr>
        <p:spPr>
          <a:xfrm>
            <a:off x="6607174" y="658358"/>
            <a:ext cx="5027613" cy="5547179"/>
          </a:xfrm>
        </p:spPr>
        <p:txBody>
          <a:bodyPr anchor="ctr"/>
          <a:lstStyle>
            <a:lvl1pPr marL="0" indent="0" algn="ctr">
              <a:buNone/>
              <a:defRPr/>
            </a:lvl1pPr>
          </a:lstStyle>
          <a:p>
            <a:pPr lvl="0"/>
            <a:r>
              <a:rPr lang="en-US"/>
              <a:t>[Click respective icon to insert CHART or TABLE </a:t>
            </a:r>
            <a:br>
              <a:rPr lang="en-US"/>
            </a:br>
            <a:r>
              <a:rPr lang="en-US"/>
              <a:t>– not text]</a:t>
            </a:r>
          </a:p>
        </p:txBody>
      </p:sp>
      <p:sp>
        <p:nvSpPr>
          <p:cNvPr id="12" name="Content Placeholder 11">
            <a:extLst>
              <a:ext uri="{FF2B5EF4-FFF2-40B4-BE49-F238E27FC236}">
                <a16:creationId xmlns:a16="http://schemas.microsoft.com/office/drawing/2014/main" id="{DEA9980B-9E8C-48EE-BD53-C3492F26F282}"/>
              </a:ext>
            </a:extLst>
          </p:cNvPr>
          <p:cNvSpPr>
            <a:spLocks noGrp="1"/>
          </p:cNvSpPr>
          <p:nvPr>
            <p:ph sz="quarter" idx="16" hasCustomPrompt="1"/>
          </p:nvPr>
        </p:nvSpPr>
        <p:spPr>
          <a:xfrm>
            <a:off x="566738" y="1955800"/>
            <a:ext cx="5008562" cy="4268788"/>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52FB4F1E-E497-4D79-93C7-386C37A7B0A7}"/>
              </a:ext>
            </a:extLst>
          </p:cNvPr>
          <p:cNvSpPr>
            <a:spLocks noGrp="1"/>
          </p:cNvSpPr>
          <p:nvPr>
            <p:ph type="body" sz="quarter" idx="17"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3054613818"/>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 Horizontal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EF78FE-55F0-47B3-AE87-B3FBB8E2789A}"/>
              </a:ext>
            </a:extLst>
          </p:cNvPr>
          <p:cNvSpPr/>
          <p:nvPr userDrawn="1"/>
        </p:nvSpPr>
        <p:spPr>
          <a:xfrm>
            <a:off x="0" y="0"/>
            <a:ext cx="12192000" cy="1490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71429A13-201C-4628-8AE2-6EA666F22C21}"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tx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963270"/>
            <a:ext cx="11067750" cy="519887"/>
          </a:xfrm>
        </p:spPr>
        <p:txBody>
          <a:bodyPr>
            <a:noAutofit/>
          </a:bodyPr>
          <a:lstStyle>
            <a:lvl1pPr marL="0" indent="0">
              <a:buFont typeface="Arial" panose="020B0604020202020204" pitchFamily="34" charset="0"/>
              <a:buChar char="​"/>
              <a:defRPr sz="12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chart description]</a:t>
            </a: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bg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9" y="2619375"/>
            <a:ext cx="11077575" cy="3579813"/>
          </a:xfrm>
        </p:spPr>
        <p:txBody>
          <a:bodyPr anchor="ctr"/>
          <a:lstStyle>
            <a:lvl1pPr marL="0" indent="0" algn="ctr">
              <a:buNone/>
              <a:defRPr/>
            </a:lvl1pPr>
            <a:lvl2pPr marL="169863" indent="0">
              <a:buNone/>
              <a:defRPr/>
            </a:lvl2pPr>
          </a:lstStyle>
          <a:p>
            <a:pPr lvl="0"/>
            <a:r>
              <a:rPr lang="en-US"/>
              <a:t>[Click respective icon to add CHART or TABLE – not text]</a:t>
            </a:r>
          </a:p>
        </p:txBody>
      </p:sp>
      <p:sp>
        <p:nvSpPr>
          <p:cNvPr id="13" name="Text Placeholder 11">
            <a:extLst>
              <a:ext uri="{FF2B5EF4-FFF2-40B4-BE49-F238E27FC236}">
                <a16:creationId xmlns:a16="http://schemas.microsoft.com/office/drawing/2014/main" id="{6562D629-70CF-4A6E-823A-4CE780E7E6EE}"/>
              </a:ext>
            </a:extLst>
          </p:cNvPr>
          <p:cNvSpPr>
            <a:spLocks noGrp="1"/>
          </p:cNvSpPr>
          <p:nvPr>
            <p:ph type="body" sz="quarter" idx="17"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1203185137"/>
      </p:ext>
    </p:extLst>
  </p:cSld>
  <p:clrMapOvr>
    <a:masterClrMapping/>
  </p:clrMapOvr>
  <p:extLst>
    <p:ext uri="{DCECCB84-F9BA-43D5-87BE-67443E8EF086}">
      <p15:sldGuideLst xmlns:p15="http://schemas.microsoft.com/office/powerpoint/2012/main">
        <p15:guide id="1" orient="horz" pos="1656" userDrawn="1">
          <p15:clr>
            <a:srgbClr val="FBAE40"/>
          </p15:clr>
        </p15:guide>
        <p15:guide id="2" orient="horz" pos="123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 Horizontal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620371"/>
            <a:ext cx="11067750" cy="846919"/>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tx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8" y="2619376"/>
            <a:ext cx="11067749" cy="3580266"/>
          </a:xfrm>
        </p:spPr>
        <p:txBody>
          <a:bodyPr anchor="ctr"/>
          <a:lstStyle>
            <a:lvl1pPr marL="0" indent="0" algn="ctr">
              <a:buNone/>
              <a:defRPr/>
            </a:lvl1pPr>
            <a:lvl2pPr marL="169863" indent="0">
              <a:buNone/>
              <a:defRPr/>
            </a:lvl2pPr>
          </a:lstStyle>
          <a:p>
            <a:pPr lvl="0"/>
            <a:r>
              <a:rPr lang="en-US"/>
              <a:t>[Click respective icon to add CHART or TABLE - text]</a:t>
            </a:r>
          </a:p>
        </p:txBody>
      </p:sp>
      <p:sp>
        <p:nvSpPr>
          <p:cNvPr id="2" name="Date Placeholder 1">
            <a:extLst>
              <a:ext uri="{FF2B5EF4-FFF2-40B4-BE49-F238E27FC236}">
                <a16:creationId xmlns:a16="http://schemas.microsoft.com/office/drawing/2014/main" id="{DABA7C76-A2D7-4F01-B657-C2E195898C63}"/>
              </a:ext>
            </a:extLst>
          </p:cNvPr>
          <p:cNvSpPr>
            <a:spLocks noGrp="1"/>
          </p:cNvSpPr>
          <p:nvPr>
            <p:ph type="dt" sz="half" idx="18"/>
          </p:nvPr>
        </p:nvSpPr>
        <p:spPr/>
        <p:txBody>
          <a:bodyPr/>
          <a:lstStyle/>
          <a:p>
            <a:fld id="{FE86F223-505C-4E72-9CE6-1032FFDF1813}" type="datetime4">
              <a:rPr lang="en-US" smtClean="0"/>
              <a:t>July 23, 2025</a:t>
            </a:fld>
            <a:endParaRPr lang="en-US"/>
          </a:p>
        </p:txBody>
      </p:sp>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S&amp;P Global Commodity Insights</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5" name="Text Placeholder 11">
            <a:extLst>
              <a:ext uri="{FF2B5EF4-FFF2-40B4-BE49-F238E27FC236}">
                <a16:creationId xmlns:a16="http://schemas.microsoft.com/office/drawing/2014/main" id="{FDDBD480-B1AF-4EEE-8DD4-F0B03CCCA0FC}"/>
              </a:ext>
            </a:extLst>
          </p:cNvPr>
          <p:cNvSpPr>
            <a:spLocks noGrp="1"/>
          </p:cNvSpPr>
          <p:nvPr>
            <p:ph type="body" sz="quarter" idx="21"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2080628155"/>
      </p:ext>
    </p:extLst>
  </p:cSld>
  <p:clrMapOvr>
    <a:masterClrMapping/>
  </p:clrMapOvr>
  <p:extLst>
    <p:ext uri="{DCECCB84-F9BA-43D5-87BE-67443E8EF086}">
      <p15:sldGuideLst xmlns:p15="http://schemas.microsoft.com/office/powerpoint/2012/main">
        <p15:guide id="1" orient="horz" pos="1648" userDrawn="1">
          <p15:clr>
            <a:srgbClr val="FBAE40"/>
          </p15:clr>
        </p15:guide>
        <p15:guide id="2" orient="horz" pos="1021"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Comparis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EF78FE-55F0-47B3-AE87-B3FBB8E2789A}"/>
              </a:ext>
            </a:extLst>
          </p:cNvPr>
          <p:cNvSpPr/>
          <p:nvPr userDrawn="1"/>
        </p:nvSpPr>
        <p:spPr>
          <a:xfrm>
            <a:off x="0" y="0"/>
            <a:ext cx="12192000" cy="1490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956BD436-71A4-4AAC-8FBD-6E69D3C3BCB0}"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lvl1pPr>
              <a:defRPr>
                <a:solidFill>
                  <a:schemeClr val="tx1"/>
                </a:solidFill>
              </a:defRPr>
            </a:lvl1p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bg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9" y="2619375"/>
            <a:ext cx="5018087" cy="3580267"/>
          </a:xfrm>
        </p:spPr>
        <p:txBody>
          <a:bodyPr anchor="ctr"/>
          <a:lstStyle>
            <a:lvl1pPr marL="0" indent="0" algn="ctr">
              <a:buNone/>
              <a:defRPr/>
            </a:lvl1pPr>
            <a:lvl2pPr marL="169863" indent="0">
              <a:buNone/>
              <a:defRPr/>
            </a:lvl2pPr>
          </a:lstStyle>
          <a:p>
            <a:pPr lvl="0"/>
            <a:r>
              <a:rPr lang="en-US"/>
              <a:t>[Click respective icon to add CHART or TABLE </a:t>
            </a:r>
            <a:br>
              <a:rPr lang="en-US"/>
            </a:br>
            <a:r>
              <a:rPr lang="en-US"/>
              <a:t>– not text]</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566738" y="1620371"/>
            <a:ext cx="5008562" cy="86017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10" name="Text Placeholder 9">
            <a:extLst>
              <a:ext uri="{FF2B5EF4-FFF2-40B4-BE49-F238E27FC236}">
                <a16:creationId xmlns:a16="http://schemas.microsoft.com/office/drawing/2014/main" id="{98D7469F-53F4-4AF0-A09F-A916E41A182F}"/>
              </a:ext>
            </a:extLst>
          </p:cNvPr>
          <p:cNvSpPr>
            <a:spLocks noGrp="1"/>
          </p:cNvSpPr>
          <p:nvPr>
            <p:ph type="body" sz="quarter" idx="18" hasCustomPrompt="1"/>
          </p:nvPr>
        </p:nvSpPr>
        <p:spPr>
          <a:xfrm>
            <a:off x="6607175" y="1626514"/>
            <a:ext cx="5024438" cy="860171"/>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13" name="Content Placeholder 12">
            <a:extLst>
              <a:ext uri="{FF2B5EF4-FFF2-40B4-BE49-F238E27FC236}">
                <a16:creationId xmlns:a16="http://schemas.microsoft.com/office/drawing/2014/main" id="{39ADCA5E-1AD1-499E-B9EF-61B9559227BF}"/>
              </a:ext>
            </a:extLst>
          </p:cNvPr>
          <p:cNvSpPr>
            <a:spLocks noGrp="1"/>
          </p:cNvSpPr>
          <p:nvPr>
            <p:ph sz="quarter" idx="19" hasCustomPrompt="1"/>
          </p:nvPr>
        </p:nvSpPr>
        <p:spPr>
          <a:xfrm>
            <a:off x="6607175" y="2631019"/>
            <a:ext cx="5027613" cy="3574520"/>
          </a:xfrm>
        </p:spPr>
        <p:txBody>
          <a:bodyPr anchor="ctr"/>
          <a:lstStyle>
            <a:lvl1pPr marL="0" indent="0" algn="ctr">
              <a:buNone/>
              <a:defRPr/>
            </a:lvl1pPr>
            <a:lvl2pPr marL="169863" indent="0" algn="ctr">
              <a:buNone/>
              <a:defRPr/>
            </a:lvl2pPr>
            <a:lvl3pPr marL="341312" indent="0" algn="ctr">
              <a:buNone/>
              <a:defRPr/>
            </a:lvl3pPr>
            <a:lvl4pPr marL="517525" indent="0" algn="ctr">
              <a:buNone/>
              <a:defRPr/>
            </a:lvl4pPr>
            <a:lvl5pPr marL="687387" indent="0" algn="ctr">
              <a:buNone/>
              <a:defRPr/>
            </a:lvl5pPr>
          </a:lstStyle>
          <a:p>
            <a:pPr lvl="0"/>
            <a:r>
              <a:rPr lang="en-US"/>
              <a:t>[Click respective icon to add CHART or TABL </a:t>
            </a:r>
            <a:br>
              <a:rPr lang="en-US"/>
            </a:br>
            <a:r>
              <a:rPr lang="en-US"/>
              <a:t>– not text]</a:t>
            </a:r>
          </a:p>
        </p:txBody>
      </p:sp>
      <p:sp>
        <p:nvSpPr>
          <p:cNvPr id="17" name="Text Placeholder 11">
            <a:extLst>
              <a:ext uri="{FF2B5EF4-FFF2-40B4-BE49-F238E27FC236}">
                <a16:creationId xmlns:a16="http://schemas.microsoft.com/office/drawing/2014/main" id="{00E0D18E-E349-4199-8AD8-798BD2B67B93}"/>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2326732643"/>
      </p:ext>
    </p:extLst>
  </p:cSld>
  <p:clrMapOvr>
    <a:masterClrMapping/>
  </p:clrMapOvr>
  <p:extLst>
    <p:ext uri="{DCECCB84-F9BA-43D5-87BE-67443E8EF086}">
      <p15:sldGuideLst xmlns:p15="http://schemas.microsoft.com/office/powerpoint/2012/main">
        <p15:guide id="1" orient="horz" pos="1656" userDrawn="1">
          <p15:clr>
            <a:srgbClr val="FBAE40"/>
          </p15:clr>
        </p15:guide>
        <p15:guide id="2" orient="horz" pos="102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 Statement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EF78FE-55F0-47B3-AE87-B3FBB8E2789A}"/>
              </a:ext>
            </a:extLst>
          </p:cNvPr>
          <p:cNvSpPr/>
          <p:nvPr userDrawn="1"/>
        </p:nvSpPr>
        <p:spPr>
          <a:xfrm>
            <a:off x="0" y="0"/>
            <a:ext cx="12192000" cy="14904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618488"/>
            <a:ext cx="11067750" cy="840196"/>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bg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3703983" y="2619376"/>
            <a:ext cx="7930805" cy="3580266"/>
          </a:xfrm>
        </p:spPr>
        <p:txBody>
          <a:bodyPr anchor="ctr"/>
          <a:lstStyle>
            <a:lvl1pPr marL="0" indent="0" algn="ctr">
              <a:buNone/>
              <a:defRPr/>
            </a:lvl1pPr>
            <a:lvl2pPr marL="169863" indent="0">
              <a:buNone/>
              <a:defRPr/>
            </a:lvl2pPr>
          </a:lstStyle>
          <a:p>
            <a:pPr lvl="0"/>
            <a:r>
              <a:rPr lang="en-US"/>
              <a:t>[Click respective icon to add CHART or TABLE – not text]</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566738" y="2619376"/>
            <a:ext cx="3017837" cy="3580266"/>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4" name="Text Placeholder 11">
            <a:extLst>
              <a:ext uri="{FF2B5EF4-FFF2-40B4-BE49-F238E27FC236}">
                <a16:creationId xmlns:a16="http://schemas.microsoft.com/office/drawing/2014/main" id="{4A0D5033-1383-4A3E-B39C-095AE64D2F81}"/>
              </a:ext>
            </a:extLst>
          </p:cNvPr>
          <p:cNvSpPr>
            <a:spLocks noGrp="1"/>
          </p:cNvSpPr>
          <p:nvPr>
            <p:ph type="body" sz="quarter" idx="18"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2" name="Date Placeholder 1">
            <a:extLst>
              <a:ext uri="{FF2B5EF4-FFF2-40B4-BE49-F238E27FC236}">
                <a16:creationId xmlns:a16="http://schemas.microsoft.com/office/drawing/2014/main" id="{7C7DF463-1855-48AC-B3A0-55C33F1D02AF}"/>
              </a:ext>
            </a:extLst>
          </p:cNvPr>
          <p:cNvSpPr>
            <a:spLocks noGrp="1"/>
          </p:cNvSpPr>
          <p:nvPr>
            <p:ph type="dt" sz="half" idx="19"/>
          </p:nvPr>
        </p:nvSpPr>
        <p:spPr/>
        <p:txBody>
          <a:bodyPr/>
          <a:lstStyle/>
          <a:p>
            <a:fld id="{9FAAB740-E898-479A-8630-D0D9F526DCD1}" type="datetime4">
              <a:rPr lang="en-US" smtClean="0"/>
              <a:t>July 23, 2025</a:t>
            </a:fld>
            <a:endParaRPr lang="en-US"/>
          </a:p>
        </p:txBody>
      </p:sp>
      <p:sp>
        <p:nvSpPr>
          <p:cNvPr id="10" name="Footer Placeholder 9">
            <a:extLst>
              <a:ext uri="{FF2B5EF4-FFF2-40B4-BE49-F238E27FC236}">
                <a16:creationId xmlns:a16="http://schemas.microsoft.com/office/drawing/2014/main" id="{71C88B21-12B8-4D5F-8A52-929A02C861B4}"/>
              </a:ext>
            </a:extLst>
          </p:cNvPr>
          <p:cNvSpPr>
            <a:spLocks noGrp="1"/>
          </p:cNvSpPr>
          <p:nvPr>
            <p:ph type="ftr" sz="quarter" idx="20"/>
          </p:nvPr>
        </p:nvSpPr>
        <p:spPr/>
        <p:txBody>
          <a:bodyPr/>
          <a:lstStyle/>
          <a:p>
            <a:r>
              <a:rPr lang="en-US"/>
              <a:t>S&amp;P Global Commodity Insights</a:t>
            </a:r>
          </a:p>
        </p:txBody>
      </p:sp>
      <p:sp>
        <p:nvSpPr>
          <p:cNvPr id="12" name="Slide Number Placeholder 11">
            <a:extLst>
              <a:ext uri="{FF2B5EF4-FFF2-40B4-BE49-F238E27FC236}">
                <a16:creationId xmlns:a16="http://schemas.microsoft.com/office/drawing/2014/main" id="{348F557C-D16B-4CE5-8BC7-3F8FFDF7BDA8}"/>
              </a:ext>
            </a:extLst>
          </p:cNvPr>
          <p:cNvSpPr>
            <a:spLocks noGrp="1"/>
          </p:cNvSpPr>
          <p:nvPr>
            <p:ph type="sldNum" sz="quarter" idx="21"/>
          </p:nvPr>
        </p:nvSpPr>
        <p:spPr/>
        <p:txBody>
          <a:bodyPr/>
          <a:lstStyle/>
          <a:p>
            <a:fld id="{5CFA18E4-D58E-4B28-B105-28D9665A8EBC}" type="slidenum">
              <a:rPr lang="en-US" smtClean="0"/>
              <a:pPr/>
              <a:t>‹#›</a:t>
            </a:fld>
            <a:endParaRPr lang="en-US"/>
          </a:p>
        </p:txBody>
      </p:sp>
    </p:spTree>
    <p:extLst>
      <p:ext uri="{BB962C8B-B14F-4D97-AF65-F5344CB8AC3E}">
        <p14:creationId xmlns:p14="http://schemas.microsoft.com/office/powerpoint/2010/main" val="2814014417"/>
      </p:ext>
    </p:extLst>
  </p:cSld>
  <p:clrMapOvr>
    <a:masterClrMapping/>
  </p:clrMapOvr>
  <p:extLst>
    <p:ext uri="{DCECCB84-F9BA-43D5-87BE-67443E8EF086}">
      <p15:sldGuideLst xmlns:p15="http://schemas.microsoft.com/office/powerpoint/2012/main">
        <p15:guide id="1" orient="horz" pos="1648" userDrawn="1">
          <p15:clr>
            <a:srgbClr val="FBAE40"/>
          </p15:clr>
        </p15:guide>
        <p15:guide id="2" orient="horz" pos="1021"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Statement 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618488"/>
            <a:ext cx="11067750" cy="833472"/>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tx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567039" y="2619376"/>
            <a:ext cx="5528962" cy="3580266"/>
          </a:xfrm>
        </p:spPr>
        <p:txBody>
          <a:bodyPr anchor="ctr"/>
          <a:lstStyle>
            <a:lvl1pPr marL="0" indent="0" algn="ctr">
              <a:buNone/>
              <a:defRPr/>
            </a:lvl1pPr>
            <a:lvl2pPr marL="169863" indent="0">
              <a:buNone/>
              <a:defRPr/>
            </a:lvl2pPr>
          </a:lstStyle>
          <a:p>
            <a:pPr lvl="0"/>
            <a:r>
              <a:rPr lang="en-US"/>
              <a:t>[Click respective icon to add CHART or TABLE – not text]</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6607176" y="2619376"/>
            <a:ext cx="5027614" cy="3580266"/>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DABA7C76-A2D7-4F01-B657-C2E195898C63}"/>
              </a:ext>
            </a:extLst>
          </p:cNvPr>
          <p:cNvSpPr>
            <a:spLocks noGrp="1"/>
          </p:cNvSpPr>
          <p:nvPr>
            <p:ph type="dt" sz="half" idx="18"/>
          </p:nvPr>
        </p:nvSpPr>
        <p:spPr/>
        <p:txBody>
          <a:bodyPr/>
          <a:lstStyle/>
          <a:p>
            <a:fld id="{51E55287-2824-4F67-8F02-8B8D8D62BD3D}" type="datetime4">
              <a:rPr lang="en-US" smtClean="0"/>
              <a:t>July 23, 2025</a:t>
            </a:fld>
            <a:endParaRPr lang="en-US"/>
          </a:p>
        </p:txBody>
      </p:sp>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S&amp;P Global Commodity Insights</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5" name="Text Placeholder 11">
            <a:extLst>
              <a:ext uri="{FF2B5EF4-FFF2-40B4-BE49-F238E27FC236}">
                <a16:creationId xmlns:a16="http://schemas.microsoft.com/office/drawing/2014/main" id="{83E662A7-7337-4375-8FBD-2C58ABD0FD30}"/>
              </a:ext>
            </a:extLst>
          </p:cNvPr>
          <p:cNvSpPr>
            <a:spLocks noGrp="1"/>
          </p:cNvSpPr>
          <p:nvPr>
            <p:ph type="body" sz="quarter" idx="21"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4151141891"/>
      </p:ext>
    </p:extLst>
  </p:cSld>
  <p:clrMapOvr>
    <a:masterClrMapping/>
  </p:clrMapOvr>
  <p:extLst>
    <p:ext uri="{DCECCB84-F9BA-43D5-87BE-67443E8EF086}">
      <p15:sldGuideLst xmlns:p15="http://schemas.microsoft.com/office/powerpoint/2012/main">
        <p15:guide id="1" orient="horz" pos="1648" userDrawn="1">
          <p15:clr>
            <a:srgbClr val="FBAE40"/>
          </p15:clr>
        </p15:guide>
        <p15:guide id="2" orient="horz" pos="102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 Statement 3">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B21224C6-E79E-4B9A-9D01-EC6502019D64}"/>
              </a:ext>
            </a:extLst>
          </p:cNvPr>
          <p:cNvSpPr>
            <a:spLocks noGrp="1"/>
          </p:cNvSpPr>
          <p:nvPr>
            <p:ph sz="quarter" idx="16" hasCustomPrompt="1"/>
          </p:nvPr>
        </p:nvSpPr>
        <p:spPr>
          <a:xfrm>
            <a:off x="6607175" y="1620838"/>
            <a:ext cx="5024651" cy="4578804"/>
          </a:xfrm>
          <a:noFill/>
        </p:spPr>
        <p:txBody>
          <a:bodyPr anchor="ctr"/>
          <a:lstStyle>
            <a:lvl1pPr marL="0" indent="0" algn="ctr">
              <a:buNone/>
              <a:defRPr/>
            </a:lvl1pPr>
            <a:lvl2pPr marL="169863" indent="0">
              <a:buNone/>
              <a:defRPr/>
            </a:lvl2pPr>
          </a:lstStyle>
          <a:p>
            <a:pPr lvl="0"/>
            <a:r>
              <a:rPr lang="en-US"/>
              <a:t>[Click respective icon to add CHART or TABLE </a:t>
            </a:r>
            <a:br>
              <a:rPr lang="en-US"/>
            </a:br>
            <a:r>
              <a:rPr lang="en-US"/>
              <a:t>– not text]</a:t>
            </a:r>
          </a:p>
        </p:txBody>
      </p:sp>
      <p:sp>
        <p:nvSpPr>
          <p:cNvPr id="8" name="Text Placeholder 7">
            <a:extLst>
              <a:ext uri="{FF2B5EF4-FFF2-40B4-BE49-F238E27FC236}">
                <a16:creationId xmlns:a16="http://schemas.microsoft.com/office/drawing/2014/main" id="{AF270F92-8761-4DFC-80DC-CAD3932D1E74}"/>
              </a:ext>
            </a:extLst>
          </p:cNvPr>
          <p:cNvSpPr>
            <a:spLocks noGrp="1"/>
          </p:cNvSpPr>
          <p:nvPr>
            <p:ph type="body" sz="quarter" idx="15" hasCustomPrompt="1"/>
          </p:nvPr>
        </p:nvSpPr>
        <p:spPr>
          <a:xfrm>
            <a:off x="567038" y="1620838"/>
            <a:ext cx="5008262" cy="1380779"/>
          </a:xfrm>
        </p:spPr>
        <p:txBody>
          <a:bodyPr>
            <a:noAutofit/>
          </a:bodyPr>
          <a:lstStyle>
            <a:lvl1pPr marL="0" indent="0">
              <a:buFont typeface="Arial" panose="020B0604020202020204" pitchFamily="34" charset="0"/>
              <a:buChar char="​"/>
              <a:defRPr sz="1600"/>
            </a:lvl1pPr>
            <a:lvl2pPr marL="227013" indent="-227013">
              <a:defRPr sz="1600"/>
            </a:lvl2pPr>
            <a:lvl3pPr marL="460375" indent="-233363">
              <a:defRPr sz="1400"/>
            </a:lvl3pPr>
            <a:lvl4pPr marL="687388" indent="-227013">
              <a:defRPr sz="1200"/>
            </a:lvl4pPr>
            <a:lvl5pPr marL="914400" indent="-227013">
              <a:defRPr sz="1200"/>
            </a:lvl5pPr>
          </a:lstStyle>
          <a:p>
            <a:pPr lvl="0"/>
            <a:r>
              <a:rPr lang="en-US"/>
              <a:t>[Click to add statement]</a:t>
            </a: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tx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tx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567038" y="3187148"/>
            <a:ext cx="5010912" cy="3012494"/>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DABA7C76-A2D7-4F01-B657-C2E195898C63}"/>
              </a:ext>
            </a:extLst>
          </p:cNvPr>
          <p:cNvSpPr>
            <a:spLocks noGrp="1"/>
          </p:cNvSpPr>
          <p:nvPr>
            <p:ph type="dt" sz="half" idx="18"/>
          </p:nvPr>
        </p:nvSpPr>
        <p:spPr/>
        <p:txBody>
          <a:bodyPr/>
          <a:lstStyle/>
          <a:p>
            <a:fld id="{CC2DFC52-510F-4BCA-8130-83647E38D6AF}" type="datetime4">
              <a:rPr lang="en-US" smtClean="0"/>
              <a:t>July 23, 2025</a:t>
            </a:fld>
            <a:endParaRPr lang="en-US"/>
          </a:p>
        </p:txBody>
      </p:sp>
      <p:sp>
        <p:nvSpPr>
          <p:cNvPr id="10" name="Footer Placeholder 9">
            <a:extLst>
              <a:ext uri="{FF2B5EF4-FFF2-40B4-BE49-F238E27FC236}">
                <a16:creationId xmlns:a16="http://schemas.microsoft.com/office/drawing/2014/main" id="{3D43AD57-E17D-466E-83DC-D87227B6E10E}"/>
              </a:ext>
            </a:extLst>
          </p:cNvPr>
          <p:cNvSpPr>
            <a:spLocks noGrp="1"/>
          </p:cNvSpPr>
          <p:nvPr>
            <p:ph type="ftr" sz="quarter" idx="19"/>
          </p:nvPr>
        </p:nvSpPr>
        <p:spPr/>
        <p:txBody>
          <a:bodyPr/>
          <a:lstStyle/>
          <a:p>
            <a:r>
              <a:rPr lang="en-US"/>
              <a:t>S&amp;P Global Commodity Insights</a:t>
            </a:r>
          </a:p>
        </p:txBody>
      </p:sp>
      <p:sp>
        <p:nvSpPr>
          <p:cNvPr id="12" name="Slide Number Placeholder 11">
            <a:extLst>
              <a:ext uri="{FF2B5EF4-FFF2-40B4-BE49-F238E27FC236}">
                <a16:creationId xmlns:a16="http://schemas.microsoft.com/office/drawing/2014/main" id="{D6EBF3C5-CB54-4922-B264-70AF19B8E479}"/>
              </a:ext>
            </a:extLst>
          </p:cNvPr>
          <p:cNvSpPr>
            <a:spLocks noGrp="1"/>
          </p:cNvSpPr>
          <p:nvPr>
            <p:ph type="sldNum" sz="quarter" idx="20"/>
          </p:nvPr>
        </p:nvSpPr>
        <p:spPr/>
        <p:txBody>
          <a:bodyPr/>
          <a:lstStyle/>
          <a:p>
            <a:fld id="{5CFA18E4-D58E-4B28-B105-28D9665A8EBC}" type="slidenum">
              <a:rPr lang="en-US" smtClean="0"/>
              <a:pPr/>
              <a:t>‹#›</a:t>
            </a:fld>
            <a:endParaRPr lang="en-US"/>
          </a:p>
        </p:txBody>
      </p:sp>
      <p:sp>
        <p:nvSpPr>
          <p:cNvPr id="15" name="Text Placeholder 11">
            <a:extLst>
              <a:ext uri="{FF2B5EF4-FFF2-40B4-BE49-F238E27FC236}">
                <a16:creationId xmlns:a16="http://schemas.microsoft.com/office/drawing/2014/main" id="{584230B6-CE03-406A-A8B9-AF79603282F2}"/>
              </a:ext>
            </a:extLst>
          </p:cNvPr>
          <p:cNvSpPr>
            <a:spLocks noGrp="1"/>
          </p:cNvSpPr>
          <p:nvPr>
            <p:ph type="body" sz="quarter" idx="21" hasCustomPrompt="1"/>
          </p:nvPr>
        </p:nvSpPr>
        <p:spPr>
          <a:xfrm>
            <a:off x="567039" y="5687045"/>
            <a:ext cx="5008261"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1530291106"/>
      </p:ext>
    </p:extLst>
  </p:cSld>
  <p:clrMapOvr>
    <a:masterClrMapping/>
  </p:clrMapOvr>
  <p:extLst>
    <p:ext uri="{DCECCB84-F9BA-43D5-87BE-67443E8EF086}">
      <p15:sldGuideLst xmlns:p15="http://schemas.microsoft.com/office/powerpoint/2012/main">
        <p15:guide id="1" orient="horz" pos="1021"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0" b="1">
                <a:solidFill>
                  <a:schemeClr val="tx1"/>
                </a:solidFill>
              </a:rPr>
              <a:t>STATEMENTS</a:t>
            </a:r>
          </a:p>
        </p:txBody>
      </p:sp>
      <p:cxnSp>
        <p:nvCxnSpPr>
          <p:cNvPr id="7" name="Straight Connector 6">
            <a:extLst>
              <a:ext uri="{FF2B5EF4-FFF2-40B4-BE49-F238E27FC236}">
                <a16:creationId xmlns:a16="http://schemas.microsoft.com/office/drawing/2014/main" id="{1DAF5C6A-388A-484C-AEAA-7BCB499E94DF}"/>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5888FA7-2A1A-4874-98B9-3B720BD792DD}"/>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EC172B1-DF0E-4CE0-AEB3-F868FD9BB511}"/>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4" name="TextBox 13">
            <a:extLst>
              <a:ext uri="{FF2B5EF4-FFF2-40B4-BE49-F238E27FC236}">
                <a16:creationId xmlns:a16="http://schemas.microsoft.com/office/drawing/2014/main" id="{F11157C7-05A1-4D05-B093-C45200431401}"/>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0C53AB89-B579-40A2-A45F-C998312F234E}"/>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98C9D9C7-E5A3-4D6B-815C-7C50ED95A662}"/>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990D678A-4A53-4825-A8C8-2E41F37538BF}"/>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35A14AB5-498F-45C4-B959-F77686F7543F}"/>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46" name="Rectangle 45">
            <a:extLst>
              <a:ext uri="{FF2B5EF4-FFF2-40B4-BE49-F238E27FC236}">
                <a16:creationId xmlns:a16="http://schemas.microsoft.com/office/drawing/2014/main" id="{27CF6AE5-5728-49B5-A091-838270986899}"/>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47" name="Group 46">
            <a:extLst>
              <a:ext uri="{FF2B5EF4-FFF2-40B4-BE49-F238E27FC236}">
                <a16:creationId xmlns:a16="http://schemas.microsoft.com/office/drawing/2014/main" id="{644E28C4-627F-4DC1-9867-5826935BBCAD}"/>
              </a:ext>
            </a:extLst>
          </p:cNvPr>
          <p:cNvGrpSpPr/>
          <p:nvPr userDrawn="1"/>
        </p:nvGrpSpPr>
        <p:grpSpPr>
          <a:xfrm>
            <a:off x="12257314" y="1051487"/>
            <a:ext cx="1272540" cy="3085386"/>
            <a:chOff x="12257314" y="1051487"/>
            <a:chExt cx="1272540" cy="3085386"/>
          </a:xfrm>
        </p:grpSpPr>
        <p:sp>
          <p:nvSpPr>
            <p:cNvPr id="48" name="Rectangle 47">
              <a:extLst>
                <a:ext uri="{FF2B5EF4-FFF2-40B4-BE49-F238E27FC236}">
                  <a16:creationId xmlns:a16="http://schemas.microsoft.com/office/drawing/2014/main" id="{10FB4F55-AF46-48E0-8A55-A84790B2152F}"/>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49" name="TextBox 48">
              <a:extLst>
                <a:ext uri="{FF2B5EF4-FFF2-40B4-BE49-F238E27FC236}">
                  <a16:creationId xmlns:a16="http://schemas.microsoft.com/office/drawing/2014/main" id="{91AF0EF9-C095-493D-8D58-CF0051BBC8AA}"/>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50" name="Freeform: Shape 49">
              <a:extLst>
                <a:ext uri="{FF2B5EF4-FFF2-40B4-BE49-F238E27FC236}">
                  <a16:creationId xmlns:a16="http://schemas.microsoft.com/office/drawing/2014/main" id="{7AF24E30-80E1-4A53-8234-8180FD9F3A18}"/>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D4565451-C81A-4169-B074-B56587D2B4F9}"/>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52" name="Freeform: Shape 51">
              <a:extLst>
                <a:ext uri="{FF2B5EF4-FFF2-40B4-BE49-F238E27FC236}">
                  <a16:creationId xmlns:a16="http://schemas.microsoft.com/office/drawing/2014/main" id="{4E6E9D55-09A7-451C-B8F6-5F39D700EB23}"/>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5771A270-9236-45E7-BD6C-EC500D27E845}"/>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489B6575-A703-4D35-8918-C3092A4E8092}"/>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55" name="Picture 54">
              <a:extLst>
                <a:ext uri="{FF2B5EF4-FFF2-40B4-BE49-F238E27FC236}">
                  <a16:creationId xmlns:a16="http://schemas.microsoft.com/office/drawing/2014/main" id="{AFD99288-F9E7-4704-BC41-3A2C084EB4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56" name="Rectangle 55">
              <a:extLst>
                <a:ext uri="{FF2B5EF4-FFF2-40B4-BE49-F238E27FC236}">
                  <a16:creationId xmlns:a16="http://schemas.microsoft.com/office/drawing/2014/main" id="{12BD27E8-EDA0-4E6A-9739-6581B53A7C91}"/>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57" name="Rectangle 56">
              <a:extLst>
                <a:ext uri="{FF2B5EF4-FFF2-40B4-BE49-F238E27FC236}">
                  <a16:creationId xmlns:a16="http://schemas.microsoft.com/office/drawing/2014/main" id="{EF88D58F-4462-4DF3-BF0C-0F09DD04E767}"/>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8" name="Rectangle 57">
              <a:extLst>
                <a:ext uri="{FF2B5EF4-FFF2-40B4-BE49-F238E27FC236}">
                  <a16:creationId xmlns:a16="http://schemas.microsoft.com/office/drawing/2014/main" id="{FD5C9B5E-210E-433C-893D-A593ADD33078}"/>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9" name="Rectangle 58">
              <a:extLst>
                <a:ext uri="{FF2B5EF4-FFF2-40B4-BE49-F238E27FC236}">
                  <a16:creationId xmlns:a16="http://schemas.microsoft.com/office/drawing/2014/main" id="{40C2F764-2F27-4DAC-85C1-101A7DF994BE}"/>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60" name="Group 59">
              <a:extLst>
                <a:ext uri="{FF2B5EF4-FFF2-40B4-BE49-F238E27FC236}">
                  <a16:creationId xmlns:a16="http://schemas.microsoft.com/office/drawing/2014/main" id="{00E64038-8A8E-4630-92AB-70AC9BBDCECB}"/>
                </a:ext>
              </a:extLst>
            </p:cNvPr>
            <p:cNvGrpSpPr/>
            <p:nvPr userDrawn="1"/>
          </p:nvGrpSpPr>
          <p:grpSpPr>
            <a:xfrm>
              <a:off x="12364752" y="2345932"/>
              <a:ext cx="1055431" cy="88186"/>
              <a:chOff x="914335" y="6913770"/>
              <a:chExt cx="1109884" cy="100584"/>
            </a:xfrm>
            <a:noFill/>
          </p:grpSpPr>
          <p:sp>
            <p:nvSpPr>
              <p:cNvPr id="110" name="Rectangle 109">
                <a:extLst>
                  <a:ext uri="{FF2B5EF4-FFF2-40B4-BE49-F238E27FC236}">
                    <a16:creationId xmlns:a16="http://schemas.microsoft.com/office/drawing/2014/main" id="{023E805E-EFAF-482C-8084-42F0D05C4C75}"/>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1" name="Rectangle 110">
                <a:extLst>
                  <a:ext uri="{FF2B5EF4-FFF2-40B4-BE49-F238E27FC236}">
                    <a16:creationId xmlns:a16="http://schemas.microsoft.com/office/drawing/2014/main" id="{F9EDA505-628C-4F2A-BB06-40C8004E7B9B}"/>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2" name="Rectangle 111">
                <a:extLst>
                  <a:ext uri="{FF2B5EF4-FFF2-40B4-BE49-F238E27FC236}">
                    <a16:creationId xmlns:a16="http://schemas.microsoft.com/office/drawing/2014/main" id="{EB345A7A-249A-48EB-B843-7407729C566B}"/>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3" name="Rectangle 112">
                <a:extLst>
                  <a:ext uri="{FF2B5EF4-FFF2-40B4-BE49-F238E27FC236}">
                    <a16:creationId xmlns:a16="http://schemas.microsoft.com/office/drawing/2014/main" id="{C2BE5264-C900-4080-AB09-BF134465C0F6}"/>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4" name="Rectangle 113">
                <a:extLst>
                  <a:ext uri="{FF2B5EF4-FFF2-40B4-BE49-F238E27FC236}">
                    <a16:creationId xmlns:a16="http://schemas.microsoft.com/office/drawing/2014/main" id="{3845E0E6-DB45-440B-A034-E91F93DD1B9B}"/>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5" name="Rectangle 114">
                <a:extLst>
                  <a:ext uri="{FF2B5EF4-FFF2-40B4-BE49-F238E27FC236}">
                    <a16:creationId xmlns:a16="http://schemas.microsoft.com/office/drawing/2014/main" id="{F6D2A7E5-00F3-43EE-A90F-C3D40704CCB1}"/>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6" name="Rectangle 115">
                <a:extLst>
                  <a:ext uri="{FF2B5EF4-FFF2-40B4-BE49-F238E27FC236}">
                    <a16:creationId xmlns:a16="http://schemas.microsoft.com/office/drawing/2014/main" id="{6E7B4A1F-4FE0-48D2-9D16-222D58BA05E1}"/>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7" name="Rectangle 116">
                <a:extLst>
                  <a:ext uri="{FF2B5EF4-FFF2-40B4-BE49-F238E27FC236}">
                    <a16:creationId xmlns:a16="http://schemas.microsoft.com/office/drawing/2014/main" id="{A47CF8EE-3B1B-4923-985C-859F2358FD7F}"/>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8" name="Rectangle 117">
                <a:extLst>
                  <a:ext uri="{FF2B5EF4-FFF2-40B4-BE49-F238E27FC236}">
                    <a16:creationId xmlns:a16="http://schemas.microsoft.com/office/drawing/2014/main" id="{C1849A1C-3156-43D7-A2FE-EF46E4E82F16}"/>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9" name="Rectangle 118">
                <a:extLst>
                  <a:ext uri="{FF2B5EF4-FFF2-40B4-BE49-F238E27FC236}">
                    <a16:creationId xmlns:a16="http://schemas.microsoft.com/office/drawing/2014/main" id="{F72FDDF5-C1B9-4586-A605-0182140AD94F}"/>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61" name="Graphic 60" descr="Close with solid fill">
              <a:extLst>
                <a:ext uri="{FF2B5EF4-FFF2-40B4-BE49-F238E27FC236}">
                  <a16:creationId xmlns:a16="http://schemas.microsoft.com/office/drawing/2014/main" id="{F9B7B91D-1668-457C-BA0A-33CFB01CB1D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62" name="Graphic 61" descr="Close with solid fill">
              <a:extLst>
                <a:ext uri="{FF2B5EF4-FFF2-40B4-BE49-F238E27FC236}">
                  <a16:creationId xmlns:a16="http://schemas.microsoft.com/office/drawing/2014/main" id="{2A12989A-4407-4184-BCCD-74CCC326B45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2" name="Graphic 101" descr="Close with solid fill">
              <a:extLst>
                <a:ext uri="{FF2B5EF4-FFF2-40B4-BE49-F238E27FC236}">
                  <a16:creationId xmlns:a16="http://schemas.microsoft.com/office/drawing/2014/main" id="{13BBD901-B338-4FEA-8B21-FB621064335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3" name="Graphic 102" descr="Close with solid fill">
              <a:extLst>
                <a:ext uri="{FF2B5EF4-FFF2-40B4-BE49-F238E27FC236}">
                  <a16:creationId xmlns:a16="http://schemas.microsoft.com/office/drawing/2014/main" id="{88848E62-84F6-46AC-B2BE-67064B4173C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4" name="Graphic 103" descr="Close with solid fill">
              <a:extLst>
                <a:ext uri="{FF2B5EF4-FFF2-40B4-BE49-F238E27FC236}">
                  <a16:creationId xmlns:a16="http://schemas.microsoft.com/office/drawing/2014/main" id="{EFC4B50D-7EB7-4B6A-A6F5-FE6B1E96BC7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5" name="Graphic 104" descr="Close with solid fill">
              <a:extLst>
                <a:ext uri="{FF2B5EF4-FFF2-40B4-BE49-F238E27FC236}">
                  <a16:creationId xmlns:a16="http://schemas.microsoft.com/office/drawing/2014/main" id="{E43379E1-DC55-4140-9174-A06C030F198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6" name="Graphic 105" descr="Close with solid fill">
              <a:extLst>
                <a:ext uri="{FF2B5EF4-FFF2-40B4-BE49-F238E27FC236}">
                  <a16:creationId xmlns:a16="http://schemas.microsoft.com/office/drawing/2014/main" id="{EC3E32EA-3034-475A-9D02-FAA3C044C6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7" name="Graphic 106" descr="Close with solid fill">
              <a:extLst>
                <a:ext uri="{FF2B5EF4-FFF2-40B4-BE49-F238E27FC236}">
                  <a16:creationId xmlns:a16="http://schemas.microsoft.com/office/drawing/2014/main" id="{C90EF1DD-E0E5-4614-BED5-B6BA263E51E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8" name="Graphic 107" descr="Close with solid fill">
              <a:extLst>
                <a:ext uri="{FF2B5EF4-FFF2-40B4-BE49-F238E27FC236}">
                  <a16:creationId xmlns:a16="http://schemas.microsoft.com/office/drawing/2014/main" id="{4CD71F67-DAFB-4BD7-8668-38DB781FDA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9" name="Graphic 108" descr="Close with solid fill">
              <a:extLst>
                <a:ext uri="{FF2B5EF4-FFF2-40B4-BE49-F238E27FC236}">
                  <a16:creationId xmlns:a16="http://schemas.microsoft.com/office/drawing/2014/main" id="{46EE932B-B325-4C1E-8C86-9F9237EFA74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3521994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6588-04E1-4131-BD9B-DCF315B19B69}"/>
              </a:ext>
            </a:extLst>
          </p:cNvPr>
          <p:cNvSpPr>
            <a:spLocks noGrp="1"/>
          </p:cNvSpPr>
          <p:nvPr>
            <p:ph type="title" hasCustomPrompt="1"/>
          </p:nvPr>
        </p:nvSpPr>
        <p:spPr>
          <a:xfrm>
            <a:off x="1491916" y="1298575"/>
            <a:ext cx="9215034" cy="4395787"/>
          </a:xfrm>
        </p:spPr>
        <p:txBody>
          <a:bodyPr anchor="ctr"/>
          <a:lstStyle>
            <a:lvl1pPr algn="ctr">
              <a:defRPr sz="6600">
                <a:solidFill>
                  <a:schemeClr val="bg1"/>
                </a:solidFill>
              </a:defRPr>
            </a:lvl1pPr>
          </a:lstStyle>
          <a:p>
            <a:r>
              <a:rPr lang="en-US"/>
              <a:t>[Add large heroic statement]</a:t>
            </a:r>
          </a:p>
        </p:txBody>
      </p:sp>
      <p:sp>
        <p:nvSpPr>
          <p:cNvPr id="8" name="Picture Placeholder 7">
            <a:extLst>
              <a:ext uri="{FF2B5EF4-FFF2-40B4-BE49-F238E27FC236}">
                <a16:creationId xmlns:a16="http://schemas.microsoft.com/office/drawing/2014/main" id="{BF7B47CD-8901-46EE-AB48-D0A3C468D400}"/>
              </a:ext>
            </a:extLst>
          </p:cNvPr>
          <p:cNvSpPr>
            <a:spLocks noGrp="1"/>
          </p:cNvSpPr>
          <p:nvPr>
            <p:ph type="pic" sz="quarter" idx="13" hasCustomPrompt="1"/>
          </p:nvPr>
        </p:nvSpPr>
        <p:spPr>
          <a:xfrm>
            <a:off x="0" y="0"/>
            <a:ext cx="12192000" cy="6858000"/>
          </a:xfrm>
          <a:blipFill>
            <a:blip r:embed="rId2"/>
            <a:stretch>
              <a:fillRect/>
            </a:stretch>
          </a:blipFill>
        </p:spPr>
        <p:txBody>
          <a:bodyPr anchor="ctr"/>
          <a:lstStyle>
            <a:lvl1pPr marL="0" indent="0" algn="ctr">
              <a:buNone/>
              <a:defRPr/>
            </a:lvl1pPr>
          </a:lstStyle>
          <a:p>
            <a:r>
              <a:rPr lang="en-US"/>
              <a:t>[Click to insert photo and then “Send to back” to place image in background and add statement text]</a:t>
            </a:r>
          </a:p>
        </p:txBody>
      </p:sp>
      <p:sp>
        <p:nvSpPr>
          <p:cNvPr id="3" name="Date Placeholder 2">
            <a:extLst>
              <a:ext uri="{FF2B5EF4-FFF2-40B4-BE49-F238E27FC236}">
                <a16:creationId xmlns:a16="http://schemas.microsoft.com/office/drawing/2014/main" id="{A98E6D8A-9554-4696-A034-5A1654A0755B}"/>
              </a:ext>
            </a:extLst>
          </p:cNvPr>
          <p:cNvSpPr>
            <a:spLocks noGrp="1"/>
          </p:cNvSpPr>
          <p:nvPr>
            <p:ph type="dt" sz="half" idx="10"/>
          </p:nvPr>
        </p:nvSpPr>
        <p:spPr/>
        <p:txBody>
          <a:bodyPr/>
          <a:lstStyle>
            <a:lvl1pPr>
              <a:defRPr>
                <a:solidFill>
                  <a:schemeClr val="bg1"/>
                </a:solidFill>
              </a:defRPr>
            </a:lvl1pPr>
          </a:lstStyle>
          <a:p>
            <a:fld id="{19977EA7-9E46-4755-A37F-125DB1311AA5}" type="datetime4">
              <a:rPr lang="en-US" smtClean="0"/>
              <a:t>July 23, 2025</a:t>
            </a:fld>
            <a:endParaRPr lang="en-US"/>
          </a:p>
        </p:txBody>
      </p:sp>
      <p:sp>
        <p:nvSpPr>
          <p:cNvPr id="5" name="Slide Number Placeholder 4">
            <a:extLst>
              <a:ext uri="{FF2B5EF4-FFF2-40B4-BE49-F238E27FC236}">
                <a16:creationId xmlns:a16="http://schemas.microsoft.com/office/drawing/2014/main" id="{3FAE9242-AE57-42CB-99F5-9AFC9B96251A}"/>
              </a:ext>
            </a:extLst>
          </p:cNvPr>
          <p:cNvSpPr>
            <a:spLocks noGrp="1"/>
          </p:cNvSpPr>
          <p:nvPr>
            <p:ph type="sldNum" sz="quarter" idx="12"/>
          </p:nvPr>
        </p:nvSpPr>
        <p:spPr/>
        <p:txBody>
          <a:bodyPr/>
          <a:lstStyle>
            <a:lvl1pPr>
              <a:defRPr>
                <a:solidFill>
                  <a:schemeClr val="bg1"/>
                </a:solidFill>
              </a:defRPr>
            </a:lvl1pPr>
          </a:lstStyle>
          <a:p>
            <a:fld id="{5CFA18E4-D58E-4B28-B105-28D9665A8EBC}" type="slidenum">
              <a:rPr lang="en-US" smtClean="0"/>
              <a:pPr/>
              <a:t>‹#›</a:t>
            </a:fld>
            <a:endParaRPr lang="en-US"/>
          </a:p>
        </p:txBody>
      </p:sp>
      <p:sp>
        <p:nvSpPr>
          <p:cNvPr id="11" name="Floating Logo">
            <a:extLst>
              <a:ext uri="{FF2B5EF4-FFF2-40B4-BE49-F238E27FC236}">
                <a16:creationId xmlns:a16="http://schemas.microsoft.com/office/drawing/2014/main" id="{D19E0574-FA1E-41F6-9CE8-9CFC9DEDB950}"/>
              </a:ext>
            </a:extLst>
          </p:cNvPr>
          <p:cNvSpPr>
            <a:spLocks noGrp="1"/>
          </p:cNvSpPr>
          <p:nvPr>
            <p:ph type="media" sz="quarter" idx="14" hasCustomPrompt="1"/>
          </p:nvPr>
        </p:nvSpPr>
        <p:spPr>
          <a:xfrm>
            <a:off x="557896" y="6388488"/>
            <a:ext cx="1362456" cy="365760"/>
          </a:xfrm>
          <a:blipFill>
            <a:blip r:embed="rId3">
              <a:extLst>
                <a:ext uri="{96DAC541-7B7A-43D3-8B79-37D633B846F1}">
                  <asvg:svgBlip xmlns:asvg="http://schemas.microsoft.com/office/drawing/2016/SVG/main" r:embed="rId4"/>
                </a:ext>
              </a:extLst>
            </a:blip>
            <a:stretch>
              <a:fillRect/>
            </a:stretch>
          </a:blipFill>
        </p:spPr>
        <p:txBody>
          <a:bodyPr/>
          <a:lstStyle>
            <a:lvl1pPr marL="0" indent="0">
              <a:buNone/>
              <a:defRPr sz="100">
                <a:noFill/>
              </a:defRPr>
            </a:lvl1pPr>
          </a:lstStyle>
          <a:p>
            <a:r>
              <a:rPr lang="en-US"/>
              <a:t>.</a:t>
            </a:r>
          </a:p>
        </p:txBody>
      </p:sp>
      <p:sp>
        <p:nvSpPr>
          <p:cNvPr id="4" name="Footer Placeholder 3">
            <a:extLst>
              <a:ext uri="{FF2B5EF4-FFF2-40B4-BE49-F238E27FC236}">
                <a16:creationId xmlns:a16="http://schemas.microsoft.com/office/drawing/2014/main" id="{610AE6FA-0293-47D8-BFDE-558FA757AB35}"/>
              </a:ext>
            </a:extLst>
          </p:cNvPr>
          <p:cNvSpPr>
            <a:spLocks noGrp="1"/>
          </p:cNvSpPr>
          <p:nvPr>
            <p:ph type="ftr" sz="quarter" idx="11"/>
          </p:nvPr>
        </p:nvSpPr>
        <p:spPr/>
        <p:txBody>
          <a:bodyPr/>
          <a:lstStyle>
            <a:lvl1pPr>
              <a:defRPr>
                <a:solidFill>
                  <a:schemeClr val="bg1"/>
                </a:solidFill>
              </a:defRPr>
            </a:lvl1pPr>
          </a:lstStyle>
          <a:p>
            <a:r>
              <a:rPr lang="en-US"/>
              <a:t>S&amp;P Global Commodity Insights</a:t>
            </a:r>
          </a:p>
        </p:txBody>
      </p:sp>
    </p:spTree>
    <p:extLst>
      <p:ext uri="{BB962C8B-B14F-4D97-AF65-F5344CB8AC3E}">
        <p14:creationId xmlns:p14="http://schemas.microsoft.com/office/powerpoint/2010/main" val="565210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tatement 1">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73BFB3A0-7ECE-400D-BF3D-2D1D3535E87B}"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ext Placeholder 6">
            <a:extLst>
              <a:ext uri="{FF2B5EF4-FFF2-40B4-BE49-F238E27FC236}">
                <a16:creationId xmlns:a16="http://schemas.microsoft.com/office/drawing/2014/main" id="{1AB13624-E523-41DF-BB78-1DA6E2F42586}"/>
              </a:ext>
            </a:extLst>
          </p:cNvPr>
          <p:cNvSpPr>
            <a:spLocks noGrp="1"/>
          </p:cNvSpPr>
          <p:nvPr>
            <p:ph type="body" sz="quarter" idx="13" hasCustomPrompt="1"/>
          </p:nvPr>
        </p:nvSpPr>
        <p:spPr>
          <a:xfrm>
            <a:off x="567040" y="1306286"/>
            <a:ext cx="7114032" cy="3804462"/>
          </a:xfrm>
        </p:spPr>
        <p:txBody>
          <a:bodyP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statement/content]</a:t>
            </a:r>
          </a:p>
        </p:txBody>
      </p:sp>
      <p:sp>
        <p:nvSpPr>
          <p:cNvPr id="2" name="Title 1">
            <a:extLst>
              <a:ext uri="{FF2B5EF4-FFF2-40B4-BE49-F238E27FC236}">
                <a16:creationId xmlns:a16="http://schemas.microsoft.com/office/drawing/2014/main" id="{101B079F-BF60-44C9-A538-F1F4179D486D}"/>
              </a:ext>
            </a:extLst>
          </p:cNvPr>
          <p:cNvSpPr>
            <a:spLocks noGrp="1"/>
          </p:cNvSpPr>
          <p:nvPr>
            <p:ph type="title" hasCustomPrompt="1"/>
          </p:nvPr>
        </p:nvSpPr>
        <p:spPr>
          <a:xfrm>
            <a:off x="567039" y="651300"/>
            <a:ext cx="11064788" cy="402336"/>
          </a:xfrm>
        </p:spPr>
        <p:txBody>
          <a:bodyPr/>
          <a:lstStyle/>
          <a:p>
            <a:r>
              <a:rPr lang="en-US"/>
              <a:t>[Headline]</a:t>
            </a:r>
          </a:p>
        </p:txBody>
      </p:sp>
      <p:cxnSp>
        <p:nvCxnSpPr>
          <p:cNvPr id="14" name="Straight Connector 13">
            <a:extLst>
              <a:ext uri="{FF2B5EF4-FFF2-40B4-BE49-F238E27FC236}">
                <a16:creationId xmlns:a16="http://schemas.microsoft.com/office/drawing/2014/main" id="{5A42405A-5D83-4617-9FE2-B7A0CF9CA752}"/>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57E4AAC-4615-4520-950F-6DECB0F97A30}"/>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5A4FAF3-AAB7-4DE1-BE7D-735AAF585A3F}"/>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7" name="TextBox 16">
            <a:extLst>
              <a:ext uri="{FF2B5EF4-FFF2-40B4-BE49-F238E27FC236}">
                <a16:creationId xmlns:a16="http://schemas.microsoft.com/office/drawing/2014/main" id="{4A35962A-EF6D-4DFF-BD5E-78D4F6405DF9}"/>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72" name="Group 71">
            <a:extLst>
              <a:ext uri="{FF2B5EF4-FFF2-40B4-BE49-F238E27FC236}">
                <a16:creationId xmlns:a16="http://schemas.microsoft.com/office/drawing/2014/main" id="{C9EF36A5-0C9F-40DE-8FDA-5693BB177AF1}"/>
              </a:ext>
            </a:extLst>
          </p:cNvPr>
          <p:cNvGrpSpPr/>
          <p:nvPr userDrawn="1"/>
        </p:nvGrpSpPr>
        <p:grpSpPr>
          <a:xfrm>
            <a:off x="12192996" y="647700"/>
            <a:ext cx="139664" cy="5046663"/>
            <a:chOff x="12192996" y="647700"/>
            <a:chExt cx="139664" cy="5046663"/>
          </a:xfrm>
        </p:grpSpPr>
        <p:cxnSp>
          <p:nvCxnSpPr>
            <p:cNvPr id="73" name="Straight Connector 72">
              <a:extLst>
                <a:ext uri="{FF2B5EF4-FFF2-40B4-BE49-F238E27FC236}">
                  <a16:creationId xmlns:a16="http://schemas.microsoft.com/office/drawing/2014/main" id="{D81B35B0-23B4-4E6C-AED2-049162C7FC29}"/>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5E324E88-6DC3-4C19-8B7E-477E395AE60B}"/>
                </a:ext>
              </a:extLst>
            </p:cNvPr>
            <p:cNvGrpSpPr/>
            <p:nvPr userDrawn="1"/>
          </p:nvGrpSpPr>
          <p:grpSpPr>
            <a:xfrm>
              <a:off x="12202508" y="647700"/>
              <a:ext cx="130152" cy="5046663"/>
              <a:chOff x="12202508" y="647700"/>
              <a:chExt cx="130152" cy="5046663"/>
            </a:xfrm>
          </p:grpSpPr>
          <p:cxnSp>
            <p:nvCxnSpPr>
              <p:cNvPr id="75" name="Straight Connector 74">
                <a:extLst>
                  <a:ext uri="{FF2B5EF4-FFF2-40B4-BE49-F238E27FC236}">
                    <a16:creationId xmlns:a16="http://schemas.microsoft.com/office/drawing/2014/main" id="{DBB87E47-1C85-4019-81C5-CF5BBBEF54B6}"/>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D8E49A1-D77B-45C3-9556-B6020B4F2FCA}"/>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6CC59DF-505F-44BE-A966-28D32E8B711E}"/>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BA1CD1E-3999-4A4D-B21E-781C4DC428C6}"/>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88C93A5-E521-4BB3-937C-E61DCCB955BB}"/>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205468C9-336C-4D1D-B9E1-18F7EC98BD42}"/>
              </a:ext>
            </a:extLst>
          </p:cNvPr>
          <p:cNvGrpSpPr/>
          <p:nvPr userDrawn="1"/>
        </p:nvGrpSpPr>
        <p:grpSpPr>
          <a:xfrm>
            <a:off x="-130152" y="647700"/>
            <a:ext cx="130152" cy="5046663"/>
            <a:chOff x="-130152" y="647700"/>
            <a:chExt cx="130152" cy="5046663"/>
          </a:xfrm>
        </p:grpSpPr>
        <p:cxnSp>
          <p:nvCxnSpPr>
            <p:cNvPr id="81" name="Straight Connector 80">
              <a:extLst>
                <a:ext uri="{FF2B5EF4-FFF2-40B4-BE49-F238E27FC236}">
                  <a16:creationId xmlns:a16="http://schemas.microsoft.com/office/drawing/2014/main" id="{754B7CF5-11F6-416B-91E5-FC3A132CF621}"/>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4D77718-9D7C-411F-A1A9-5BDFEF1885BC}"/>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806FD42-A7DB-46DF-8AAC-3BCB2CAA791E}"/>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9FFFB7-D759-48BE-B967-C358B988C553}"/>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2D6BE6E-EA88-4988-AAC0-D25B66BBA922}"/>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EA53685-D3B1-4CD9-9DF8-7780BB32493B}"/>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25061034-43D6-4814-895A-6D048C5F55FE}"/>
              </a:ext>
            </a:extLst>
          </p:cNvPr>
          <p:cNvGrpSpPr/>
          <p:nvPr userDrawn="1"/>
        </p:nvGrpSpPr>
        <p:grpSpPr>
          <a:xfrm>
            <a:off x="-1325" y="6871033"/>
            <a:ext cx="12192000" cy="143299"/>
            <a:chOff x="-1325" y="6871033"/>
            <a:chExt cx="12192000" cy="143299"/>
          </a:xfrm>
        </p:grpSpPr>
        <p:sp>
          <p:nvSpPr>
            <p:cNvPr id="88" name="Rectangle 87">
              <a:extLst>
                <a:ext uri="{FF2B5EF4-FFF2-40B4-BE49-F238E27FC236}">
                  <a16:creationId xmlns:a16="http://schemas.microsoft.com/office/drawing/2014/main" id="{DCB14D5E-9792-4CE3-BD9C-FF75A24AFAE7}"/>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89" name="Rectangle 88">
              <a:extLst>
                <a:ext uri="{FF2B5EF4-FFF2-40B4-BE49-F238E27FC236}">
                  <a16:creationId xmlns:a16="http://schemas.microsoft.com/office/drawing/2014/main" id="{29BBDE38-A88B-4DE4-83C9-D1C30C7F366C}"/>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90" name="Rectangle 89">
            <a:extLst>
              <a:ext uri="{FF2B5EF4-FFF2-40B4-BE49-F238E27FC236}">
                <a16:creationId xmlns:a16="http://schemas.microsoft.com/office/drawing/2014/main" id="{A2AC1B44-487E-42F8-AD26-B41D6DCC03C3}"/>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6" name="Rectangle 65">
            <a:extLst>
              <a:ext uri="{FF2B5EF4-FFF2-40B4-BE49-F238E27FC236}">
                <a16:creationId xmlns:a16="http://schemas.microsoft.com/office/drawing/2014/main" id="{0297C9D0-BCD0-44CB-AC47-5FBA2D59BC4F}"/>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7" name="Group 66">
            <a:extLst>
              <a:ext uri="{FF2B5EF4-FFF2-40B4-BE49-F238E27FC236}">
                <a16:creationId xmlns:a16="http://schemas.microsoft.com/office/drawing/2014/main" id="{510E3827-127A-4825-960C-1B5D243AAEB3}"/>
              </a:ext>
            </a:extLst>
          </p:cNvPr>
          <p:cNvGrpSpPr/>
          <p:nvPr userDrawn="1"/>
        </p:nvGrpSpPr>
        <p:grpSpPr>
          <a:xfrm>
            <a:off x="12257314" y="1051487"/>
            <a:ext cx="1272540" cy="3085386"/>
            <a:chOff x="12257314" y="1051487"/>
            <a:chExt cx="1272540" cy="3085386"/>
          </a:xfrm>
        </p:grpSpPr>
        <p:sp>
          <p:nvSpPr>
            <p:cNvPr id="68" name="Rectangle 67">
              <a:extLst>
                <a:ext uri="{FF2B5EF4-FFF2-40B4-BE49-F238E27FC236}">
                  <a16:creationId xmlns:a16="http://schemas.microsoft.com/office/drawing/2014/main" id="{C70EEEEA-F723-4CEB-AD92-EB70A4A82476}"/>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69" name="TextBox 68">
              <a:extLst>
                <a:ext uri="{FF2B5EF4-FFF2-40B4-BE49-F238E27FC236}">
                  <a16:creationId xmlns:a16="http://schemas.microsoft.com/office/drawing/2014/main" id="{71E7E9EB-73B1-4CB3-AFAB-90642BDFA4E3}"/>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70" name="Freeform: Shape 69">
              <a:extLst>
                <a:ext uri="{FF2B5EF4-FFF2-40B4-BE49-F238E27FC236}">
                  <a16:creationId xmlns:a16="http://schemas.microsoft.com/office/drawing/2014/main" id="{95453F72-3D9E-4513-BA9A-991BD9D0153D}"/>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TextBox 124">
              <a:extLst>
                <a:ext uri="{FF2B5EF4-FFF2-40B4-BE49-F238E27FC236}">
                  <a16:creationId xmlns:a16="http://schemas.microsoft.com/office/drawing/2014/main" id="{888FAA3C-B2D2-4BF1-8DFA-DB26B9094A5B}"/>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26" name="Freeform: Shape 125">
              <a:extLst>
                <a:ext uri="{FF2B5EF4-FFF2-40B4-BE49-F238E27FC236}">
                  <a16:creationId xmlns:a16="http://schemas.microsoft.com/office/drawing/2014/main" id="{453173D5-5B01-43C4-A1B7-A11B66DC6E2C}"/>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Freeform: Shape 126">
              <a:extLst>
                <a:ext uri="{FF2B5EF4-FFF2-40B4-BE49-F238E27FC236}">
                  <a16:creationId xmlns:a16="http://schemas.microsoft.com/office/drawing/2014/main" id="{494AE2AC-956F-42C7-B9CD-33D6C3FFB947}"/>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a:extLst>
                <a:ext uri="{FF2B5EF4-FFF2-40B4-BE49-F238E27FC236}">
                  <a16:creationId xmlns:a16="http://schemas.microsoft.com/office/drawing/2014/main" id="{E16440AB-0342-44FB-B9D8-8900CDE6D1E4}"/>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29" name="Picture 128">
              <a:extLst>
                <a:ext uri="{FF2B5EF4-FFF2-40B4-BE49-F238E27FC236}">
                  <a16:creationId xmlns:a16="http://schemas.microsoft.com/office/drawing/2014/main" id="{060F8DDD-E0AB-4C62-A873-B8A380D556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30" name="Rectangle 129">
              <a:extLst>
                <a:ext uri="{FF2B5EF4-FFF2-40B4-BE49-F238E27FC236}">
                  <a16:creationId xmlns:a16="http://schemas.microsoft.com/office/drawing/2014/main" id="{28C2DBDC-B004-48A0-8DBE-7C2CE99CC06F}"/>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31" name="Rectangle 130">
              <a:extLst>
                <a:ext uri="{FF2B5EF4-FFF2-40B4-BE49-F238E27FC236}">
                  <a16:creationId xmlns:a16="http://schemas.microsoft.com/office/drawing/2014/main" id="{A6FB9589-26A1-4B96-BB53-E76006A2CF3E}"/>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32" name="Rectangle 131">
              <a:extLst>
                <a:ext uri="{FF2B5EF4-FFF2-40B4-BE49-F238E27FC236}">
                  <a16:creationId xmlns:a16="http://schemas.microsoft.com/office/drawing/2014/main" id="{D987A984-CA4B-4FAD-A192-60298D6F66DC}"/>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33" name="Rectangle 132">
              <a:extLst>
                <a:ext uri="{FF2B5EF4-FFF2-40B4-BE49-F238E27FC236}">
                  <a16:creationId xmlns:a16="http://schemas.microsoft.com/office/drawing/2014/main" id="{E2A21E2F-AC74-46A5-A8B2-ED280F5A0924}"/>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34" name="Group 133">
              <a:extLst>
                <a:ext uri="{FF2B5EF4-FFF2-40B4-BE49-F238E27FC236}">
                  <a16:creationId xmlns:a16="http://schemas.microsoft.com/office/drawing/2014/main" id="{C991D2D1-37BD-4DB5-8C15-E509488FD147}"/>
                </a:ext>
              </a:extLst>
            </p:cNvPr>
            <p:cNvGrpSpPr/>
            <p:nvPr userDrawn="1"/>
          </p:nvGrpSpPr>
          <p:grpSpPr>
            <a:xfrm>
              <a:off x="12364752" y="2345932"/>
              <a:ext cx="1055431" cy="88186"/>
              <a:chOff x="914335" y="6913770"/>
              <a:chExt cx="1109884" cy="100584"/>
            </a:xfrm>
            <a:noFill/>
          </p:grpSpPr>
          <p:sp>
            <p:nvSpPr>
              <p:cNvPr id="145" name="Rectangle 144">
                <a:extLst>
                  <a:ext uri="{FF2B5EF4-FFF2-40B4-BE49-F238E27FC236}">
                    <a16:creationId xmlns:a16="http://schemas.microsoft.com/office/drawing/2014/main" id="{6F86FE8A-D0F3-4FB1-A530-438ADB2AF07B}"/>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46" name="Rectangle 145">
                <a:extLst>
                  <a:ext uri="{FF2B5EF4-FFF2-40B4-BE49-F238E27FC236}">
                    <a16:creationId xmlns:a16="http://schemas.microsoft.com/office/drawing/2014/main" id="{FD46E44C-6113-4275-AA96-3D95006864AB}"/>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47" name="Rectangle 146">
                <a:extLst>
                  <a:ext uri="{FF2B5EF4-FFF2-40B4-BE49-F238E27FC236}">
                    <a16:creationId xmlns:a16="http://schemas.microsoft.com/office/drawing/2014/main" id="{1E3BB438-AA01-451D-94A9-5498B89060F1}"/>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48" name="Rectangle 147">
                <a:extLst>
                  <a:ext uri="{FF2B5EF4-FFF2-40B4-BE49-F238E27FC236}">
                    <a16:creationId xmlns:a16="http://schemas.microsoft.com/office/drawing/2014/main" id="{79B99A97-B69B-46F7-BCE8-84B3E99244BB}"/>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49" name="Rectangle 148">
                <a:extLst>
                  <a:ext uri="{FF2B5EF4-FFF2-40B4-BE49-F238E27FC236}">
                    <a16:creationId xmlns:a16="http://schemas.microsoft.com/office/drawing/2014/main" id="{29455D27-8897-459E-8721-0DDA7823B557}"/>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50" name="Rectangle 149">
                <a:extLst>
                  <a:ext uri="{FF2B5EF4-FFF2-40B4-BE49-F238E27FC236}">
                    <a16:creationId xmlns:a16="http://schemas.microsoft.com/office/drawing/2014/main" id="{87FADDB2-5C72-4901-8998-E973D33AEE90}"/>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51" name="Rectangle 150">
                <a:extLst>
                  <a:ext uri="{FF2B5EF4-FFF2-40B4-BE49-F238E27FC236}">
                    <a16:creationId xmlns:a16="http://schemas.microsoft.com/office/drawing/2014/main" id="{9523858B-646D-4E18-A740-82E192BDB5D8}"/>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52" name="Rectangle 151">
                <a:extLst>
                  <a:ext uri="{FF2B5EF4-FFF2-40B4-BE49-F238E27FC236}">
                    <a16:creationId xmlns:a16="http://schemas.microsoft.com/office/drawing/2014/main" id="{BB123319-FC29-4C57-B255-F46BD2FAF266}"/>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53" name="Rectangle 152">
                <a:extLst>
                  <a:ext uri="{FF2B5EF4-FFF2-40B4-BE49-F238E27FC236}">
                    <a16:creationId xmlns:a16="http://schemas.microsoft.com/office/drawing/2014/main" id="{4CA01E45-8A22-420C-A847-D454B168C865}"/>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54" name="Rectangle 153">
                <a:extLst>
                  <a:ext uri="{FF2B5EF4-FFF2-40B4-BE49-F238E27FC236}">
                    <a16:creationId xmlns:a16="http://schemas.microsoft.com/office/drawing/2014/main" id="{963634B5-AAC3-44B5-B0D3-628E57C9FD6A}"/>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35" name="Graphic 134" descr="Close with solid fill">
              <a:extLst>
                <a:ext uri="{FF2B5EF4-FFF2-40B4-BE49-F238E27FC236}">
                  <a16:creationId xmlns:a16="http://schemas.microsoft.com/office/drawing/2014/main" id="{8D2279F7-0C9C-4E51-9FB4-5E6623AD1CF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36" name="Graphic 135" descr="Close with solid fill">
              <a:extLst>
                <a:ext uri="{FF2B5EF4-FFF2-40B4-BE49-F238E27FC236}">
                  <a16:creationId xmlns:a16="http://schemas.microsoft.com/office/drawing/2014/main" id="{0C31225C-1ADB-4355-99BB-904BB6A51D7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37" name="Graphic 136" descr="Close with solid fill">
              <a:extLst>
                <a:ext uri="{FF2B5EF4-FFF2-40B4-BE49-F238E27FC236}">
                  <a16:creationId xmlns:a16="http://schemas.microsoft.com/office/drawing/2014/main" id="{44579A1A-1733-4E11-B026-998B84CA122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38" name="Graphic 137" descr="Close with solid fill">
              <a:extLst>
                <a:ext uri="{FF2B5EF4-FFF2-40B4-BE49-F238E27FC236}">
                  <a16:creationId xmlns:a16="http://schemas.microsoft.com/office/drawing/2014/main" id="{ADA88A87-03D6-4584-8836-B230DC60ABB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39" name="Graphic 138" descr="Close with solid fill">
              <a:extLst>
                <a:ext uri="{FF2B5EF4-FFF2-40B4-BE49-F238E27FC236}">
                  <a16:creationId xmlns:a16="http://schemas.microsoft.com/office/drawing/2014/main" id="{AE3F76C9-0210-42C4-B398-C5E011481E7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40" name="Graphic 139" descr="Close with solid fill">
              <a:extLst>
                <a:ext uri="{FF2B5EF4-FFF2-40B4-BE49-F238E27FC236}">
                  <a16:creationId xmlns:a16="http://schemas.microsoft.com/office/drawing/2014/main" id="{03E12753-F9F3-45F7-BBF6-98126B643EA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41" name="Graphic 140" descr="Close with solid fill">
              <a:extLst>
                <a:ext uri="{FF2B5EF4-FFF2-40B4-BE49-F238E27FC236}">
                  <a16:creationId xmlns:a16="http://schemas.microsoft.com/office/drawing/2014/main" id="{21FACDFF-5BE9-4FDB-AD4E-80529CBCF03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42" name="Graphic 141" descr="Close with solid fill">
              <a:extLst>
                <a:ext uri="{FF2B5EF4-FFF2-40B4-BE49-F238E27FC236}">
                  <a16:creationId xmlns:a16="http://schemas.microsoft.com/office/drawing/2014/main" id="{4CF35E32-76F3-4C85-BDBB-4421C6776ED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43" name="Graphic 142" descr="Close with solid fill">
              <a:extLst>
                <a:ext uri="{FF2B5EF4-FFF2-40B4-BE49-F238E27FC236}">
                  <a16:creationId xmlns:a16="http://schemas.microsoft.com/office/drawing/2014/main" id="{05239F2F-1535-4B76-B809-47DFDD07DA5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44" name="Graphic 143" descr="Close with solid fill">
              <a:extLst>
                <a:ext uri="{FF2B5EF4-FFF2-40B4-BE49-F238E27FC236}">
                  <a16:creationId xmlns:a16="http://schemas.microsoft.com/office/drawing/2014/main" id="{18B9E725-ACCF-439F-B592-2C4DCD3A875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92" name="SPG Commodity Insights Red White Small">
            <a:extLst>
              <a:ext uri="{FF2B5EF4-FFF2-40B4-BE49-F238E27FC236}">
                <a16:creationId xmlns:a16="http://schemas.microsoft.com/office/drawing/2014/main" id="{C74394C8-9C9A-4290-8639-76FCE67CCF4D}"/>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2574927552"/>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2">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D39362A9-CBC9-493F-9779-E609C5CF1FF1}"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ext Placeholder 6">
            <a:extLst>
              <a:ext uri="{FF2B5EF4-FFF2-40B4-BE49-F238E27FC236}">
                <a16:creationId xmlns:a16="http://schemas.microsoft.com/office/drawing/2014/main" id="{1AB13624-E523-41DF-BB78-1DA6E2F42586}"/>
              </a:ext>
            </a:extLst>
          </p:cNvPr>
          <p:cNvSpPr>
            <a:spLocks noGrp="1"/>
          </p:cNvSpPr>
          <p:nvPr>
            <p:ph type="body" sz="quarter" idx="13" hasCustomPrompt="1"/>
          </p:nvPr>
        </p:nvSpPr>
        <p:spPr>
          <a:xfrm>
            <a:off x="567040" y="1306286"/>
            <a:ext cx="7114032" cy="3804462"/>
          </a:xfrm>
        </p:spPr>
        <p:txBody>
          <a:bodyP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statement/content]</a:t>
            </a:r>
          </a:p>
        </p:txBody>
      </p:sp>
      <p:sp>
        <p:nvSpPr>
          <p:cNvPr id="2" name="Title 1">
            <a:extLst>
              <a:ext uri="{FF2B5EF4-FFF2-40B4-BE49-F238E27FC236}">
                <a16:creationId xmlns:a16="http://schemas.microsoft.com/office/drawing/2014/main" id="{101B079F-BF60-44C9-A538-F1F4179D486D}"/>
              </a:ext>
            </a:extLst>
          </p:cNvPr>
          <p:cNvSpPr>
            <a:spLocks noGrp="1"/>
          </p:cNvSpPr>
          <p:nvPr>
            <p:ph type="title" hasCustomPrompt="1"/>
          </p:nvPr>
        </p:nvSpPr>
        <p:spPr>
          <a:xfrm>
            <a:off x="567039" y="651300"/>
            <a:ext cx="11064240" cy="402336"/>
          </a:xfrm>
        </p:spPr>
        <p:txBody>
          <a:bodyPr/>
          <a:lstStyle/>
          <a:p>
            <a:r>
              <a:rPr lang="en-US"/>
              <a:t>[Headline]</a:t>
            </a:r>
          </a:p>
        </p:txBody>
      </p:sp>
      <p:cxnSp>
        <p:nvCxnSpPr>
          <p:cNvPr id="13" name="Straight Connector 12">
            <a:extLst>
              <a:ext uri="{FF2B5EF4-FFF2-40B4-BE49-F238E27FC236}">
                <a16:creationId xmlns:a16="http://schemas.microsoft.com/office/drawing/2014/main" id="{E2B33203-91A6-4922-866A-9512AB1994C5}"/>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E600078-6923-4E76-A031-9A136210DC71}"/>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120EED7-676D-4E71-9B26-36360D4AAA94}"/>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7" name="TextBox 16">
            <a:extLst>
              <a:ext uri="{FF2B5EF4-FFF2-40B4-BE49-F238E27FC236}">
                <a16:creationId xmlns:a16="http://schemas.microsoft.com/office/drawing/2014/main" id="{89660DCA-5654-4FF6-9E58-703676E163CF}"/>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spTree>
    <p:extLst>
      <p:ext uri="{BB962C8B-B14F-4D97-AF65-F5344CB8AC3E}">
        <p14:creationId xmlns:p14="http://schemas.microsoft.com/office/powerpoint/2010/main" val="402731383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tatement 3">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90CCAE01-59DC-4E88-921F-BE5E9D9EB4FB}"/>
              </a:ext>
            </a:extLst>
          </p:cNvPr>
          <p:cNvGrpSpPr/>
          <p:nvPr userDrawn="1"/>
        </p:nvGrpSpPr>
        <p:grpSpPr>
          <a:xfrm>
            <a:off x="12192996" y="647700"/>
            <a:ext cx="139664" cy="5046663"/>
            <a:chOff x="12192996" y="647700"/>
            <a:chExt cx="139664" cy="5046663"/>
          </a:xfrm>
        </p:grpSpPr>
        <p:cxnSp>
          <p:nvCxnSpPr>
            <p:cNvPr id="73" name="Straight Connector 72">
              <a:extLst>
                <a:ext uri="{FF2B5EF4-FFF2-40B4-BE49-F238E27FC236}">
                  <a16:creationId xmlns:a16="http://schemas.microsoft.com/office/drawing/2014/main" id="{5BD76DF5-41AA-496E-AD7A-32322B736E9E}"/>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EE3360EA-5FA6-4D08-9718-F1BF67A6AD82}"/>
                </a:ext>
              </a:extLst>
            </p:cNvPr>
            <p:cNvGrpSpPr/>
            <p:nvPr userDrawn="1"/>
          </p:nvGrpSpPr>
          <p:grpSpPr>
            <a:xfrm>
              <a:off x="12202508" y="647700"/>
              <a:ext cx="130152" cy="5046663"/>
              <a:chOff x="12202508" y="647700"/>
              <a:chExt cx="130152" cy="5046663"/>
            </a:xfrm>
          </p:grpSpPr>
          <p:cxnSp>
            <p:nvCxnSpPr>
              <p:cNvPr id="75" name="Straight Connector 74">
                <a:extLst>
                  <a:ext uri="{FF2B5EF4-FFF2-40B4-BE49-F238E27FC236}">
                    <a16:creationId xmlns:a16="http://schemas.microsoft.com/office/drawing/2014/main" id="{8F89F633-8F0A-4463-94A9-D54366C94E83}"/>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B05127F-839A-4F66-86C2-D800184D100E}"/>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F77EA60-4120-4924-A485-FA03B46FCCC3}"/>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7EFF73C-4D7F-43FB-84FE-B1473BBA8C2E}"/>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56D527E-7050-4614-BA55-88F48FDC4AF4}"/>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CFC66347-E73B-493C-B928-B6BE1E675437}"/>
              </a:ext>
            </a:extLst>
          </p:cNvPr>
          <p:cNvGrpSpPr/>
          <p:nvPr userDrawn="1"/>
        </p:nvGrpSpPr>
        <p:grpSpPr>
          <a:xfrm>
            <a:off x="-130152" y="647700"/>
            <a:ext cx="130152" cy="5046663"/>
            <a:chOff x="-130152" y="647700"/>
            <a:chExt cx="130152" cy="5046663"/>
          </a:xfrm>
        </p:grpSpPr>
        <p:cxnSp>
          <p:nvCxnSpPr>
            <p:cNvPr id="81" name="Straight Connector 80">
              <a:extLst>
                <a:ext uri="{FF2B5EF4-FFF2-40B4-BE49-F238E27FC236}">
                  <a16:creationId xmlns:a16="http://schemas.microsoft.com/office/drawing/2014/main" id="{D3D9D576-7829-4468-8DE6-C38299223D66}"/>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549D99A-5D11-43C1-90E6-9FE97FC1ED8D}"/>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CB601F2-7B85-435F-BB06-36317A2C9EA8}"/>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B2B95BE-1474-4867-852C-47DCA74C6366}"/>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21C0D12-E9BD-451A-B9EC-6554EDF2FE96}"/>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EF7B9D41-9CEF-4F78-A5DB-F9F9C8636C75}"/>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2011FBA4-1641-466A-8599-76766819565C}"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 name="Title 1">
            <a:extLst>
              <a:ext uri="{FF2B5EF4-FFF2-40B4-BE49-F238E27FC236}">
                <a16:creationId xmlns:a16="http://schemas.microsoft.com/office/drawing/2014/main" id="{B3AAFD20-A15B-4A93-9447-65969ACB32EB}"/>
              </a:ext>
            </a:extLst>
          </p:cNvPr>
          <p:cNvSpPr>
            <a:spLocks noGrp="1"/>
          </p:cNvSpPr>
          <p:nvPr>
            <p:ph type="title" hasCustomPrompt="1"/>
          </p:nvPr>
        </p:nvSpPr>
        <p:spPr>
          <a:xfrm>
            <a:off x="567039" y="651300"/>
            <a:ext cx="11064788" cy="402336"/>
          </a:xfrm>
        </p:spPr>
        <p:txBody>
          <a:bodyPr/>
          <a:lstStyle/>
          <a:p>
            <a:r>
              <a:rPr lang="en-US"/>
              <a:t>[Headline]</a:t>
            </a:r>
          </a:p>
        </p:txBody>
      </p:sp>
      <p:sp>
        <p:nvSpPr>
          <p:cNvPr id="14" name="Text Placeholder 6">
            <a:extLst>
              <a:ext uri="{FF2B5EF4-FFF2-40B4-BE49-F238E27FC236}">
                <a16:creationId xmlns:a16="http://schemas.microsoft.com/office/drawing/2014/main" id="{09A8B49A-889B-4A3E-9EF2-CBEB09152E4D}"/>
              </a:ext>
            </a:extLst>
          </p:cNvPr>
          <p:cNvSpPr>
            <a:spLocks noGrp="1"/>
          </p:cNvSpPr>
          <p:nvPr>
            <p:ph type="body" sz="quarter" idx="13" hasCustomPrompt="1"/>
          </p:nvPr>
        </p:nvSpPr>
        <p:spPr>
          <a:xfrm>
            <a:off x="567040" y="1306286"/>
            <a:ext cx="7114032" cy="3804462"/>
          </a:xfrm>
        </p:spPr>
        <p:txBody>
          <a:bodyP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statement/content]</a:t>
            </a:r>
          </a:p>
        </p:txBody>
      </p:sp>
      <p:cxnSp>
        <p:nvCxnSpPr>
          <p:cNvPr id="15" name="Straight Connector 14">
            <a:extLst>
              <a:ext uri="{FF2B5EF4-FFF2-40B4-BE49-F238E27FC236}">
                <a16:creationId xmlns:a16="http://schemas.microsoft.com/office/drawing/2014/main" id="{68FE3A5A-F8EE-4F91-82BA-79DDB2E057D1}"/>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483E81-87D1-4D03-B83D-B596FE544F21}"/>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9D6D768-6506-4EF7-A74E-1E5BDEB67863}"/>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3" name="TextBox 22">
            <a:extLst>
              <a:ext uri="{FF2B5EF4-FFF2-40B4-BE49-F238E27FC236}">
                <a16:creationId xmlns:a16="http://schemas.microsoft.com/office/drawing/2014/main" id="{44A5A426-D0E5-4F75-933B-61F9FD642CE0}"/>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EDA9AB74-C540-4FBB-92AD-C6F948ED2F82}"/>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B4A642CD-E837-4841-B3AC-730FA6F9A260}"/>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0F7ABF8A-5E41-484F-87C8-6AA11BD4FCD2}"/>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DB50D30E-021E-4F9A-9577-883CBDE389E0}"/>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8" name="Rectangle 67">
            <a:extLst>
              <a:ext uri="{FF2B5EF4-FFF2-40B4-BE49-F238E27FC236}">
                <a16:creationId xmlns:a16="http://schemas.microsoft.com/office/drawing/2014/main" id="{36754433-1F0E-404A-AD88-DCB10D237663}"/>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9" name="Group 68">
            <a:extLst>
              <a:ext uri="{FF2B5EF4-FFF2-40B4-BE49-F238E27FC236}">
                <a16:creationId xmlns:a16="http://schemas.microsoft.com/office/drawing/2014/main" id="{C9244C70-215F-4F8E-AE58-256A7580B477}"/>
              </a:ext>
            </a:extLst>
          </p:cNvPr>
          <p:cNvGrpSpPr/>
          <p:nvPr userDrawn="1"/>
        </p:nvGrpSpPr>
        <p:grpSpPr>
          <a:xfrm>
            <a:off x="12257314" y="1051487"/>
            <a:ext cx="1272540" cy="3085386"/>
            <a:chOff x="12257314" y="1051487"/>
            <a:chExt cx="1272540" cy="3085386"/>
          </a:xfrm>
        </p:grpSpPr>
        <p:sp>
          <p:nvSpPr>
            <p:cNvPr id="70" name="Rectangle 69">
              <a:extLst>
                <a:ext uri="{FF2B5EF4-FFF2-40B4-BE49-F238E27FC236}">
                  <a16:creationId xmlns:a16="http://schemas.microsoft.com/office/drawing/2014/main" id="{1E2BA885-F367-4431-890E-C17203431A25}"/>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1" name="TextBox 70">
              <a:extLst>
                <a:ext uri="{FF2B5EF4-FFF2-40B4-BE49-F238E27FC236}">
                  <a16:creationId xmlns:a16="http://schemas.microsoft.com/office/drawing/2014/main" id="{DBDE51A7-D85C-4504-84CE-D89B06F042D1}"/>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87" name="Freeform: Shape 86">
              <a:extLst>
                <a:ext uri="{FF2B5EF4-FFF2-40B4-BE49-F238E27FC236}">
                  <a16:creationId xmlns:a16="http://schemas.microsoft.com/office/drawing/2014/main" id="{B09D9DAB-39E4-4C71-947E-9F5E9D271A57}"/>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C078F8B6-1D4E-4B65-88E4-4642BA1B1AA4}"/>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89" name="Freeform: Shape 88">
              <a:extLst>
                <a:ext uri="{FF2B5EF4-FFF2-40B4-BE49-F238E27FC236}">
                  <a16:creationId xmlns:a16="http://schemas.microsoft.com/office/drawing/2014/main" id="{29322ACD-563F-47B0-BFF5-F9438ECFA396}"/>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F0EA45D4-B7FB-4A58-9739-77A77C5FAB6C}"/>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920C5DDE-7DBC-4AFF-8943-F99A3815F94C}"/>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2" name="Picture 91">
              <a:extLst>
                <a:ext uri="{FF2B5EF4-FFF2-40B4-BE49-F238E27FC236}">
                  <a16:creationId xmlns:a16="http://schemas.microsoft.com/office/drawing/2014/main" id="{FDDB24A8-E3B4-4344-B5FB-63223B28D0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3" name="Rectangle 92">
              <a:extLst>
                <a:ext uri="{FF2B5EF4-FFF2-40B4-BE49-F238E27FC236}">
                  <a16:creationId xmlns:a16="http://schemas.microsoft.com/office/drawing/2014/main" id="{B305AC3C-E5D5-4243-BF8B-8FDC3D866462}"/>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4" name="Rectangle 93">
              <a:extLst>
                <a:ext uri="{FF2B5EF4-FFF2-40B4-BE49-F238E27FC236}">
                  <a16:creationId xmlns:a16="http://schemas.microsoft.com/office/drawing/2014/main" id="{41CD2842-B43C-4E64-B84B-5F5A147F9B6F}"/>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5" name="Rectangle 94">
              <a:extLst>
                <a:ext uri="{FF2B5EF4-FFF2-40B4-BE49-F238E27FC236}">
                  <a16:creationId xmlns:a16="http://schemas.microsoft.com/office/drawing/2014/main" id="{FE5F16B3-2535-40CD-B74C-C0E53BFC3D5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6" name="Rectangle 95">
              <a:extLst>
                <a:ext uri="{FF2B5EF4-FFF2-40B4-BE49-F238E27FC236}">
                  <a16:creationId xmlns:a16="http://schemas.microsoft.com/office/drawing/2014/main" id="{DBF89313-228E-473B-BEA0-8665ABCF5EC7}"/>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97" name="Group 96">
              <a:extLst>
                <a:ext uri="{FF2B5EF4-FFF2-40B4-BE49-F238E27FC236}">
                  <a16:creationId xmlns:a16="http://schemas.microsoft.com/office/drawing/2014/main" id="{174A8482-0540-461F-9571-2062BDF3E330}"/>
                </a:ext>
              </a:extLst>
            </p:cNvPr>
            <p:cNvGrpSpPr/>
            <p:nvPr userDrawn="1"/>
          </p:nvGrpSpPr>
          <p:grpSpPr>
            <a:xfrm>
              <a:off x="12364752" y="2345932"/>
              <a:ext cx="1055431" cy="88186"/>
              <a:chOff x="914335" y="6913770"/>
              <a:chExt cx="1109884" cy="100584"/>
            </a:xfrm>
            <a:noFill/>
          </p:grpSpPr>
          <p:sp>
            <p:nvSpPr>
              <p:cNvPr id="108" name="Rectangle 107">
                <a:extLst>
                  <a:ext uri="{FF2B5EF4-FFF2-40B4-BE49-F238E27FC236}">
                    <a16:creationId xmlns:a16="http://schemas.microsoft.com/office/drawing/2014/main" id="{4937793B-6924-4642-9990-3CB721E5E98B}"/>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9" name="Rectangle 108">
                <a:extLst>
                  <a:ext uri="{FF2B5EF4-FFF2-40B4-BE49-F238E27FC236}">
                    <a16:creationId xmlns:a16="http://schemas.microsoft.com/office/drawing/2014/main" id="{828A350E-6A8B-422A-BA42-78DB87FD1733}"/>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0" name="Rectangle 109">
                <a:extLst>
                  <a:ext uri="{FF2B5EF4-FFF2-40B4-BE49-F238E27FC236}">
                    <a16:creationId xmlns:a16="http://schemas.microsoft.com/office/drawing/2014/main" id="{D6A99137-27FB-4892-89AF-959056D6AF0B}"/>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1" name="Rectangle 110">
                <a:extLst>
                  <a:ext uri="{FF2B5EF4-FFF2-40B4-BE49-F238E27FC236}">
                    <a16:creationId xmlns:a16="http://schemas.microsoft.com/office/drawing/2014/main" id="{BCB3F922-4F4B-4D8C-B4A2-0FAD2314B276}"/>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2" name="Rectangle 111">
                <a:extLst>
                  <a:ext uri="{FF2B5EF4-FFF2-40B4-BE49-F238E27FC236}">
                    <a16:creationId xmlns:a16="http://schemas.microsoft.com/office/drawing/2014/main" id="{7ED8D7A1-2F06-4258-8DB2-18216B6E3270}"/>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3" name="Rectangle 112">
                <a:extLst>
                  <a:ext uri="{FF2B5EF4-FFF2-40B4-BE49-F238E27FC236}">
                    <a16:creationId xmlns:a16="http://schemas.microsoft.com/office/drawing/2014/main" id="{0B9D59CA-6F1E-4568-BCF0-8EFD342FCD26}"/>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4" name="Rectangle 113">
                <a:extLst>
                  <a:ext uri="{FF2B5EF4-FFF2-40B4-BE49-F238E27FC236}">
                    <a16:creationId xmlns:a16="http://schemas.microsoft.com/office/drawing/2014/main" id="{9A715CD3-04D9-4C40-922E-D2377012EB80}"/>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5" name="Rectangle 114">
                <a:extLst>
                  <a:ext uri="{FF2B5EF4-FFF2-40B4-BE49-F238E27FC236}">
                    <a16:creationId xmlns:a16="http://schemas.microsoft.com/office/drawing/2014/main" id="{8D42AD0F-4048-4ACC-9791-BF3D257942D8}"/>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6" name="Rectangle 115">
                <a:extLst>
                  <a:ext uri="{FF2B5EF4-FFF2-40B4-BE49-F238E27FC236}">
                    <a16:creationId xmlns:a16="http://schemas.microsoft.com/office/drawing/2014/main" id="{4558E6B7-6E50-400B-90FC-F0DD3F01893A}"/>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7" name="Rectangle 116">
                <a:extLst>
                  <a:ext uri="{FF2B5EF4-FFF2-40B4-BE49-F238E27FC236}">
                    <a16:creationId xmlns:a16="http://schemas.microsoft.com/office/drawing/2014/main" id="{041357B8-CCC9-4A65-856D-D4C71997B779}"/>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98" name="Graphic 97" descr="Close with solid fill">
              <a:extLst>
                <a:ext uri="{FF2B5EF4-FFF2-40B4-BE49-F238E27FC236}">
                  <a16:creationId xmlns:a16="http://schemas.microsoft.com/office/drawing/2014/main" id="{94689AE3-3181-4FFC-A6AF-0383FC6E28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99" name="Graphic 98" descr="Close with solid fill">
              <a:extLst>
                <a:ext uri="{FF2B5EF4-FFF2-40B4-BE49-F238E27FC236}">
                  <a16:creationId xmlns:a16="http://schemas.microsoft.com/office/drawing/2014/main" id="{2A812D76-EC0E-4190-AB82-EFCCC43C902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0" name="Graphic 99" descr="Close with solid fill">
              <a:extLst>
                <a:ext uri="{FF2B5EF4-FFF2-40B4-BE49-F238E27FC236}">
                  <a16:creationId xmlns:a16="http://schemas.microsoft.com/office/drawing/2014/main" id="{809F1796-2844-4A26-B32D-7E16ACC5C37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1" name="Graphic 100" descr="Close with solid fill">
              <a:extLst>
                <a:ext uri="{FF2B5EF4-FFF2-40B4-BE49-F238E27FC236}">
                  <a16:creationId xmlns:a16="http://schemas.microsoft.com/office/drawing/2014/main" id="{3EA69EA2-4F0E-4771-A963-2E9E4FE11D9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2" name="Graphic 101" descr="Close with solid fill">
              <a:extLst>
                <a:ext uri="{FF2B5EF4-FFF2-40B4-BE49-F238E27FC236}">
                  <a16:creationId xmlns:a16="http://schemas.microsoft.com/office/drawing/2014/main" id="{0BFFEDDD-38F6-4B12-AEF0-41EAACCE178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3" name="Graphic 102" descr="Close with solid fill">
              <a:extLst>
                <a:ext uri="{FF2B5EF4-FFF2-40B4-BE49-F238E27FC236}">
                  <a16:creationId xmlns:a16="http://schemas.microsoft.com/office/drawing/2014/main" id="{E5F2301C-8A20-4F32-857F-F3F395F7891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4" name="Graphic 103" descr="Close with solid fill">
              <a:extLst>
                <a:ext uri="{FF2B5EF4-FFF2-40B4-BE49-F238E27FC236}">
                  <a16:creationId xmlns:a16="http://schemas.microsoft.com/office/drawing/2014/main" id="{24A10FC8-967F-47BD-B6F1-A156518C4A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5" name="Graphic 104" descr="Close with solid fill">
              <a:extLst>
                <a:ext uri="{FF2B5EF4-FFF2-40B4-BE49-F238E27FC236}">
                  <a16:creationId xmlns:a16="http://schemas.microsoft.com/office/drawing/2014/main" id="{DAA5347F-DC4E-425C-A5CA-322AA37B9F1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6" name="Graphic 105" descr="Close with solid fill">
              <a:extLst>
                <a:ext uri="{FF2B5EF4-FFF2-40B4-BE49-F238E27FC236}">
                  <a16:creationId xmlns:a16="http://schemas.microsoft.com/office/drawing/2014/main" id="{AAB34BA6-D8E1-45E0-B2ED-337163FF4A1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7" name="Graphic 106" descr="Close with solid fill">
              <a:extLst>
                <a:ext uri="{FF2B5EF4-FFF2-40B4-BE49-F238E27FC236}">
                  <a16:creationId xmlns:a16="http://schemas.microsoft.com/office/drawing/2014/main" id="{B670BC10-F70D-429C-A715-42AD2FBADF0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118" name="SPG Commodity Insights White Small">
            <a:extLst>
              <a:ext uri="{FF2B5EF4-FFF2-40B4-BE49-F238E27FC236}">
                <a16:creationId xmlns:a16="http://schemas.microsoft.com/office/drawing/2014/main" id="{9A3F9BDF-9B2C-455B-919D-F638032C52D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406867268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tatement 4">
    <p:bg>
      <p:bgPr>
        <a:solidFill>
          <a:schemeClr val="accent4"/>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976289ED-5297-4B40-8A7D-2AF1FD9D8982}"/>
              </a:ext>
            </a:extLst>
          </p:cNvPr>
          <p:cNvGrpSpPr/>
          <p:nvPr userDrawn="1"/>
        </p:nvGrpSpPr>
        <p:grpSpPr>
          <a:xfrm>
            <a:off x="12192996" y="647700"/>
            <a:ext cx="139664" cy="5046663"/>
            <a:chOff x="12192996" y="647700"/>
            <a:chExt cx="139664" cy="5046663"/>
          </a:xfrm>
        </p:grpSpPr>
        <p:cxnSp>
          <p:nvCxnSpPr>
            <p:cNvPr id="73" name="Straight Connector 72">
              <a:extLst>
                <a:ext uri="{FF2B5EF4-FFF2-40B4-BE49-F238E27FC236}">
                  <a16:creationId xmlns:a16="http://schemas.microsoft.com/office/drawing/2014/main" id="{14933C35-8FB7-4792-A546-9B624E517583}"/>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BDA9D6CB-6B55-4666-A248-8F48F4E4B9D7}"/>
                </a:ext>
              </a:extLst>
            </p:cNvPr>
            <p:cNvGrpSpPr/>
            <p:nvPr userDrawn="1"/>
          </p:nvGrpSpPr>
          <p:grpSpPr>
            <a:xfrm>
              <a:off x="12202508" y="647700"/>
              <a:ext cx="130152" cy="5046663"/>
              <a:chOff x="12202508" y="647700"/>
              <a:chExt cx="130152" cy="5046663"/>
            </a:xfrm>
          </p:grpSpPr>
          <p:cxnSp>
            <p:nvCxnSpPr>
              <p:cNvPr id="75" name="Straight Connector 74">
                <a:extLst>
                  <a:ext uri="{FF2B5EF4-FFF2-40B4-BE49-F238E27FC236}">
                    <a16:creationId xmlns:a16="http://schemas.microsoft.com/office/drawing/2014/main" id="{9D806C6E-553C-41D0-9D8B-3FAB01CCDB33}"/>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EF4A1F6-37A8-4B3A-B701-1DB303B530AB}"/>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BAF6428-B544-4B1A-9B4E-B3228C12D724}"/>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CBE92EA-2E06-48AE-BE3D-899F8C358059}"/>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379289E-9F5B-474E-9823-1846DBA30BDE}"/>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21D058AB-B84D-45A7-BC1C-5F86C0DC1B4D}"/>
              </a:ext>
            </a:extLst>
          </p:cNvPr>
          <p:cNvGrpSpPr/>
          <p:nvPr userDrawn="1"/>
        </p:nvGrpSpPr>
        <p:grpSpPr>
          <a:xfrm>
            <a:off x="-130152" y="647700"/>
            <a:ext cx="130152" cy="5046663"/>
            <a:chOff x="-130152" y="647700"/>
            <a:chExt cx="130152" cy="5046663"/>
          </a:xfrm>
        </p:grpSpPr>
        <p:cxnSp>
          <p:nvCxnSpPr>
            <p:cNvPr id="81" name="Straight Connector 80">
              <a:extLst>
                <a:ext uri="{FF2B5EF4-FFF2-40B4-BE49-F238E27FC236}">
                  <a16:creationId xmlns:a16="http://schemas.microsoft.com/office/drawing/2014/main" id="{CA609629-0E68-4142-8D3A-A8CBCE218A55}"/>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3089B6F-C903-4B4B-B22E-B56A23C6B333}"/>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B7200BF-34D6-4C70-82BB-DE21C9BFABE0}"/>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04FE2A4-8751-44F2-90C8-8E70E4611F1E}"/>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DFD487B-56F4-48EC-98BB-2DF393B374DF}"/>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D8DFF91-8285-49D4-B144-DC3528A06E42}"/>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2E5F5807-AD8D-4F0B-9F56-10433B454554}"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 name="Title 1">
            <a:extLst>
              <a:ext uri="{FF2B5EF4-FFF2-40B4-BE49-F238E27FC236}">
                <a16:creationId xmlns:a16="http://schemas.microsoft.com/office/drawing/2014/main" id="{6651F310-4473-492A-8646-71B135833BB8}"/>
              </a:ext>
            </a:extLst>
          </p:cNvPr>
          <p:cNvSpPr>
            <a:spLocks noGrp="1"/>
          </p:cNvSpPr>
          <p:nvPr>
            <p:ph type="title" hasCustomPrompt="1"/>
          </p:nvPr>
        </p:nvSpPr>
        <p:spPr>
          <a:xfrm>
            <a:off x="567039" y="651300"/>
            <a:ext cx="11064788" cy="402336"/>
          </a:xfrm>
        </p:spPr>
        <p:txBody>
          <a:bodyPr/>
          <a:lstStyle/>
          <a:p>
            <a:r>
              <a:rPr lang="en-US"/>
              <a:t>[Headline]</a:t>
            </a:r>
          </a:p>
        </p:txBody>
      </p:sp>
      <p:sp>
        <p:nvSpPr>
          <p:cNvPr id="14" name="Text Placeholder 6">
            <a:extLst>
              <a:ext uri="{FF2B5EF4-FFF2-40B4-BE49-F238E27FC236}">
                <a16:creationId xmlns:a16="http://schemas.microsoft.com/office/drawing/2014/main" id="{41399F9B-1E1A-49D1-A8A2-8A8C029F9DA0}"/>
              </a:ext>
            </a:extLst>
          </p:cNvPr>
          <p:cNvSpPr>
            <a:spLocks noGrp="1"/>
          </p:cNvSpPr>
          <p:nvPr>
            <p:ph type="body" sz="quarter" idx="13" hasCustomPrompt="1"/>
          </p:nvPr>
        </p:nvSpPr>
        <p:spPr>
          <a:xfrm>
            <a:off x="567040" y="1306286"/>
            <a:ext cx="7114032" cy="3804462"/>
          </a:xfrm>
        </p:spPr>
        <p:txBody>
          <a:bodyP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statement/content]</a:t>
            </a:r>
          </a:p>
        </p:txBody>
      </p:sp>
      <p:cxnSp>
        <p:nvCxnSpPr>
          <p:cNvPr id="15" name="Straight Connector 14">
            <a:extLst>
              <a:ext uri="{FF2B5EF4-FFF2-40B4-BE49-F238E27FC236}">
                <a16:creationId xmlns:a16="http://schemas.microsoft.com/office/drawing/2014/main" id="{3CCF4DD8-9D93-479A-BEE6-CDEDE668D795}"/>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1F34B2-BC24-46A8-93BC-F4F95FE89ED5}"/>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8A315E0-6708-4324-B051-6101E838E9BE}"/>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3" name="TextBox 22">
            <a:extLst>
              <a:ext uri="{FF2B5EF4-FFF2-40B4-BE49-F238E27FC236}">
                <a16:creationId xmlns:a16="http://schemas.microsoft.com/office/drawing/2014/main" id="{69FC3DA2-C873-4C85-8A4C-55C762CB52B7}"/>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272ECFE0-AA29-44E0-B78C-31603FA5C245}"/>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9F0F70B8-F60C-4007-B731-B9A5D7B0EABA}"/>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8F018BCF-2E0C-4722-BC3B-6D150AF2B010}"/>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A5A77783-0DC1-41E5-A5E2-857F79AB4779}"/>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7" name="Rectangle 86">
            <a:extLst>
              <a:ext uri="{FF2B5EF4-FFF2-40B4-BE49-F238E27FC236}">
                <a16:creationId xmlns:a16="http://schemas.microsoft.com/office/drawing/2014/main" id="{A35FFAB8-E1D2-498F-A755-FAFD34D989B8}"/>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88" name="Group 87">
            <a:extLst>
              <a:ext uri="{FF2B5EF4-FFF2-40B4-BE49-F238E27FC236}">
                <a16:creationId xmlns:a16="http://schemas.microsoft.com/office/drawing/2014/main" id="{FD7E9518-F330-4C5E-8460-EB44A39095F2}"/>
              </a:ext>
            </a:extLst>
          </p:cNvPr>
          <p:cNvGrpSpPr/>
          <p:nvPr userDrawn="1"/>
        </p:nvGrpSpPr>
        <p:grpSpPr>
          <a:xfrm>
            <a:off x="12257314" y="1051487"/>
            <a:ext cx="1272540" cy="3085386"/>
            <a:chOff x="12257314" y="1051487"/>
            <a:chExt cx="1272540" cy="3085386"/>
          </a:xfrm>
        </p:grpSpPr>
        <p:sp>
          <p:nvSpPr>
            <p:cNvPr id="89" name="Rectangle 88">
              <a:extLst>
                <a:ext uri="{FF2B5EF4-FFF2-40B4-BE49-F238E27FC236}">
                  <a16:creationId xmlns:a16="http://schemas.microsoft.com/office/drawing/2014/main" id="{AC6831B8-F288-499B-8848-7D97804A841F}"/>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0" name="TextBox 89">
              <a:extLst>
                <a:ext uri="{FF2B5EF4-FFF2-40B4-BE49-F238E27FC236}">
                  <a16:creationId xmlns:a16="http://schemas.microsoft.com/office/drawing/2014/main" id="{B8698CE5-6336-45F4-B645-706CFDF54E98}"/>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1" name="Freeform: Shape 90">
              <a:extLst>
                <a:ext uri="{FF2B5EF4-FFF2-40B4-BE49-F238E27FC236}">
                  <a16:creationId xmlns:a16="http://schemas.microsoft.com/office/drawing/2014/main" id="{765757BE-A972-4929-BD53-61956A64E9EE}"/>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A6992559-8EC0-4C53-B88E-8BA45734CC73}"/>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3" name="Freeform: Shape 92">
              <a:extLst>
                <a:ext uri="{FF2B5EF4-FFF2-40B4-BE49-F238E27FC236}">
                  <a16:creationId xmlns:a16="http://schemas.microsoft.com/office/drawing/2014/main" id="{3F33F490-8CAD-42F3-BBBE-E86F9A521FF0}"/>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Shape 93">
              <a:extLst>
                <a:ext uri="{FF2B5EF4-FFF2-40B4-BE49-F238E27FC236}">
                  <a16:creationId xmlns:a16="http://schemas.microsoft.com/office/drawing/2014/main" id="{C99AB6F7-2946-4E7D-8A42-DB059E06DBB2}"/>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937482F5-77B2-443A-89C5-EAF55DD85442}"/>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6" name="Picture 95">
              <a:extLst>
                <a:ext uri="{FF2B5EF4-FFF2-40B4-BE49-F238E27FC236}">
                  <a16:creationId xmlns:a16="http://schemas.microsoft.com/office/drawing/2014/main" id="{61143E3F-86AE-4E13-B8EA-F219B4E176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7" name="Rectangle 96">
              <a:extLst>
                <a:ext uri="{FF2B5EF4-FFF2-40B4-BE49-F238E27FC236}">
                  <a16:creationId xmlns:a16="http://schemas.microsoft.com/office/drawing/2014/main" id="{EA768CD6-011E-4C4F-9434-E4B16D88BFED}"/>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8" name="Rectangle 97">
              <a:extLst>
                <a:ext uri="{FF2B5EF4-FFF2-40B4-BE49-F238E27FC236}">
                  <a16:creationId xmlns:a16="http://schemas.microsoft.com/office/drawing/2014/main" id="{B122D149-DD80-408D-95C6-AE87FB0F3586}"/>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9" name="Rectangle 98">
              <a:extLst>
                <a:ext uri="{FF2B5EF4-FFF2-40B4-BE49-F238E27FC236}">
                  <a16:creationId xmlns:a16="http://schemas.microsoft.com/office/drawing/2014/main" id="{E75EC1F7-FA2F-4A12-9445-47E68FBCD196}"/>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0" name="Rectangle 99">
              <a:extLst>
                <a:ext uri="{FF2B5EF4-FFF2-40B4-BE49-F238E27FC236}">
                  <a16:creationId xmlns:a16="http://schemas.microsoft.com/office/drawing/2014/main" id="{3EE81256-556B-4774-9F67-79A3835C3CF2}"/>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1" name="Group 100">
              <a:extLst>
                <a:ext uri="{FF2B5EF4-FFF2-40B4-BE49-F238E27FC236}">
                  <a16:creationId xmlns:a16="http://schemas.microsoft.com/office/drawing/2014/main" id="{89E8B432-6AE5-4631-AA4B-866BAC589107}"/>
                </a:ext>
              </a:extLst>
            </p:cNvPr>
            <p:cNvGrpSpPr/>
            <p:nvPr userDrawn="1"/>
          </p:nvGrpSpPr>
          <p:grpSpPr>
            <a:xfrm>
              <a:off x="12364752" y="2345932"/>
              <a:ext cx="1055431" cy="88186"/>
              <a:chOff x="914335" y="6913770"/>
              <a:chExt cx="1109884" cy="100584"/>
            </a:xfrm>
            <a:noFill/>
          </p:grpSpPr>
          <p:sp>
            <p:nvSpPr>
              <p:cNvPr id="112" name="Rectangle 111">
                <a:extLst>
                  <a:ext uri="{FF2B5EF4-FFF2-40B4-BE49-F238E27FC236}">
                    <a16:creationId xmlns:a16="http://schemas.microsoft.com/office/drawing/2014/main" id="{D9395D4A-E53A-452D-919A-92B10159539A}"/>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3" name="Rectangle 112">
                <a:extLst>
                  <a:ext uri="{FF2B5EF4-FFF2-40B4-BE49-F238E27FC236}">
                    <a16:creationId xmlns:a16="http://schemas.microsoft.com/office/drawing/2014/main" id="{58D0FD11-853A-43B3-AAA1-29F1C8641D5D}"/>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4" name="Rectangle 113">
                <a:extLst>
                  <a:ext uri="{FF2B5EF4-FFF2-40B4-BE49-F238E27FC236}">
                    <a16:creationId xmlns:a16="http://schemas.microsoft.com/office/drawing/2014/main" id="{9846DDDE-EE7E-448B-B821-61968322CDD3}"/>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5" name="Rectangle 114">
                <a:extLst>
                  <a:ext uri="{FF2B5EF4-FFF2-40B4-BE49-F238E27FC236}">
                    <a16:creationId xmlns:a16="http://schemas.microsoft.com/office/drawing/2014/main" id="{C692FF33-425E-422C-B5AE-520F2F52CF43}"/>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6" name="Rectangle 115">
                <a:extLst>
                  <a:ext uri="{FF2B5EF4-FFF2-40B4-BE49-F238E27FC236}">
                    <a16:creationId xmlns:a16="http://schemas.microsoft.com/office/drawing/2014/main" id="{5E9D8C32-5DAD-482C-B778-1A98276C582A}"/>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7" name="Rectangle 116">
                <a:extLst>
                  <a:ext uri="{FF2B5EF4-FFF2-40B4-BE49-F238E27FC236}">
                    <a16:creationId xmlns:a16="http://schemas.microsoft.com/office/drawing/2014/main" id="{D2DF2E17-9F90-40DB-BA30-972014620CF6}"/>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8" name="Rectangle 117">
                <a:extLst>
                  <a:ext uri="{FF2B5EF4-FFF2-40B4-BE49-F238E27FC236}">
                    <a16:creationId xmlns:a16="http://schemas.microsoft.com/office/drawing/2014/main" id="{8623FAC2-3BF3-481C-91D7-891AAD922DA9}"/>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9" name="Rectangle 118">
                <a:extLst>
                  <a:ext uri="{FF2B5EF4-FFF2-40B4-BE49-F238E27FC236}">
                    <a16:creationId xmlns:a16="http://schemas.microsoft.com/office/drawing/2014/main" id="{18E72956-5827-4177-8A1F-06C8F7525287}"/>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0" name="Rectangle 119">
                <a:extLst>
                  <a:ext uri="{FF2B5EF4-FFF2-40B4-BE49-F238E27FC236}">
                    <a16:creationId xmlns:a16="http://schemas.microsoft.com/office/drawing/2014/main" id="{2B8B1EBC-1BB5-4F02-B89A-571DDE687D2E}"/>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1" name="Rectangle 120">
                <a:extLst>
                  <a:ext uri="{FF2B5EF4-FFF2-40B4-BE49-F238E27FC236}">
                    <a16:creationId xmlns:a16="http://schemas.microsoft.com/office/drawing/2014/main" id="{41C15DF4-BB39-4DDA-B291-1D25AEF4A96E}"/>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2" name="Graphic 101" descr="Close with solid fill">
              <a:extLst>
                <a:ext uri="{FF2B5EF4-FFF2-40B4-BE49-F238E27FC236}">
                  <a16:creationId xmlns:a16="http://schemas.microsoft.com/office/drawing/2014/main" id="{9532E042-934A-47CC-A6A8-CE8ABD8B9EE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03" name="Graphic 102" descr="Close with solid fill">
              <a:extLst>
                <a:ext uri="{FF2B5EF4-FFF2-40B4-BE49-F238E27FC236}">
                  <a16:creationId xmlns:a16="http://schemas.microsoft.com/office/drawing/2014/main" id="{906E3CA1-927C-4C36-AF0B-B50CA9D8689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4" name="Graphic 103" descr="Close with solid fill">
              <a:extLst>
                <a:ext uri="{FF2B5EF4-FFF2-40B4-BE49-F238E27FC236}">
                  <a16:creationId xmlns:a16="http://schemas.microsoft.com/office/drawing/2014/main" id="{25D31776-1DEF-4706-8B33-40F4658A314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5" name="Graphic 104" descr="Close with solid fill">
              <a:extLst>
                <a:ext uri="{FF2B5EF4-FFF2-40B4-BE49-F238E27FC236}">
                  <a16:creationId xmlns:a16="http://schemas.microsoft.com/office/drawing/2014/main" id="{2D0578BC-2454-443D-ADD5-DD80CA4C33F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6" name="Graphic 105" descr="Close with solid fill">
              <a:extLst>
                <a:ext uri="{FF2B5EF4-FFF2-40B4-BE49-F238E27FC236}">
                  <a16:creationId xmlns:a16="http://schemas.microsoft.com/office/drawing/2014/main" id="{5F4FD564-71C1-4B9E-86C2-F5169172E59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7" name="Graphic 106" descr="Close with solid fill">
              <a:extLst>
                <a:ext uri="{FF2B5EF4-FFF2-40B4-BE49-F238E27FC236}">
                  <a16:creationId xmlns:a16="http://schemas.microsoft.com/office/drawing/2014/main" id="{63977EC0-E843-45B4-B898-743BC3CA934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8" name="Graphic 107" descr="Close with solid fill">
              <a:extLst>
                <a:ext uri="{FF2B5EF4-FFF2-40B4-BE49-F238E27FC236}">
                  <a16:creationId xmlns:a16="http://schemas.microsoft.com/office/drawing/2014/main" id="{3A8E0FB0-90D9-4DFC-90E6-85EFA5817EC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9" name="Graphic 108" descr="Close with solid fill">
              <a:extLst>
                <a:ext uri="{FF2B5EF4-FFF2-40B4-BE49-F238E27FC236}">
                  <a16:creationId xmlns:a16="http://schemas.microsoft.com/office/drawing/2014/main" id="{F7DF3498-3B50-4B23-B23A-2C47C49BAD6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10" name="Graphic 109" descr="Close with solid fill">
              <a:extLst>
                <a:ext uri="{FF2B5EF4-FFF2-40B4-BE49-F238E27FC236}">
                  <a16:creationId xmlns:a16="http://schemas.microsoft.com/office/drawing/2014/main" id="{FB73A2E0-B42E-4C83-A8EB-C23B326FD5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1" name="Graphic 110" descr="Close with solid fill">
              <a:extLst>
                <a:ext uri="{FF2B5EF4-FFF2-40B4-BE49-F238E27FC236}">
                  <a16:creationId xmlns:a16="http://schemas.microsoft.com/office/drawing/2014/main" id="{71AC6924-89E3-4DA7-BC00-7F1E5D85207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69" name="SPG Commodity Insights White Small">
            <a:extLst>
              <a:ext uri="{FF2B5EF4-FFF2-40B4-BE49-F238E27FC236}">
                <a16:creationId xmlns:a16="http://schemas.microsoft.com/office/drawing/2014/main" id="{033B8F3E-65F6-44F1-88AD-63E9673ECCA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489794914"/>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tatement 5">
    <p:bg>
      <p:bgPr>
        <a:solidFill>
          <a:schemeClr val="accent5"/>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DD9B0EDB-23B1-4CD3-8EFF-07926813E97E}"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 name="Title 1">
            <a:extLst>
              <a:ext uri="{FF2B5EF4-FFF2-40B4-BE49-F238E27FC236}">
                <a16:creationId xmlns:a16="http://schemas.microsoft.com/office/drawing/2014/main" id="{08BF8C1C-6553-43E5-9AD8-C06D5DDCE690}"/>
              </a:ext>
            </a:extLst>
          </p:cNvPr>
          <p:cNvSpPr>
            <a:spLocks noGrp="1"/>
          </p:cNvSpPr>
          <p:nvPr>
            <p:ph type="title" hasCustomPrompt="1"/>
          </p:nvPr>
        </p:nvSpPr>
        <p:spPr>
          <a:xfrm>
            <a:off x="567039" y="651300"/>
            <a:ext cx="11064788" cy="402336"/>
          </a:xfrm>
        </p:spPr>
        <p:txBody>
          <a:bodyPr/>
          <a:lstStyle/>
          <a:p>
            <a:r>
              <a:rPr lang="en-US"/>
              <a:t>[Headline]</a:t>
            </a:r>
          </a:p>
        </p:txBody>
      </p:sp>
      <p:sp>
        <p:nvSpPr>
          <p:cNvPr id="14" name="Text Placeholder 6">
            <a:extLst>
              <a:ext uri="{FF2B5EF4-FFF2-40B4-BE49-F238E27FC236}">
                <a16:creationId xmlns:a16="http://schemas.microsoft.com/office/drawing/2014/main" id="{81460202-F953-41C0-950B-F5D53280F7F2}"/>
              </a:ext>
            </a:extLst>
          </p:cNvPr>
          <p:cNvSpPr>
            <a:spLocks noGrp="1"/>
          </p:cNvSpPr>
          <p:nvPr>
            <p:ph type="body" sz="quarter" idx="13" hasCustomPrompt="1"/>
          </p:nvPr>
        </p:nvSpPr>
        <p:spPr>
          <a:xfrm>
            <a:off x="567040" y="1306286"/>
            <a:ext cx="7114032" cy="3804462"/>
          </a:xfrm>
        </p:spPr>
        <p:txBody>
          <a:bodyPr>
            <a:normAutofit/>
          </a:bodyPr>
          <a:lstStyle>
            <a:lvl1pPr marL="0" indent="0">
              <a:buNone/>
              <a:defRPr sz="3600">
                <a:latin typeface="+mj-lt"/>
                <a:cs typeface="+mj-cs"/>
              </a:defRPr>
            </a:lvl1pPr>
            <a:lvl2pPr marL="0" indent="0">
              <a:buNone/>
              <a:defRPr/>
            </a:lvl2pPr>
            <a:lvl3pPr marL="0" indent="0">
              <a:buNone/>
              <a:defRPr/>
            </a:lvl3pPr>
            <a:lvl4pPr marL="0" indent="0">
              <a:buNone/>
              <a:defRPr/>
            </a:lvl4pPr>
            <a:lvl5pPr marL="0" indent="0">
              <a:buNone/>
              <a:defRPr/>
            </a:lvl5pPr>
          </a:lstStyle>
          <a:p>
            <a:pPr lvl="0"/>
            <a:r>
              <a:rPr lang="en-US"/>
              <a:t>[Add statement/content]</a:t>
            </a:r>
          </a:p>
        </p:txBody>
      </p:sp>
      <p:grpSp>
        <p:nvGrpSpPr>
          <p:cNvPr id="15" name="Group 14">
            <a:extLst>
              <a:ext uri="{FF2B5EF4-FFF2-40B4-BE49-F238E27FC236}">
                <a16:creationId xmlns:a16="http://schemas.microsoft.com/office/drawing/2014/main" id="{6C6F5A30-072E-41F9-B5B4-35C55EF64A72}"/>
              </a:ext>
            </a:extLst>
          </p:cNvPr>
          <p:cNvGrpSpPr/>
          <p:nvPr userDrawn="1"/>
        </p:nvGrpSpPr>
        <p:grpSpPr>
          <a:xfrm>
            <a:off x="-130152" y="647700"/>
            <a:ext cx="130152" cy="5046663"/>
            <a:chOff x="-130152" y="647700"/>
            <a:chExt cx="130152" cy="5046663"/>
          </a:xfrm>
        </p:grpSpPr>
        <p:cxnSp>
          <p:nvCxnSpPr>
            <p:cNvPr id="16" name="Straight Connector 15">
              <a:extLst>
                <a:ext uri="{FF2B5EF4-FFF2-40B4-BE49-F238E27FC236}">
                  <a16:creationId xmlns:a16="http://schemas.microsoft.com/office/drawing/2014/main" id="{1F6B153C-357E-4E48-83C6-7D0EF7BB2186}"/>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0218739-5378-4A9E-AEC9-084FFA23A1F0}"/>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002770-FC2F-4924-852E-DA6EE2C99C84}"/>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DEEC14B-8A71-4818-8A05-545CEFD68CEB}"/>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EEA7E54-9B9A-408A-AB31-E34E722A4147}"/>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423015-BF1B-456F-A9EF-BE79B22823FA}"/>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06BD24F0-D264-4E9C-889E-8B4273E0BD8A}"/>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DF3B670-A160-4DA9-A8BA-6A4B5C2A9187}"/>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59" name="Group 58">
            <a:extLst>
              <a:ext uri="{FF2B5EF4-FFF2-40B4-BE49-F238E27FC236}">
                <a16:creationId xmlns:a16="http://schemas.microsoft.com/office/drawing/2014/main" id="{A4EA6C0F-7D77-4EEC-82B3-1412F2CE6BD5}"/>
              </a:ext>
            </a:extLst>
          </p:cNvPr>
          <p:cNvGrpSpPr/>
          <p:nvPr userDrawn="1"/>
        </p:nvGrpSpPr>
        <p:grpSpPr>
          <a:xfrm>
            <a:off x="-1325" y="6871033"/>
            <a:ext cx="12192000" cy="143299"/>
            <a:chOff x="-1325" y="6871033"/>
            <a:chExt cx="12192000" cy="143299"/>
          </a:xfrm>
        </p:grpSpPr>
        <p:sp>
          <p:nvSpPr>
            <p:cNvPr id="60" name="Rectangle 59">
              <a:extLst>
                <a:ext uri="{FF2B5EF4-FFF2-40B4-BE49-F238E27FC236}">
                  <a16:creationId xmlns:a16="http://schemas.microsoft.com/office/drawing/2014/main" id="{1FF9CB83-7E2F-43F7-8BC7-FD66B434B017}"/>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1" name="Rectangle 60">
              <a:extLst>
                <a:ext uri="{FF2B5EF4-FFF2-40B4-BE49-F238E27FC236}">
                  <a16:creationId xmlns:a16="http://schemas.microsoft.com/office/drawing/2014/main" id="{19405582-004E-4419-A097-10D11706A26F}"/>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2" name="TextBox 61">
            <a:extLst>
              <a:ext uri="{FF2B5EF4-FFF2-40B4-BE49-F238E27FC236}">
                <a16:creationId xmlns:a16="http://schemas.microsoft.com/office/drawing/2014/main" id="{9CBBD714-A8EA-4961-8C2C-E63E43B1C0C8}"/>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56" name="Rectangle 55">
            <a:extLst>
              <a:ext uri="{FF2B5EF4-FFF2-40B4-BE49-F238E27FC236}">
                <a16:creationId xmlns:a16="http://schemas.microsoft.com/office/drawing/2014/main" id="{87DCE17B-8B18-42F2-A4B4-B6B83A50F45B}"/>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7" name="Group 56">
            <a:extLst>
              <a:ext uri="{FF2B5EF4-FFF2-40B4-BE49-F238E27FC236}">
                <a16:creationId xmlns:a16="http://schemas.microsoft.com/office/drawing/2014/main" id="{3E3E4456-D8CB-4655-A604-A5531030D7BA}"/>
              </a:ext>
            </a:extLst>
          </p:cNvPr>
          <p:cNvGrpSpPr/>
          <p:nvPr userDrawn="1"/>
        </p:nvGrpSpPr>
        <p:grpSpPr>
          <a:xfrm>
            <a:off x="12257314" y="1051487"/>
            <a:ext cx="1272540" cy="3085386"/>
            <a:chOff x="12257314" y="1051487"/>
            <a:chExt cx="1272540" cy="3085386"/>
          </a:xfrm>
        </p:grpSpPr>
        <p:sp>
          <p:nvSpPr>
            <p:cNvPr id="58" name="Rectangle 57">
              <a:extLst>
                <a:ext uri="{FF2B5EF4-FFF2-40B4-BE49-F238E27FC236}">
                  <a16:creationId xmlns:a16="http://schemas.microsoft.com/office/drawing/2014/main" id="{FE95FED7-6851-4CFC-95C7-6FA3592C7BF7}"/>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8" name="TextBox 97">
              <a:extLst>
                <a:ext uri="{FF2B5EF4-FFF2-40B4-BE49-F238E27FC236}">
                  <a16:creationId xmlns:a16="http://schemas.microsoft.com/office/drawing/2014/main" id="{9DEA6500-498D-4AEE-87CC-7EE4CBBBD205}"/>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9" name="Freeform: Shape 98">
              <a:extLst>
                <a:ext uri="{FF2B5EF4-FFF2-40B4-BE49-F238E27FC236}">
                  <a16:creationId xmlns:a16="http://schemas.microsoft.com/office/drawing/2014/main" id="{A0FBFD20-3C9B-4E70-B583-78C85DF43652}"/>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41DA9AAA-5FED-4332-878A-B9C84E5C253A}"/>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01" name="Freeform: Shape 100">
              <a:extLst>
                <a:ext uri="{FF2B5EF4-FFF2-40B4-BE49-F238E27FC236}">
                  <a16:creationId xmlns:a16="http://schemas.microsoft.com/office/drawing/2014/main" id="{19B6BE9A-1012-4881-AF55-6CCED55F5DBE}"/>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D9F2B17B-4718-4053-B2B1-689E32B3A377}"/>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63D7AD67-9155-4E18-ADBD-5FB3F1C54AF6}"/>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04" name="Picture 103">
              <a:extLst>
                <a:ext uri="{FF2B5EF4-FFF2-40B4-BE49-F238E27FC236}">
                  <a16:creationId xmlns:a16="http://schemas.microsoft.com/office/drawing/2014/main" id="{246626FB-5306-476C-B12D-F60434C9873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05" name="Rectangle 104">
              <a:extLst>
                <a:ext uri="{FF2B5EF4-FFF2-40B4-BE49-F238E27FC236}">
                  <a16:creationId xmlns:a16="http://schemas.microsoft.com/office/drawing/2014/main" id="{4D055EDD-4867-4FEF-BCF3-78D7B05E267B}"/>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6" name="Rectangle 105">
              <a:extLst>
                <a:ext uri="{FF2B5EF4-FFF2-40B4-BE49-F238E27FC236}">
                  <a16:creationId xmlns:a16="http://schemas.microsoft.com/office/drawing/2014/main" id="{8D309420-D2CC-4F2A-A1FB-3D8803A0E352}"/>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7" name="Rectangle 106">
              <a:extLst>
                <a:ext uri="{FF2B5EF4-FFF2-40B4-BE49-F238E27FC236}">
                  <a16:creationId xmlns:a16="http://schemas.microsoft.com/office/drawing/2014/main" id="{347C4773-C89A-4F61-B45E-15665B12CE06}"/>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8" name="Rectangle 107">
              <a:extLst>
                <a:ext uri="{FF2B5EF4-FFF2-40B4-BE49-F238E27FC236}">
                  <a16:creationId xmlns:a16="http://schemas.microsoft.com/office/drawing/2014/main" id="{09C3FB76-23C5-4146-BCDD-AF453D9CA187}"/>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9" name="Group 108">
              <a:extLst>
                <a:ext uri="{FF2B5EF4-FFF2-40B4-BE49-F238E27FC236}">
                  <a16:creationId xmlns:a16="http://schemas.microsoft.com/office/drawing/2014/main" id="{47BF5F82-CCD9-4778-BB03-8063DB283A88}"/>
                </a:ext>
              </a:extLst>
            </p:cNvPr>
            <p:cNvGrpSpPr/>
            <p:nvPr userDrawn="1"/>
          </p:nvGrpSpPr>
          <p:grpSpPr>
            <a:xfrm>
              <a:off x="12364752" y="2345932"/>
              <a:ext cx="1055431" cy="88186"/>
              <a:chOff x="914335" y="6913770"/>
              <a:chExt cx="1109884" cy="100584"/>
            </a:xfrm>
            <a:noFill/>
          </p:grpSpPr>
          <p:sp>
            <p:nvSpPr>
              <p:cNvPr id="120" name="Rectangle 119">
                <a:extLst>
                  <a:ext uri="{FF2B5EF4-FFF2-40B4-BE49-F238E27FC236}">
                    <a16:creationId xmlns:a16="http://schemas.microsoft.com/office/drawing/2014/main" id="{C0F17B18-2434-4BE4-91A8-78F28A0D0766}"/>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21" name="Rectangle 120">
                <a:extLst>
                  <a:ext uri="{FF2B5EF4-FFF2-40B4-BE49-F238E27FC236}">
                    <a16:creationId xmlns:a16="http://schemas.microsoft.com/office/drawing/2014/main" id="{6C8CB6E6-9282-46FB-B663-1D5605977F8C}"/>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22" name="Rectangle 121">
                <a:extLst>
                  <a:ext uri="{FF2B5EF4-FFF2-40B4-BE49-F238E27FC236}">
                    <a16:creationId xmlns:a16="http://schemas.microsoft.com/office/drawing/2014/main" id="{69C6F6CF-732E-478E-9F1B-AEABE6AE87BB}"/>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23" name="Rectangle 122">
                <a:extLst>
                  <a:ext uri="{FF2B5EF4-FFF2-40B4-BE49-F238E27FC236}">
                    <a16:creationId xmlns:a16="http://schemas.microsoft.com/office/drawing/2014/main" id="{D4096C5A-F816-4948-9C1B-0EFC6AAB9D7E}"/>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24" name="Rectangle 123">
                <a:extLst>
                  <a:ext uri="{FF2B5EF4-FFF2-40B4-BE49-F238E27FC236}">
                    <a16:creationId xmlns:a16="http://schemas.microsoft.com/office/drawing/2014/main" id="{473A6253-8FE1-4584-B969-F915CCBDB642}"/>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25" name="Rectangle 124">
                <a:extLst>
                  <a:ext uri="{FF2B5EF4-FFF2-40B4-BE49-F238E27FC236}">
                    <a16:creationId xmlns:a16="http://schemas.microsoft.com/office/drawing/2014/main" id="{A43250C0-4FB6-437A-9677-64C470BFF2DF}"/>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6" name="Rectangle 125">
                <a:extLst>
                  <a:ext uri="{FF2B5EF4-FFF2-40B4-BE49-F238E27FC236}">
                    <a16:creationId xmlns:a16="http://schemas.microsoft.com/office/drawing/2014/main" id="{A7EAA12B-BDE5-441B-9CD4-799CE8DA45FF}"/>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7" name="Rectangle 126">
                <a:extLst>
                  <a:ext uri="{FF2B5EF4-FFF2-40B4-BE49-F238E27FC236}">
                    <a16:creationId xmlns:a16="http://schemas.microsoft.com/office/drawing/2014/main" id="{FEDA3910-F0F2-4261-851F-ABAF24EFFCDE}"/>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8" name="Rectangle 127">
                <a:extLst>
                  <a:ext uri="{FF2B5EF4-FFF2-40B4-BE49-F238E27FC236}">
                    <a16:creationId xmlns:a16="http://schemas.microsoft.com/office/drawing/2014/main" id="{36F6D8CF-F8B0-43D5-9A3A-2A156E1245A4}"/>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9" name="Rectangle 128">
                <a:extLst>
                  <a:ext uri="{FF2B5EF4-FFF2-40B4-BE49-F238E27FC236}">
                    <a16:creationId xmlns:a16="http://schemas.microsoft.com/office/drawing/2014/main" id="{07050D47-FB60-405E-93AD-AAA68AFAA105}"/>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10" name="Graphic 109" descr="Close with solid fill">
              <a:extLst>
                <a:ext uri="{FF2B5EF4-FFF2-40B4-BE49-F238E27FC236}">
                  <a16:creationId xmlns:a16="http://schemas.microsoft.com/office/drawing/2014/main" id="{CE97C73C-2D7B-4F30-96C5-CBE76257607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11" name="Graphic 110" descr="Close with solid fill">
              <a:extLst>
                <a:ext uri="{FF2B5EF4-FFF2-40B4-BE49-F238E27FC236}">
                  <a16:creationId xmlns:a16="http://schemas.microsoft.com/office/drawing/2014/main" id="{7D696A83-DCBA-450A-8CC3-C871CFD8019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12" name="Graphic 111" descr="Close with solid fill">
              <a:extLst>
                <a:ext uri="{FF2B5EF4-FFF2-40B4-BE49-F238E27FC236}">
                  <a16:creationId xmlns:a16="http://schemas.microsoft.com/office/drawing/2014/main" id="{C37A2E90-238C-45E7-8499-B57E6001652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13" name="Graphic 112" descr="Close with solid fill">
              <a:extLst>
                <a:ext uri="{FF2B5EF4-FFF2-40B4-BE49-F238E27FC236}">
                  <a16:creationId xmlns:a16="http://schemas.microsoft.com/office/drawing/2014/main" id="{AA3D9BCE-EB01-4E61-842A-73CA7B4526C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14" name="Graphic 113" descr="Close with solid fill">
              <a:extLst>
                <a:ext uri="{FF2B5EF4-FFF2-40B4-BE49-F238E27FC236}">
                  <a16:creationId xmlns:a16="http://schemas.microsoft.com/office/drawing/2014/main" id="{ADD9AEAD-CCDE-4CBE-8582-80B2F453C04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15" name="Graphic 114" descr="Close with solid fill">
              <a:extLst>
                <a:ext uri="{FF2B5EF4-FFF2-40B4-BE49-F238E27FC236}">
                  <a16:creationId xmlns:a16="http://schemas.microsoft.com/office/drawing/2014/main" id="{B0B0F4F7-1B50-493F-BF47-5200364BB54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16" name="Graphic 115" descr="Close with solid fill">
              <a:extLst>
                <a:ext uri="{FF2B5EF4-FFF2-40B4-BE49-F238E27FC236}">
                  <a16:creationId xmlns:a16="http://schemas.microsoft.com/office/drawing/2014/main" id="{3FD31DD9-3D43-4521-954F-D9658CE3E2A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17" name="Graphic 116" descr="Close with solid fill">
              <a:extLst>
                <a:ext uri="{FF2B5EF4-FFF2-40B4-BE49-F238E27FC236}">
                  <a16:creationId xmlns:a16="http://schemas.microsoft.com/office/drawing/2014/main" id="{D9A9270B-BD08-4395-8090-1750DB4EC8D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18" name="Graphic 117" descr="Close with solid fill">
              <a:extLst>
                <a:ext uri="{FF2B5EF4-FFF2-40B4-BE49-F238E27FC236}">
                  <a16:creationId xmlns:a16="http://schemas.microsoft.com/office/drawing/2014/main" id="{F6A51834-059B-4182-8D41-FEF97CBD484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9" name="Graphic 118" descr="Close with solid fill">
              <a:extLst>
                <a:ext uri="{FF2B5EF4-FFF2-40B4-BE49-F238E27FC236}">
                  <a16:creationId xmlns:a16="http://schemas.microsoft.com/office/drawing/2014/main" id="{3C357E23-4978-4CE3-A51D-3FE12929271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65" name="SPG Commodity Insights Black Small">
            <a:extLst>
              <a:ext uri="{FF2B5EF4-FFF2-40B4-BE49-F238E27FC236}">
                <a16:creationId xmlns:a16="http://schemas.microsoft.com/office/drawing/2014/main" id="{A2FE7B4F-FE96-4707-ACA7-5CCA3E04FDD7}"/>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172563708"/>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ement +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EF78FE-55F0-47B3-AE87-B3FBB8E2789A}"/>
              </a:ext>
            </a:extLst>
          </p:cNvPr>
          <p:cNvSpPr/>
          <p:nvPr userDrawn="1"/>
        </p:nvSpPr>
        <p:spPr>
          <a:xfrm>
            <a:off x="0" y="0"/>
            <a:ext cx="12192000" cy="14904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latin typeface="+mn-lt"/>
            </a:endParaRPr>
          </a:p>
        </p:txBody>
      </p:sp>
      <p:sp>
        <p:nvSpPr>
          <p:cNvPr id="7" name="Title 6">
            <a:extLst>
              <a:ext uri="{FF2B5EF4-FFF2-40B4-BE49-F238E27FC236}">
                <a16:creationId xmlns:a16="http://schemas.microsoft.com/office/drawing/2014/main" id="{15F79711-05B1-4D3C-996C-49F4EF1420FA}"/>
              </a:ext>
            </a:extLst>
          </p:cNvPr>
          <p:cNvSpPr>
            <a:spLocks noGrp="1"/>
          </p:cNvSpPr>
          <p:nvPr>
            <p:ph type="title" hasCustomPrompt="1"/>
          </p:nvPr>
        </p:nvSpPr>
        <p:spPr>
          <a:xfrm>
            <a:off x="567039" y="652074"/>
            <a:ext cx="11064788" cy="402336"/>
          </a:xfrm>
        </p:spPr>
        <p:txBody>
          <a:bodyPr/>
          <a:lstStyle>
            <a:lvl1pPr>
              <a:defRPr>
                <a:solidFill>
                  <a:schemeClr val="bg1"/>
                </a:solidFill>
              </a:defRPr>
            </a:lvl1pPr>
          </a:lstStyle>
          <a:p>
            <a:r>
              <a:rPr lang="en-US"/>
              <a:t>[Headline]</a:t>
            </a:r>
          </a:p>
        </p:txBody>
      </p:sp>
      <p:sp>
        <p:nvSpPr>
          <p:cNvPr id="18" name="Subtitle">
            <a:extLst>
              <a:ext uri="{FF2B5EF4-FFF2-40B4-BE49-F238E27FC236}">
                <a16:creationId xmlns:a16="http://schemas.microsoft.com/office/drawing/2014/main" id="{5D3B4169-E1C5-48A2-8497-73D0FD32D442}"/>
              </a:ext>
            </a:extLst>
          </p:cNvPr>
          <p:cNvSpPr>
            <a:spLocks noGrp="1"/>
          </p:cNvSpPr>
          <p:nvPr>
            <p:ph type="body" sz="quarter" idx="14" hasCustomPrompt="1"/>
          </p:nvPr>
        </p:nvSpPr>
        <p:spPr>
          <a:xfrm>
            <a:off x="567039" y="1058237"/>
            <a:ext cx="11063817" cy="311304"/>
          </a:xfrm>
        </p:spPr>
        <p:txBody>
          <a:bodyPr>
            <a:noAutofit/>
          </a:bodyPr>
          <a:lstStyle>
            <a:lvl1pPr marL="0" indent="0">
              <a:buNone/>
              <a:defRPr sz="1800">
                <a:solidFill>
                  <a:schemeClr val="bg1"/>
                </a:solidFill>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9" name="Text Placeholder 8">
            <a:extLst>
              <a:ext uri="{FF2B5EF4-FFF2-40B4-BE49-F238E27FC236}">
                <a16:creationId xmlns:a16="http://schemas.microsoft.com/office/drawing/2014/main" id="{E7FA85A4-463C-4B14-BE65-A31A117ABFDD}"/>
              </a:ext>
            </a:extLst>
          </p:cNvPr>
          <p:cNvSpPr>
            <a:spLocks noGrp="1"/>
          </p:cNvSpPr>
          <p:nvPr>
            <p:ph type="body" sz="quarter" idx="17" hasCustomPrompt="1"/>
          </p:nvPr>
        </p:nvSpPr>
        <p:spPr>
          <a:xfrm>
            <a:off x="566738" y="1963319"/>
            <a:ext cx="11068050" cy="1251211"/>
          </a:xfrm>
        </p:spPr>
        <p:txBody>
          <a:bodyPr/>
          <a:lstStyle>
            <a:lvl1pPr>
              <a:defRPr sz="1600"/>
            </a:lvl1pPr>
            <a:lvl2pPr>
              <a:defRPr sz="1600"/>
            </a:lvl2pPr>
            <a:lvl3pPr>
              <a:defRPr sz="1600"/>
            </a:lvl3pPr>
            <a:lvl4pPr>
              <a:defRPr sz="1200"/>
            </a:lvl4pPr>
            <a:lvl5pPr>
              <a:defRPr sz="1200"/>
            </a:lvl5pPr>
          </a:lstStyle>
          <a:p>
            <a:pPr lvl="0"/>
            <a:r>
              <a:rPr lang="en-US"/>
              <a:t>[Click to add content]</a:t>
            </a:r>
          </a:p>
          <a:p>
            <a:pPr lvl="1"/>
            <a:r>
              <a:rPr lang="en-US"/>
              <a:t>Second level</a:t>
            </a:r>
          </a:p>
          <a:p>
            <a:pPr lvl="2"/>
            <a:r>
              <a:rPr lang="en-US"/>
              <a:t>Third level</a:t>
            </a:r>
          </a:p>
        </p:txBody>
      </p:sp>
      <p:sp>
        <p:nvSpPr>
          <p:cNvPr id="8" name="Text Placeholder 7">
            <a:extLst>
              <a:ext uri="{FF2B5EF4-FFF2-40B4-BE49-F238E27FC236}">
                <a16:creationId xmlns:a16="http://schemas.microsoft.com/office/drawing/2014/main" id="{527A69F6-AB10-48DB-9027-6D849C8B4490}"/>
              </a:ext>
            </a:extLst>
          </p:cNvPr>
          <p:cNvSpPr>
            <a:spLocks noGrp="1"/>
          </p:cNvSpPr>
          <p:nvPr>
            <p:ph type="body" sz="quarter" idx="18" hasCustomPrompt="1"/>
          </p:nvPr>
        </p:nvSpPr>
        <p:spPr>
          <a:xfrm>
            <a:off x="557213" y="3429001"/>
            <a:ext cx="11077575" cy="2776538"/>
          </a:xfrm>
        </p:spPr>
        <p:txBody>
          <a:bodyPr/>
          <a:lstStyle>
            <a:lvl1pPr>
              <a:defRPr sz="1400"/>
            </a:lvl1pPr>
            <a:lvl2pPr>
              <a:defRPr sz="1400"/>
            </a:lvl2pPr>
            <a:lvl3pPr>
              <a:defRPr sz="1400"/>
            </a:lvl3pPr>
            <a:lvl4pPr>
              <a:defRPr sz="1400"/>
            </a:lvl4pPr>
            <a:lvl5pPr>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FBB03C0C-4895-4A64-974C-F3AABFC2C552}"/>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
        <p:nvSpPr>
          <p:cNvPr id="2" name="Date Placeholder 1">
            <a:extLst>
              <a:ext uri="{FF2B5EF4-FFF2-40B4-BE49-F238E27FC236}">
                <a16:creationId xmlns:a16="http://schemas.microsoft.com/office/drawing/2014/main" id="{261F79D1-2E46-453A-990A-D5AF7C6873AA}"/>
              </a:ext>
            </a:extLst>
          </p:cNvPr>
          <p:cNvSpPr>
            <a:spLocks noGrp="1"/>
          </p:cNvSpPr>
          <p:nvPr>
            <p:ph type="dt" sz="half" idx="19"/>
          </p:nvPr>
        </p:nvSpPr>
        <p:spPr/>
        <p:txBody>
          <a:bodyPr/>
          <a:lstStyle/>
          <a:p>
            <a:fld id="{C8958D59-4830-4F60-912E-FF03BDD06754}" type="datetime4">
              <a:rPr lang="en-US" smtClean="0"/>
              <a:t>July 23, 2025</a:t>
            </a:fld>
            <a:endParaRPr lang="en-US"/>
          </a:p>
        </p:txBody>
      </p:sp>
      <p:sp>
        <p:nvSpPr>
          <p:cNvPr id="10" name="Footer Placeholder 9">
            <a:extLst>
              <a:ext uri="{FF2B5EF4-FFF2-40B4-BE49-F238E27FC236}">
                <a16:creationId xmlns:a16="http://schemas.microsoft.com/office/drawing/2014/main" id="{55D50608-2065-4D18-9843-577F5BCC1EEB}"/>
              </a:ext>
            </a:extLst>
          </p:cNvPr>
          <p:cNvSpPr>
            <a:spLocks noGrp="1"/>
          </p:cNvSpPr>
          <p:nvPr>
            <p:ph type="ftr" sz="quarter" idx="20"/>
          </p:nvPr>
        </p:nvSpPr>
        <p:spPr/>
        <p:txBody>
          <a:bodyPr/>
          <a:lstStyle/>
          <a:p>
            <a:r>
              <a:rPr lang="en-US"/>
              <a:t>S&amp;P Global Commodity Insights</a:t>
            </a:r>
          </a:p>
        </p:txBody>
      </p:sp>
      <p:sp>
        <p:nvSpPr>
          <p:cNvPr id="11" name="Slide Number Placeholder 10">
            <a:extLst>
              <a:ext uri="{FF2B5EF4-FFF2-40B4-BE49-F238E27FC236}">
                <a16:creationId xmlns:a16="http://schemas.microsoft.com/office/drawing/2014/main" id="{3433C9ED-4FCE-45EC-BD32-7FF840D66228}"/>
              </a:ext>
            </a:extLst>
          </p:cNvPr>
          <p:cNvSpPr>
            <a:spLocks noGrp="1"/>
          </p:cNvSpPr>
          <p:nvPr>
            <p:ph type="sldNum" sz="quarter" idx="21"/>
          </p:nvPr>
        </p:nvSpPr>
        <p:spPr/>
        <p:txBody>
          <a:bodyPr/>
          <a:lstStyle/>
          <a:p>
            <a:fld id="{5CFA18E4-D58E-4B28-B105-28D9665A8EBC}" type="slidenum">
              <a:rPr lang="en-US" smtClean="0"/>
              <a:pPr/>
              <a:t>‹#›</a:t>
            </a:fld>
            <a:endParaRPr lang="en-US"/>
          </a:p>
        </p:txBody>
      </p:sp>
    </p:spTree>
    <p:extLst>
      <p:ext uri="{BB962C8B-B14F-4D97-AF65-F5344CB8AC3E}">
        <p14:creationId xmlns:p14="http://schemas.microsoft.com/office/powerpoint/2010/main" val="2918956091"/>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 2 Colum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9940B1-2F58-478C-9279-907F3B75F27F}"/>
              </a:ext>
            </a:extLst>
          </p:cNvPr>
          <p:cNvSpPr>
            <a:spLocks noGrp="1"/>
          </p:cNvSpPr>
          <p:nvPr>
            <p:ph type="dt" sz="half" idx="10"/>
          </p:nvPr>
        </p:nvSpPr>
        <p:spPr/>
        <p:txBody>
          <a:bodyPr/>
          <a:lstStyle/>
          <a:p>
            <a:fld id="{3B0718CD-25C3-4E25-B368-09CD534905DB}" type="datetime4">
              <a:rPr lang="en-US" smtClean="0"/>
              <a:t>July 23, 2025</a:t>
            </a:fld>
            <a:endParaRPr lang="en-US"/>
          </a:p>
        </p:txBody>
      </p:sp>
      <p:sp>
        <p:nvSpPr>
          <p:cNvPr id="4" name="Footer Placeholder 3">
            <a:extLst>
              <a:ext uri="{FF2B5EF4-FFF2-40B4-BE49-F238E27FC236}">
                <a16:creationId xmlns:a16="http://schemas.microsoft.com/office/drawing/2014/main" id="{195F75FF-32B2-4D03-BB2D-5F198E663B98}"/>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B0862F50-D7AA-4A1E-9B6A-F951D2D7E3E4}"/>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6" name="Title 5">
            <a:extLst>
              <a:ext uri="{FF2B5EF4-FFF2-40B4-BE49-F238E27FC236}">
                <a16:creationId xmlns:a16="http://schemas.microsoft.com/office/drawing/2014/main" id="{C2A14B5A-1F3C-4377-8BE2-B3230F361D35}"/>
              </a:ext>
            </a:extLst>
          </p:cNvPr>
          <p:cNvSpPr>
            <a:spLocks noGrp="1"/>
          </p:cNvSpPr>
          <p:nvPr>
            <p:ph type="title" hasCustomPrompt="1"/>
          </p:nvPr>
        </p:nvSpPr>
        <p:spPr>
          <a:xfrm>
            <a:off x="567039" y="652074"/>
            <a:ext cx="11064788" cy="402336"/>
          </a:xfrm>
        </p:spPr>
        <p:txBody>
          <a:bodyPr/>
          <a:lstStyle/>
          <a:p>
            <a:r>
              <a:rPr lang="en-US"/>
              <a:t>[Headline]</a:t>
            </a:r>
          </a:p>
        </p:txBody>
      </p:sp>
      <p:sp>
        <p:nvSpPr>
          <p:cNvPr id="19" name="Subtitle">
            <a:extLst>
              <a:ext uri="{FF2B5EF4-FFF2-40B4-BE49-F238E27FC236}">
                <a16:creationId xmlns:a16="http://schemas.microsoft.com/office/drawing/2014/main" id="{09BFB21D-CA4F-49E4-B689-3D48185263EF}"/>
              </a:ext>
            </a:extLst>
          </p:cNvPr>
          <p:cNvSpPr>
            <a:spLocks noGrp="1"/>
          </p:cNvSpPr>
          <p:nvPr>
            <p:ph type="body" sz="quarter" idx="14" hasCustomPrompt="1"/>
          </p:nvPr>
        </p:nvSpPr>
        <p:spPr>
          <a:xfrm>
            <a:off x="567039" y="1058237"/>
            <a:ext cx="11063817" cy="493776"/>
          </a:xfrm>
        </p:spPr>
        <p:txBody>
          <a:bodyPr>
            <a:noAutofit/>
          </a:bodyPr>
          <a:lstStyle>
            <a:lvl1pPr marL="0" indent="0">
              <a:buNone/>
              <a:defRPr sz="1800">
                <a:latin typeface="+mn-lt"/>
                <a:cs typeface="+mj-cs"/>
              </a:defRPr>
            </a:lvl1pPr>
            <a:lvl2pPr marL="0" indent="0">
              <a:buNone/>
              <a:defRPr sz="2000">
                <a:latin typeface="+mj-lt"/>
                <a:cs typeface="+mj-cs"/>
              </a:defRPr>
            </a:lvl2pPr>
            <a:lvl3pPr marL="0" indent="0">
              <a:buNone/>
              <a:defRPr sz="2000">
                <a:latin typeface="+mj-lt"/>
                <a:cs typeface="+mj-cs"/>
              </a:defRPr>
            </a:lvl3pPr>
            <a:lvl4pPr marL="0" indent="0">
              <a:buNone/>
              <a:defRPr sz="2000">
                <a:latin typeface="+mj-lt"/>
                <a:cs typeface="+mj-cs"/>
              </a:defRPr>
            </a:lvl4pPr>
            <a:lvl5pPr marL="0" indent="0">
              <a:buNone/>
              <a:defRPr sz="2000">
                <a:latin typeface="+mj-lt"/>
                <a:cs typeface="+mj-cs"/>
              </a:defRPr>
            </a:lvl5pPr>
          </a:lstStyle>
          <a:p>
            <a:pPr lvl="0"/>
            <a:r>
              <a:rPr lang="en-US"/>
              <a:t>[Sub-headline]</a:t>
            </a:r>
          </a:p>
        </p:txBody>
      </p:sp>
      <p:sp>
        <p:nvSpPr>
          <p:cNvPr id="21" name="Text Placeholder 20">
            <a:extLst>
              <a:ext uri="{FF2B5EF4-FFF2-40B4-BE49-F238E27FC236}">
                <a16:creationId xmlns:a16="http://schemas.microsoft.com/office/drawing/2014/main" id="{EE29C1C4-7BA5-4EFE-9D43-A52A5745A791}"/>
              </a:ext>
            </a:extLst>
          </p:cNvPr>
          <p:cNvSpPr>
            <a:spLocks noGrp="1"/>
          </p:cNvSpPr>
          <p:nvPr>
            <p:ph type="body" sz="quarter" idx="24" hasCustomPrompt="1"/>
          </p:nvPr>
        </p:nvSpPr>
        <p:spPr>
          <a:xfrm>
            <a:off x="567039" y="1955229"/>
            <a:ext cx="5008262" cy="4251960"/>
          </a:xfrm>
        </p:spPr>
        <p:txBody>
          <a:bodyPr/>
          <a:lstStyle>
            <a:lvl1pPr>
              <a:defRPr sz="1600"/>
            </a:lvl1pPr>
            <a:lvl2pPr>
              <a:defRPr sz="1600"/>
            </a:lvl2pPr>
            <a:lvl3pPr>
              <a:defRPr sz="1600"/>
            </a:lvl3pPr>
            <a:lvl4pPr>
              <a:defRPr sz="1600"/>
            </a:lvl4pPr>
            <a:lvl5pPr>
              <a:defRPr sz="16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AF2D1654-53B4-42CE-A01F-0302CA4FF56E}"/>
              </a:ext>
            </a:extLst>
          </p:cNvPr>
          <p:cNvSpPr>
            <a:spLocks noGrp="1"/>
          </p:cNvSpPr>
          <p:nvPr>
            <p:ph type="body" sz="quarter" idx="25" hasCustomPrompt="1"/>
          </p:nvPr>
        </p:nvSpPr>
        <p:spPr>
          <a:xfrm>
            <a:off x="6607175" y="1955800"/>
            <a:ext cx="5028140" cy="4251960"/>
          </a:xfrm>
        </p:spPr>
        <p:txBody>
          <a:bodyPr/>
          <a:lstStyle>
            <a:lvl1pPr>
              <a:defRPr sz="1200"/>
            </a:lvl1pPr>
            <a:lvl2pPr>
              <a:defRPr sz="1200"/>
            </a:lvl2pPr>
            <a:lvl3pPr>
              <a:defRPr sz="1200"/>
            </a:lvl3pPr>
            <a:lvl4pPr>
              <a:defRPr sz="1200"/>
            </a:lvl4pPr>
            <a:lvl5pP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111CA301-5EF6-4FA4-A727-DA73EF6617D6}"/>
              </a:ext>
            </a:extLst>
          </p:cNvPr>
          <p:cNvSpPr>
            <a:spLocks noGrp="1"/>
          </p:cNvSpPr>
          <p:nvPr>
            <p:ph type="body" sz="quarter" idx="15" hasCustomPrompt="1"/>
          </p:nvPr>
        </p:nvSpPr>
        <p:spPr>
          <a:xfrm>
            <a:off x="567039" y="5687045"/>
            <a:ext cx="11060912" cy="525368"/>
          </a:xfrm>
        </p:spPr>
        <p:txBody>
          <a:bodyPr tIns="0" bIns="0" anchor="b"/>
          <a:lstStyle>
            <a:lvl1pPr marL="0" indent="0">
              <a:lnSpc>
                <a:spcPct val="7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[Source / Legal disclaimer]</a:t>
            </a:r>
          </a:p>
        </p:txBody>
      </p:sp>
    </p:spTree>
    <p:extLst>
      <p:ext uri="{BB962C8B-B14F-4D97-AF65-F5344CB8AC3E}">
        <p14:creationId xmlns:p14="http://schemas.microsoft.com/office/powerpoint/2010/main" val="2559247154"/>
      </p:ext>
    </p:extLst>
  </p:cSld>
  <p:clrMapOvr>
    <a:masterClrMapping/>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
    <p:bg>
      <p:bgPr>
        <a:solidFill>
          <a:schemeClr val="bg2"/>
        </a:solidFill>
        <a:effectLst/>
      </p:bgPr>
    </p:bg>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F97D9B01-4EE9-405A-B323-759A409509CB}"/>
              </a:ext>
            </a:extLst>
          </p:cNvPr>
          <p:cNvGrpSpPr/>
          <p:nvPr userDrawn="1"/>
        </p:nvGrpSpPr>
        <p:grpSpPr>
          <a:xfrm>
            <a:off x="12192996" y="647700"/>
            <a:ext cx="139664" cy="5046663"/>
            <a:chOff x="12192996" y="647700"/>
            <a:chExt cx="139664" cy="5046663"/>
          </a:xfrm>
        </p:grpSpPr>
        <p:cxnSp>
          <p:nvCxnSpPr>
            <p:cNvPr id="64" name="Straight Connector 63">
              <a:extLst>
                <a:ext uri="{FF2B5EF4-FFF2-40B4-BE49-F238E27FC236}">
                  <a16:creationId xmlns:a16="http://schemas.microsoft.com/office/drawing/2014/main" id="{EC1AE271-DC97-4E2D-B2B9-A55E44892AF3}"/>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BF7CA70E-203A-424A-A537-768612EB6C9C}"/>
                </a:ext>
              </a:extLst>
            </p:cNvPr>
            <p:cNvGrpSpPr/>
            <p:nvPr userDrawn="1"/>
          </p:nvGrpSpPr>
          <p:grpSpPr>
            <a:xfrm>
              <a:off x="12202508" y="647700"/>
              <a:ext cx="130152" cy="5046663"/>
              <a:chOff x="12202508" y="647700"/>
              <a:chExt cx="130152" cy="5046663"/>
            </a:xfrm>
          </p:grpSpPr>
          <p:cxnSp>
            <p:nvCxnSpPr>
              <p:cNvPr id="66" name="Straight Connector 65">
                <a:extLst>
                  <a:ext uri="{FF2B5EF4-FFF2-40B4-BE49-F238E27FC236}">
                    <a16:creationId xmlns:a16="http://schemas.microsoft.com/office/drawing/2014/main" id="{A3291374-7E15-4421-89F4-93F8C88525CE}"/>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62E436E-7ED7-407F-90B7-31ADB11D808B}"/>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6CE46D9-B434-4DF0-881D-58936609A639}"/>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E513A32-FAEF-462E-B81F-F302AFFFC8C0}"/>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AC824F-341C-43EF-8F24-55416905023F}"/>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71" name="Group 70">
            <a:extLst>
              <a:ext uri="{FF2B5EF4-FFF2-40B4-BE49-F238E27FC236}">
                <a16:creationId xmlns:a16="http://schemas.microsoft.com/office/drawing/2014/main" id="{29B89FD7-AAEF-47E4-8DAE-202240104942}"/>
              </a:ext>
            </a:extLst>
          </p:cNvPr>
          <p:cNvGrpSpPr/>
          <p:nvPr userDrawn="1"/>
        </p:nvGrpSpPr>
        <p:grpSpPr>
          <a:xfrm>
            <a:off x="-130152" y="647700"/>
            <a:ext cx="130152" cy="5046663"/>
            <a:chOff x="-130152" y="647700"/>
            <a:chExt cx="130152" cy="5046663"/>
          </a:xfrm>
        </p:grpSpPr>
        <p:cxnSp>
          <p:nvCxnSpPr>
            <p:cNvPr id="72" name="Straight Connector 71">
              <a:extLst>
                <a:ext uri="{FF2B5EF4-FFF2-40B4-BE49-F238E27FC236}">
                  <a16:creationId xmlns:a16="http://schemas.microsoft.com/office/drawing/2014/main" id="{4CC25BF9-3067-4F36-85AB-AD96BCBE0264}"/>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8E7C50E-8B2D-4536-94B4-79495861EA14}"/>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C94739D-F99F-418D-9F17-A5B0832D6C87}"/>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933F45A-D2B4-4DB3-82FC-71CEE31C5734}"/>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C45257D-E709-4903-94B8-5DF85626B3B3}"/>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FD32685-A4F5-476E-8A09-D8E8DECD7371}"/>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A84C3E0C-55B5-4DE0-B5B2-69464524EA73}"/>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DIVIDERS</a:t>
            </a:r>
          </a:p>
        </p:txBody>
      </p:sp>
      <p:cxnSp>
        <p:nvCxnSpPr>
          <p:cNvPr id="7" name="Straight Connector 6">
            <a:extLst>
              <a:ext uri="{FF2B5EF4-FFF2-40B4-BE49-F238E27FC236}">
                <a16:creationId xmlns:a16="http://schemas.microsoft.com/office/drawing/2014/main" id="{6829BB4F-08CC-4CE1-B14F-D0A63C33AEB6}"/>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F350315-1225-4029-8AF9-68C5E7EC4EDC}"/>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F74DE2C-437B-4FB9-9733-AABB882E807D}"/>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0" name="TextBox 9">
            <a:extLst>
              <a:ext uri="{FF2B5EF4-FFF2-40B4-BE49-F238E27FC236}">
                <a16:creationId xmlns:a16="http://schemas.microsoft.com/office/drawing/2014/main" id="{FFFB1744-461A-4270-9195-26FC0B16915F}"/>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59" name="Group 58">
            <a:extLst>
              <a:ext uri="{FF2B5EF4-FFF2-40B4-BE49-F238E27FC236}">
                <a16:creationId xmlns:a16="http://schemas.microsoft.com/office/drawing/2014/main" id="{F3A680A6-2913-4F0E-86F4-FABF0B107C20}"/>
              </a:ext>
            </a:extLst>
          </p:cNvPr>
          <p:cNvGrpSpPr/>
          <p:nvPr userDrawn="1"/>
        </p:nvGrpSpPr>
        <p:grpSpPr>
          <a:xfrm>
            <a:off x="-1325" y="6871033"/>
            <a:ext cx="12192000" cy="143299"/>
            <a:chOff x="-1325" y="6871033"/>
            <a:chExt cx="12192000" cy="143299"/>
          </a:xfrm>
        </p:grpSpPr>
        <p:sp>
          <p:nvSpPr>
            <p:cNvPr id="60" name="Rectangle 59">
              <a:extLst>
                <a:ext uri="{FF2B5EF4-FFF2-40B4-BE49-F238E27FC236}">
                  <a16:creationId xmlns:a16="http://schemas.microsoft.com/office/drawing/2014/main" id="{CC5C8B82-D9B4-499C-940B-1342C8A4C8B8}"/>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1" name="Rectangle 60">
              <a:extLst>
                <a:ext uri="{FF2B5EF4-FFF2-40B4-BE49-F238E27FC236}">
                  <a16:creationId xmlns:a16="http://schemas.microsoft.com/office/drawing/2014/main" id="{F0FD566A-0DE2-40A2-8821-B0BA941494CF}"/>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2" name="Rectangle 61">
            <a:extLst>
              <a:ext uri="{FF2B5EF4-FFF2-40B4-BE49-F238E27FC236}">
                <a16:creationId xmlns:a16="http://schemas.microsoft.com/office/drawing/2014/main" id="{61068D94-5676-4EC0-A7AA-92EFA39045E9}"/>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78" name="Rectangle 77">
            <a:extLst>
              <a:ext uri="{FF2B5EF4-FFF2-40B4-BE49-F238E27FC236}">
                <a16:creationId xmlns:a16="http://schemas.microsoft.com/office/drawing/2014/main" id="{0FC098C1-9BBE-4416-890F-774A1F526034}"/>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79" name="Group 78">
            <a:extLst>
              <a:ext uri="{FF2B5EF4-FFF2-40B4-BE49-F238E27FC236}">
                <a16:creationId xmlns:a16="http://schemas.microsoft.com/office/drawing/2014/main" id="{6A31A299-1939-4506-B55B-D58387614190}"/>
              </a:ext>
            </a:extLst>
          </p:cNvPr>
          <p:cNvGrpSpPr/>
          <p:nvPr userDrawn="1"/>
        </p:nvGrpSpPr>
        <p:grpSpPr>
          <a:xfrm>
            <a:off x="12257314" y="1051487"/>
            <a:ext cx="1272540" cy="3085386"/>
            <a:chOff x="12257314" y="1051487"/>
            <a:chExt cx="1272540" cy="3085386"/>
          </a:xfrm>
        </p:grpSpPr>
        <p:sp>
          <p:nvSpPr>
            <p:cNvPr id="80" name="Rectangle 79">
              <a:extLst>
                <a:ext uri="{FF2B5EF4-FFF2-40B4-BE49-F238E27FC236}">
                  <a16:creationId xmlns:a16="http://schemas.microsoft.com/office/drawing/2014/main" id="{0DFBBDB7-A393-4C6B-BF8E-AF9AF6A9D70E}"/>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81" name="TextBox 80">
              <a:extLst>
                <a:ext uri="{FF2B5EF4-FFF2-40B4-BE49-F238E27FC236}">
                  <a16:creationId xmlns:a16="http://schemas.microsoft.com/office/drawing/2014/main" id="{FD647390-56BF-4481-B90C-4C67B108F7B2}"/>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82" name="Freeform: Shape 81">
              <a:extLst>
                <a:ext uri="{FF2B5EF4-FFF2-40B4-BE49-F238E27FC236}">
                  <a16:creationId xmlns:a16="http://schemas.microsoft.com/office/drawing/2014/main" id="{8D6B2335-245F-4E0E-960D-322C96510815}"/>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E4D0378B-3B96-4455-81E3-2D11A36549FF}"/>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84" name="Freeform: Shape 83">
              <a:extLst>
                <a:ext uri="{FF2B5EF4-FFF2-40B4-BE49-F238E27FC236}">
                  <a16:creationId xmlns:a16="http://schemas.microsoft.com/office/drawing/2014/main" id="{7B71B409-C54D-4130-9871-B3C51053EDFF}"/>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12F8D349-53F8-4BB4-8085-34FCD3789B79}"/>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E84FE060-372F-4B17-8A5D-893340390458}"/>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87" name="Picture 86">
              <a:extLst>
                <a:ext uri="{FF2B5EF4-FFF2-40B4-BE49-F238E27FC236}">
                  <a16:creationId xmlns:a16="http://schemas.microsoft.com/office/drawing/2014/main" id="{9DBEF9C3-8353-4ACE-9912-D2CA8D5C70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88" name="Rectangle 87">
              <a:extLst>
                <a:ext uri="{FF2B5EF4-FFF2-40B4-BE49-F238E27FC236}">
                  <a16:creationId xmlns:a16="http://schemas.microsoft.com/office/drawing/2014/main" id="{AC8C7AFC-242E-4F17-9268-D8EDEA8320C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89" name="Rectangle 88">
              <a:extLst>
                <a:ext uri="{FF2B5EF4-FFF2-40B4-BE49-F238E27FC236}">
                  <a16:creationId xmlns:a16="http://schemas.microsoft.com/office/drawing/2014/main" id="{CEA3A095-757A-4B7C-9135-910245E27557}"/>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0" name="Rectangle 89">
              <a:extLst>
                <a:ext uri="{FF2B5EF4-FFF2-40B4-BE49-F238E27FC236}">
                  <a16:creationId xmlns:a16="http://schemas.microsoft.com/office/drawing/2014/main" id="{A3A5498E-DED9-41F6-8460-79ABD50AD85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1" name="Rectangle 90">
              <a:extLst>
                <a:ext uri="{FF2B5EF4-FFF2-40B4-BE49-F238E27FC236}">
                  <a16:creationId xmlns:a16="http://schemas.microsoft.com/office/drawing/2014/main" id="{AE33AE17-705B-4893-8ED6-B7664EE0166B}"/>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92" name="Group 91">
              <a:extLst>
                <a:ext uri="{FF2B5EF4-FFF2-40B4-BE49-F238E27FC236}">
                  <a16:creationId xmlns:a16="http://schemas.microsoft.com/office/drawing/2014/main" id="{67035856-6E01-436D-8B6C-99E2531DA9C9}"/>
                </a:ext>
              </a:extLst>
            </p:cNvPr>
            <p:cNvGrpSpPr/>
            <p:nvPr userDrawn="1"/>
          </p:nvGrpSpPr>
          <p:grpSpPr>
            <a:xfrm>
              <a:off x="12364752" y="2345932"/>
              <a:ext cx="1055431" cy="88186"/>
              <a:chOff x="914335" y="6913770"/>
              <a:chExt cx="1109884" cy="100584"/>
            </a:xfrm>
            <a:noFill/>
          </p:grpSpPr>
          <p:sp>
            <p:nvSpPr>
              <p:cNvPr id="103" name="Rectangle 102">
                <a:extLst>
                  <a:ext uri="{FF2B5EF4-FFF2-40B4-BE49-F238E27FC236}">
                    <a16:creationId xmlns:a16="http://schemas.microsoft.com/office/drawing/2014/main" id="{2F6D9850-8819-4EAA-ABFF-26C0D67B866A}"/>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4" name="Rectangle 103">
                <a:extLst>
                  <a:ext uri="{FF2B5EF4-FFF2-40B4-BE49-F238E27FC236}">
                    <a16:creationId xmlns:a16="http://schemas.microsoft.com/office/drawing/2014/main" id="{218B05BE-4FDD-4A09-B53B-A229116CE229}"/>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05" name="Rectangle 104">
                <a:extLst>
                  <a:ext uri="{FF2B5EF4-FFF2-40B4-BE49-F238E27FC236}">
                    <a16:creationId xmlns:a16="http://schemas.microsoft.com/office/drawing/2014/main" id="{5CC7C662-E98D-4511-8EC4-F901F8A61500}"/>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06" name="Rectangle 105">
                <a:extLst>
                  <a:ext uri="{FF2B5EF4-FFF2-40B4-BE49-F238E27FC236}">
                    <a16:creationId xmlns:a16="http://schemas.microsoft.com/office/drawing/2014/main" id="{2D393584-0DD9-4C47-AB8F-2C3EA5E0D976}"/>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07" name="Rectangle 106">
                <a:extLst>
                  <a:ext uri="{FF2B5EF4-FFF2-40B4-BE49-F238E27FC236}">
                    <a16:creationId xmlns:a16="http://schemas.microsoft.com/office/drawing/2014/main" id="{EDEA0CF3-A9F2-46F5-8BC0-B1D22E1A3096}"/>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08" name="Rectangle 107">
                <a:extLst>
                  <a:ext uri="{FF2B5EF4-FFF2-40B4-BE49-F238E27FC236}">
                    <a16:creationId xmlns:a16="http://schemas.microsoft.com/office/drawing/2014/main" id="{CDC6B097-0109-4DC8-8657-90757B5605EF}"/>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09" name="Rectangle 108">
                <a:extLst>
                  <a:ext uri="{FF2B5EF4-FFF2-40B4-BE49-F238E27FC236}">
                    <a16:creationId xmlns:a16="http://schemas.microsoft.com/office/drawing/2014/main" id="{CD23788A-48CA-4141-B8B5-BCEE3666AC6D}"/>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0" name="Rectangle 109">
                <a:extLst>
                  <a:ext uri="{FF2B5EF4-FFF2-40B4-BE49-F238E27FC236}">
                    <a16:creationId xmlns:a16="http://schemas.microsoft.com/office/drawing/2014/main" id="{66DAE851-F4BD-49A7-8627-37CD56566887}"/>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1" name="Rectangle 110">
                <a:extLst>
                  <a:ext uri="{FF2B5EF4-FFF2-40B4-BE49-F238E27FC236}">
                    <a16:creationId xmlns:a16="http://schemas.microsoft.com/office/drawing/2014/main" id="{98694BEA-9E72-48D5-9441-773E40EAD2F4}"/>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2" name="Rectangle 111">
                <a:extLst>
                  <a:ext uri="{FF2B5EF4-FFF2-40B4-BE49-F238E27FC236}">
                    <a16:creationId xmlns:a16="http://schemas.microsoft.com/office/drawing/2014/main" id="{614E8D66-E3F2-40A2-A4CA-7E6CDFE07DF3}"/>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93" name="Graphic 92" descr="Close with solid fill">
              <a:extLst>
                <a:ext uri="{FF2B5EF4-FFF2-40B4-BE49-F238E27FC236}">
                  <a16:creationId xmlns:a16="http://schemas.microsoft.com/office/drawing/2014/main" id="{6E510E2E-9861-4D7E-A0B2-0AB356EFC79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94" name="Graphic 93" descr="Close with solid fill">
              <a:extLst>
                <a:ext uri="{FF2B5EF4-FFF2-40B4-BE49-F238E27FC236}">
                  <a16:creationId xmlns:a16="http://schemas.microsoft.com/office/drawing/2014/main" id="{AF98A8B1-4BDC-4946-A43E-EA439DB59EA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95" name="Graphic 94" descr="Close with solid fill">
              <a:extLst>
                <a:ext uri="{FF2B5EF4-FFF2-40B4-BE49-F238E27FC236}">
                  <a16:creationId xmlns:a16="http://schemas.microsoft.com/office/drawing/2014/main" id="{52D7DA1F-DF4E-40AF-8C07-B2E8E7D497E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96" name="Graphic 95" descr="Close with solid fill">
              <a:extLst>
                <a:ext uri="{FF2B5EF4-FFF2-40B4-BE49-F238E27FC236}">
                  <a16:creationId xmlns:a16="http://schemas.microsoft.com/office/drawing/2014/main" id="{1EFD7489-A7AD-422E-B127-A61947ECF3B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97" name="Graphic 96" descr="Close with solid fill">
              <a:extLst>
                <a:ext uri="{FF2B5EF4-FFF2-40B4-BE49-F238E27FC236}">
                  <a16:creationId xmlns:a16="http://schemas.microsoft.com/office/drawing/2014/main" id="{3B22A305-B784-4ABA-B65B-F9C94CAACB9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98" name="Graphic 97" descr="Close with solid fill">
              <a:extLst>
                <a:ext uri="{FF2B5EF4-FFF2-40B4-BE49-F238E27FC236}">
                  <a16:creationId xmlns:a16="http://schemas.microsoft.com/office/drawing/2014/main" id="{9335F6F1-7B1E-41A9-88CE-6BD0C9F09FD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99" name="Graphic 98" descr="Close with solid fill">
              <a:extLst>
                <a:ext uri="{FF2B5EF4-FFF2-40B4-BE49-F238E27FC236}">
                  <a16:creationId xmlns:a16="http://schemas.microsoft.com/office/drawing/2014/main" id="{A3C3D38F-D3B3-401B-A5F7-C42D15F04E9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0" name="Graphic 99" descr="Close with solid fill">
              <a:extLst>
                <a:ext uri="{FF2B5EF4-FFF2-40B4-BE49-F238E27FC236}">
                  <a16:creationId xmlns:a16="http://schemas.microsoft.com/office/drawing/2014/main" id="{8C7DA7ED-F652-446D-9842-9170A8DFA46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1" name="Graphic 100" descr="Close with solid fill">
              <a:extLst>
                <a:ext uri="{FF2B5EF4-FFF2-40B4-BE49-F238E27FC236}">
                  <a16:creationId xmlns:a16="http://schemas.microsoft.com/office/drawing/2014/main" id="{0ADC3A27-3884-43BE-8019-E4980D7BB66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2" name="Graphic 101" descr="Close with solid fill">
              <a:extLst>
                <a:ext uri="{FF2B5EF4-FFF2-40B4-BE49-F238E27FC236}">
                  <a16:creationId xmlns:a16="http://schemas.microsoft.com/office/drawing/2014/main" id="{0DC90BA0-C836-4787-8CD0-8C8FBCF58D1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36988886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92ED7CB0-ADE9-4F18-8BD4-BE730D39A5A1}"/>
              </a:ext>
            </a:extLst>
          </p:cNvPr>
          <p:cNvGrpSpPr/>
          <p:nvPr userDrawn="1"/>
        </p:nvGrpSpPr>
        <p:grpSpPr>
          <a:xfrm>
            <a:off x="12192996" y="647700"/>
            <a:ext cx="139664" cy="5046663"/>
            <a:chOff x="12192996" y="647700"/>
            <a:chExt cx="139664" cy="5046663"/>
          </a:xfrm>
        </p:grpSpPr>
        <p:cxnSp>
          <p:nvCxnSpPr>
            <p:cNvPr id="72" name="Straight Connector 71">
              <a:extLst>
                <a:ext uri="{FF2B5EF4-FFF2-40B4-BE49-F238E27FC236}">
                  <a16:creationId xmlns:a16="http://schemas.microsoft.com/office/drawing/2014/main" id="{66977672-F003-43F7-A135-50F1D7F6B1C4}"/>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0DE95D60-41C5-4155-BFD9-529B18113D39}"/>
                </a:ext>
              </a:extLst>
            </p:cNvPr>
            <p:cNvGrpSpPr/>
            <p:nvPr userDrawn="1"/>
          </p:nvGrpSpPr>
          <p:grpSpPr>
            <a:xfrm>
              <a:off x="12202508" y="647700"/>
              <a:ext cx="130152" cy="5046663"/>
              <a:chOff x="12202508" y="647700"/>
              <a:chExt cx="130152" cy="5046663"/>
            </a:xfrm>
          </p:grpSpPr>
          <p:cxnSp>
            <p:nvCxnSpPr>
              <p:cNvPr id="74" name="Straight Connector 73">
                <a:extLst>
                  <a:ext uri="{FF2B5EF4-FFF2-40B4-BE49-F238E27FC236}">
                    <a16:creationId xmlns:a16="http://schemas.microsoft.com/office/drawing/2014/main" id="{629B8D45-7D9F-47C9-A66A-654B9EF01CBE}"/>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A512E9E-9476-405E-AF8F-44A897970F2A}"/>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CBF8AC7-1BD9-4818-A360-526D80E111D9}"/>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C773FD3-A6AE-4D51-86B9-C7736AE5F52B}"/>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836CFBF-9564-49FD-AB1E-CA8608BD345D}"/>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79" name="Group 78">
            <a:extLst>
              <a:ext uri="{FF2B5EF4-FFF2-40B4-BE49-F238E27FC236}">
                <a16:creationId xmlns:a16="http://schemas.microsoft.com/office/drawing/2014/main" id="{18D46921-07F6-4337-B376-C1DFA5F8D987}"/>
              </a:ext>
            </a:extLst>
          </p:cNvPr>
          <p:cNvGrpSpPr/>
          <p:nvPr userDrawn="1"/>
        </p:nvGrpSpPr>
        <p:grpSpPr>
          <a:xfrm>
            <a:off x="-130152" y="647700"/>
            <a:ext cx="130152" cy="5046663"/>
            <a:chOff x="-130152" y="647700"/>
            <a:chExt cx="130152" cy="5046663"/>
          </a:xfrm>
        </p:grpSpPr>
        <p:cxnSp>
          <p:nvCxnSpPr>
            <p:cNvPr id="80" name="Straight Connector 79">
              <a:extLst>
                <a:ext uri="{FF2B5EF4-FFF2-40B4-BE49-F238E27FC236}">
                  <a16:creationId xmlns:a16="http://schemas.microsoft.com/office/drawing/2014/main" id="{6DBD62E8-221F-41C1-918D-9A5C9F41FD50}"/>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770BA35-F414-467C-83B3-D3ED8D946A7D}"/>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55D68D2-B979-42D2-BBF8-6C53B67F1D02}"/>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A103A52-F38C-42A3-825B-C82FA7885E62}"/>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A6076BD-2EA6-4061-B073-BC2DB2BE1096}"/>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4B0F75E-152D-451E-AD93-FB4A027CC97D}"/>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hasCustomPrompt="1"/>
          </p:nvPr>
        </p:nvSpPr>
        <p:spPr>
          <a:xfrm>
            <a:off x="558799" y="1955800"/>
            <a:ext cx="4059936" cy="4245407"/>
          </a:xfrm>
          <a:prstGeom prst="rect">
            <a:avLst/>
          </a:prstGeom>
        </p:spPr>
        <p:txBody>
          <a:bodyPr anchor="t">
            <a:normAutofit/>
          </a:bodyPr>
          <a:lstStyle>
            <a:lvl1pPr>
              <a:defRPr sz="4000"/>
            </a:lvl1pPr>
          </a:lstStyle>
          <a:p>
            <a:r>
              <a:rPr lang="en-US"/>
              <a:t>[Add divider slide title]</a:t>
            </a:r>
          </a:p>
        </p:txBody>
      </p:sp>
      <p:sp>
        <p:nvSpPr>
          <p:cNvPr id="3" name="Text Placeholder 2"/>
          <p:cNvSpPr>
            <a:spLocks noGrp="1"/>
          </p:cNvSpPr>
          <p:nvPr>
            <p:ph type="body" idx="1" hasCustomPrompt="1"/>
          </p:nvPr>
        </p:nvSpPr>
        <p:spPr>
          <a:xfrm>
            <a:off x="6607175" y="1955800"/>
            <a:ext cx="5024731" cy="4245408"/>
          </a:xfrm>
        </p:spPr>
        <p:txBody>
          <a:bodyPr>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 optional content]</a:t>
            </a:r>
          </a:p>
        </p:txBody>
      </p:sp>
      <p:sp>
        <p:nvSpPr>
          <p:cNvPr id="4" name="Date Placeholder 3"/>
          <p:cNvSpPr>
            <a:spLocks noGrp="1"/>
          </p:cNvSpPr>
          <p:nvPr>
            <p:ph type="dt" sz="half" idx="10"/>
          </p:nvPr>
        </p:nvSpPr>
        <p:spPr/>
        <p:txBody>
          <a:bodyPr/>
          <a:lstStyle/>
          <a:p>
            <a:fld id="{E4ED47B9-3FF4-4A4A-89F8-2BFEEABFD9CF}" type="datetime4">
              <a:rPr lang="en-US" smtClean="0"/>
              <a:t>July 23, 2025</a:t>
            </a:fld>
            <a:endParaRPr lang="en-US"/>
          </a:p>
        </p:txBody>
      </p:sp>
      <p:sp>
        <p:nvSpPr>
          <p:cNvPr id="5" name="Footer Placeholder 4"/>
          <p:cNvSpPr>
            <a:spLocks noGrp="1"/>
          </p:cNvSpPr>
          <p:nvPr>
            <p:ph type="ftr" sz="quarter" idx="11"/>
          </p:nvPr>
        </p:nvSpPr>
        <p:spPr/>
        <p:txBody>
          <a:bodyPr/>
          <a:lstStyle/>
          <a:p>
            <a:r>
              <a:rPr lang="en-US"/>
              <a:t>S&amp;P Global Commodity Insights</a:t>
            </a:r>
          </a:p>
        </p:txBody>
      </p:sp>
      <p:sp>
        <p:nvSpPr>
          <p:cNvPr id="6" name="Slide Number Placeholder 5"/>
          <p:cNvSpPr>
            <a:spLocks noGrp="1"/>
          </p:cNvSpPr>
          <p:nvPr>
            <p:ph type="sldNum" sz="quarter" idx="12"/>
          </p:nvPr>
        </p:nvSpPr>
        <p:spPr/>
        <p:txBody>
          <a:bodyPr/>
          <a:lstStyle/>
          <a:p>
            <a:fld id="{5CFA18E4-D58E-4B28-B105-28D9665A8EBC}" type="slidenum">
              <a:rPr lang="en-US" smtClean="0"/>
              <a:t>‹#›</a:t>
            </a:fld>
            <a:endParaRPr lang="en-US"/>
          </a:p>
        </p:txBody>
      </p:sp>
      <p:cxnSp>
        <p:nvCxnSpPr>
          <p:cNvPr id="14" name="Straight Connector 13">
            <a:extLst>
              <a:ext uri="{FF2B5EF4-FFF2-40B4-BE49-F238E27FC236}">
                <a16:creationId xmlns:a16="http://schemas.microsoft.com/office/drawing/2014/main" id="{F8FE2CD4-ED5B-4B13-BB69-5C2C6676FCD9}"/>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35CFE-5927-4810-A9CC-792D3D481848}"/>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4B88345-4B9E-4728-BC7E-79AC0BB9A200}"/>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2" name="TextBox 21">
            <a:extLst>
              <a:ext uri="{FF2B5EF4-FFF2-40B4-BE49-F238E27FC236}">
                <a16:creationId xmlns:a16="http://schemas.microsoft.com/office/drawing/2014/main" id="{4C681F36-AB35-43CF-A45E-D2B6CE927BE3}"/>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D43297D9-7020-459D-8E48-CDD8229E0A1F}"/>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6A18E115-4FDB-45B7-A373-9FC90BE86ACC}"/>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82D0917E-073F-42C3-BD01-9307A71DBABA}"/>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F2F2CFE9-8545-4D15-A23C-E3DF9EE7E35F}"/>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6" name="Rectangle 85">
            <a:extLst>
              <a:ext uri="{FF2B5EF4-FFF2-40B4-BE49-F238E27FC236}">
                <a16:creationId xmlns:a16="http://schemas.microsoft.com/office/drawing/2014/main" id="{1EF9221C-FEDA-45CC-A47B-01D745AE31CB}"/>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87" name="Group 86">
            <a:extLst>
              <a:ext uri="{FF2B5EF4-FFF2-40B4-BE49-F238E27FC236}">
                <a16:creationId xmlns:a16="http://schemas.microsoft.com/office/drawing/2014/main" id="{F536DAFD-EC1C-4F7A-AC0C-45E681CC0321}"/>
              </a:ext>
            </a:extLst>
          </p:cNvPr>
          <p:cNvGrpSpPr/>
          <p:nvPr userDrawn="1"/>
        </p:nvGrpSpPr>
        <p:grpSpPr>
          <a:xfrm>
            <a:off x="12257314" y="1051487"/>
            <a:ext cx="1272540" cy="3085386"/>
            <a:chOff x="12257314" y="1051487"/>
            <a:chExt cx="1272540" cy="3085386"/>
          </a:xfrm>
        </p:grpSpPr>
        <p:sp>
          <p:nvSpPr>
            <p:cNvPr id="88" name="Rectangle 87">
              <a:extLst>
                <a:ext uri="{FF2B5EF4-FFF2-40B4-BE49-F238E27FC236}">
                  <a16:creationId xmlns:a16="http://schemas.microsoft.com/office/drawing/2014/main" id="{5549B9F1-EFB8-4875-BF8E-48D0B9FCCC6F}"/>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89" name="TextBox 88">
              <a:extLst>
                <a:ext uri="{FF2B5EF4-FFF2-40B4-BE49-F238E27FC236}">
                  <a16:creationId xmlns:a16="http://schemas.microsoft.com/office/drawing/2014/main" id="{963624FD-7DDC-48B2-8D02-8BEF52553EA9}"/>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0" name="Freeform: Shape 89">
              <a:extLst>
                <a:ext uri="{FF2B5EF4-FFF2-40B4-BE49-F238E27FC236}">
                  <a16:creationId xmlns:a16="http://schemas.microsoft.com/office/drawing/2014/main" id="{18B9C253-5AAA-48EC-94EC-3A9BAD6723B1}"/>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BAC7250D-B0A3-483A-96E6-0764D69E4F7D}"/>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2" name="Freeform: Shape 91">
              <a:extLst>
                <a:ext uri="{FF2B5EF4-FFF2-40B4-BE49-F238E27FC236}">
                  <a16:creationId xmlns:a16="http://schemas.microsoft.com/office/drawing/2014/main" id="{EE405DD1-55DF-4848-96B7-E0B2584EAD2A}"/>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reeform: Shape 92">
              <a:extLst>
                <a:ext uri="{FF2B5EF4-FFF2-40B4-BE49-F238E27FC236}">
                  <a16:creationId xmlns:a16="http://schemas.microsoft.com/office/drawing/2014/main" id="{18C93582-DE21-47EB-997F-5148CCD2D5FC}"/>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15DF2510-32BC-44D5-B88A-F9BF6FD88F80}"/>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5" name="Picture 94">
              <a:extLst>
                <a:ext uri="{FF2B5EF4-FFF2-40B4-BE49-F238E27FC236}">
                  <a16:creationId xmlns:a16="http://schemas.microsoft.com/office/drawing/2014/main" id="{CF136169-A73B-4418-90EA-F4D56980EE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6" name="Rectangle 95">
              <a:extLst>
                <a:ext uri="{FF2B5EF4-FFF2-40B4-BE49-F238E27FC236}">
                  <a16:creationId xmlns:a16="http://schemas.microsoft.com/office/drawing/2014/main" id="{00A63680-F954-4545-BEEA-A5950E63278C}"/>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7" name="Rectangle 96">
              <a:extLst>
                <a:ext uri="{FF2B5EF4-FFF2-40B4-BE49-F238E27FC236}">
                  <a16:creationId xmlns:a16="http://schemas.microsoft.com/office/drawing/2014/main" id="{062E79ED-E819-4FEF-9DE7-CBB78CC54D1C}"/>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8" name="Rectangle 97">
              <a:extLst>
                <a:ext uri="{FF2B5EF4-FFF2-40B4-BE49-F238E27FC236}">
                  <a16:creationId xmlns:a16="http://schemas.microsoft.com/office/drawing/2014/main" id="{AB9B9091-E701-454B-ADB2-60CB4A639F88}"/>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9" name="Rectangle 98">
              <a:extLst>
                <a:ext uri="{FF2B5EF4-FFF2-40B4-BE49-F238E27FC236}">
                  <a16:creationId xmlns:a16="http://schemas.microsoft.com/office/drawing/2014/main" id="{706FA976-5A6C-4ABA-91AB-797B439C9A17}"/>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0" name="Group 99">
              <a:extLst>
                <a:ext uri="{FF2B5EF4-FFF2-40B4-BE49-F238E27FC236}">
                  <a16:creationId xmlns:a16="http://schemas.microsoft.com/office/drawing/2014/main" id="{A260E66C-2AE5-4091-A0A3-904FE6A3A9EC}"/>
                </a:ext>
              </a:extLst>
            </p:cNvPr>
            <p:cNvGrpSpPr/>
            <p:nvPr userDrawn="1"/>
          </p:nvGrpSpPr>
          <p:grpSpPr>
            <a:xfrm>
              <a:off x="12364752" y="2345932"/>
              <a:ext cx="1055431" cy="88186"/>
              <a:chOff x="914335" y="6913770"/>
              <a:chExt cx="1109884" cy="100584"/>
            </a:xfrm>
            <a:noFill/>
          </p:grpSpPr>
          <p:sp>
            <p:nvSpPr>
              <p:cNvPr id="111" name="Rectangle 110">
                <a:extLst>
                  <a:ext uri="{FF2B5EF4-FFF2-40B4-BE49-F238E27FC236}">
                    <a16:creationId xmlns:a16="http://schemas.microsoft.com/office/drawing/2014/main" id="{B68716A8-C2C3-4190-8CFA-92B1B1452823}"/>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2" name="Rectangle 111">
                <a:extLst>
                  <a:ext uri="{FF2B5EF4-FFF2-40B4-BE49-F238E27FC236}">
                    <a16:creationId xmlns:a16="http://schemas.microsoft.com/office/drawing/2014/main" id="{38FD885B-08F3-4ABA-A047-29039E10AC39}"/>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3" name="Rectangle 112">
                <a:extLst>
                  <a:ext uri="{FF2B5EF4-FFF2-40B4-BE49-F238E27FC236}">
                    <a16:creationId xmlns:a16="http://schemas.microsoft.com/office/drawing/2014/main" id="{9E63D017-5BCC-4A04-9507-B9EDC67E22F8}"/>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4" name="Rectangle 113">
                <a:extLst>
                  <a:ext uri="{FF2B5EF4-FFF2-40B4-BE49-F238E27FC236}">
                    <a16:creationId xmlns:a16="http://schemas.microsoft.com/office/drawing/2014/main" id="{D28DE929-F84B-47BC-A7DD-6A477C8074B4}"/>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5" name="Rectangle 114">
                <a:extLst>
                  <a:ext uri="{FF2B5EF4-FFF2-40B4-BE49-F238E27FC236}">
                    <a16:creationId xmlns:a16="http://schemas.microsoft.com/office/drawing/2014/main" id="{A4435342-558D-44B3-83D1-17C910F64575}"/>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6" name="Rectangle 115">
                <a:extLst>
                  <a:ext uri="{FF2B5EF4-FFF2-40B4-BE49-F238E27FC236}">
                    <a16:creationId xmlns:a16="http://schemas.microsoft.com/office/drawing/2014/main" id="{37FD7CA8-03CA-4E11-8B03-C18C45F3628C}"/>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7" name="Rectangle 116">
                <a:extLst>
                  <a:ext uri="{FF2B5EF4-FFF2-40B4-BE49-F238E27FC236}">
                    <a16:creationId xmlns:a16="http://schemas.microsoft.com/office/drawing/2014/main" id="{C280BDB2-AEF4-484D-98CF-3F0AD5A615B8}"/>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8" name="Rectangle 117">
                <a:extLst>
                  <a:ext uri="{FF2B5EF4-FFF2-40B4-BE49-F238E27FC236}">
                    <a16:creationId xmlns:a16="http://schemas.microsoft.com/office/drawing/2014/main" id="{4D1E4514-736E-4B61-A072-D87AB9DB92C3}"/>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9" name="Rectangle 118">
                <a:extLst>
                  <a:ext uri="{FF2B5EF4-FFF2-40B4-BE49-F238E27FC236}">
                    <a16:creationId xmlns:a16="http://schemas.microsoft.com/office/drawing/2014/main" id="{2174B71C-69CD-428C-9925-4D065D026A01}"/>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0" name="Rectangle 119">
                <a:extLst>
                  <a:ext uri="{FF2B5EF4-FFF2-40B4-BE49-F238E27FC236}">
                    <a16:creationId xmlns:a16="http://schemas.microsoft.com/office/drawing/2014/main" id="{432D8D04-01AD-4ABB-B8DC-90F7C78B76AB}"/>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1" name="Graphic 100" descr="Close with solid fill">
              <a:extLst>
                <a:ext uri="{FF2B5EF4-FFF2-40B4-BE49-F238E27FC236}">
                  <a16:creationId xmlns:a16="http://schemas.microsoft.com/office/drawing/2014/main" id="{266C302C-3041-42FB-AB57-082316EADA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02" name="Graphic 101" descr="Close with solid fill">
              <a:extLst>
                <a:ext uri="{FF2B5EF4-FFF2-40B4-BE49-F238E27FC236}">
                  <a16:creationId xmlns:a16="http://schemas.microsoft.com/office/drawing/2014/main" id="{7F15BA99-ECAE-4F50-8539-7C9E485084E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3" name="Graphic 102" descr="Close with solid fill">
              <a:extLst>
                <a:ext uri="{FF2B5EF4-FFF2-40B4-BE49-F238E27FC236}">
                  <a16:creationId xmlns:a16="http://schemas.microsoft.com/office/drawing/2014/main" id="{4356FE64-056C-4BF7-9E8E-219BEB1D637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4" name="Graphic 103" descr="Close with solid fill">
              <a:extLst>
                <a:ext uri="{FF2B5EF4-FFF2-40B4-BE49-F238E27FC236}">
                  <a16:creationId xmlns:a16="http://schemas.microsoft.com/office/drawing/2014/main" id="{378E698D-0F49-4DA7-B342-477BF1465E9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5" name="Graphic 104" descr="Close with solid fill">
              <a:extLst>
                <a:ext uri="{FF2B5EF4-FFF2-40B4-BE49-F238E27FC236}">
                  <a16:creationId xmlns:a16="http://schemas.microsoft.com/office/drawing/2014/main" id="{5B15F0BD-D740-49C7-85BF-1F33E671BC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6" name="Graphic 105" descr="Close with solid fill">
              <a:extLst>
                <a:ext uri="{FF2B5EF4-FFF2-40B4-BE49-F238E27FC236}">
                  <a16:creationId xmlns:a16="http://schemas.microsoft.com/office/drawing/2014/main" id="{827CAB72-59E3-4981-822E-5E7A94CA75F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7" name="Graphic 106" descr="Close with solid fill">
              <a:extLst>
                <a:ext uri="{FF2B5EF4-FFF2-40B4-BE49-F238E27FC236}">
                  <a16:creationId xmlns:a16="http://schemas.microsoft.com/office/drawing/2014/main" id="{19E149BC-AD1A-44EB-864C-52817A7FFE8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8" name="Graphic 107" descr="Close with solid fill">
              <a:extLst>
                <a:ext uri="{FF2B5EF4-FFF2-40B4-BE49-F238E27FC236}">
                  <a16:creationId xmlns:a16="http://schemas.microsoft.com/office/drawing/2014/main" id="{277DED78-A6C4-45CD-B04D-319D9565231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9" name="Graphic 108" descr="Close with solid fill">
              <a:extLst>
                <a:ext uri="{FF2B5EF4-FFF2-40B4-BE49-F238E27FC236}">
                  <a16:creationId xmlns:a16="http://schemas.microsoft.com/office/drawing/2014/main" id="{5B5F34EA-4CDB-4F8E-BA7C-1D5024E0BA2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0" name="Graphic 109" descr="Close with solid fill">
              <a:extLst>
                <a:ext uri="{FF2B5EF4-FFF2-40B4-BE49-F238E27FC236}">
                  <a16:creationId xmlns:a16="http://schemas.microsoft.com/office/drawing/2014/main" id="{45DB239B-1FDD-4EBE-BBF4-0C7824F25A1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69" name="SPG Commodity Insights Red White Small">
            <a:extLst>
              <a:ext uri="{FF2B5EF4-FFF2-40B4-BE49-F238E27FC236}">
                <a16:creationId xmlns:a16="http://schemas.microsoft.com/office/drawing/2014/main" id="{E659A11C-AB71-47B7-BADF-1E67A8C43948}"/>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8551228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vider Photo 1">
    <p:bg>
      <p:bgPr>
        <a:solidFill>
          <a:schemeClr val="bg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A2432D56-F8A2-4DA5-A336-41EBF7AC1530}"/>
              </a:ext>
            </a:extLst>
          </p:cNvPr>
          <p:cNvGrpSpPr/>
          <p:nvPr userDrawn="1"/>
        </p:nvGrpSpPr>
        <p:grpSpPr>
          <a:xfrm>
            <a:off x="12192996" y="647700"/>
            <a:ext cx="139664" cy="5046663"/>
            <a:chOff x="12192996" y="647700"/>
            <a:chExt cx="139664" cy="5046663"/>
          </a:xfrm>
        </p:grpSpPr>
        <p:cxnSp>
          <p:nvCxnSpPr>
            <p:cNvPr id="74" name="Straight Connector 73">
              <a:extLst>
                <a:ext uri="{FF2B5EF4-FFF2-40B4-BE49-F238E27FC236}">
                  <a16:creationId xmlns:a16="http://schemas.microsoft.com/office/drawing/2014/main" id="{02A79C16-BE87-4999-B9CF-F8179B01B582}"/>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31DBC6E5-7901-4016-8F59-70C00F32B8A3}"/>
                </a:ext>
              </a:extLst>
            </p:cNvPr>
            <p:cNvGrpSpPr/>
            <p:nvPr userDrawn="1"/>
          </p:nvGrpSpPr>
          <p:grpSpPr>
            <a:xfrm>
              <a:off x="12202508" y="647700"/>
              <a:ext cx="130152" cy="5046663"/>
              <a:chOff x="12202508" y="647700"/>
              <a:chExt cx="130152" cy="5046663"/>
            </a:xfrm>
          </p:grpSpPr>
          <p:cxnSp>
            <p:nvCxnSpPr>
              <p:cNvPr id="76" name="Straight Connector 75">
                <a:extLst>
                  <a:ext uri="{FF2B5EF4-FFF2-40B4-BE49-F238E27FC236}">
                    <a16:creationId xmlns:a16="http://schemas.microsoft.com/office/drawing/2014/main" id="{31E46A5E-3904-4311-8A3F-135D94C26AB1}"/>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80FB336-18C7-4071-8DBD-14950A893A73}"/>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29EDD6D-20EB-4458-B044-18B1D2B746AC}"/>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1E68460-94F6-4D86-9480-20532A22F131}"/>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A03D035-DE73-476E-858A-8B103ABA3532}"/>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2F21D42A-4E6D-451E-B7F6-E93ADE6F9FF0}"/>
              </a:ext>
            </a:extLst>
          </p:cNvPr>
          <p:cNvGrpSpPr/>
          <p:nvPr userDrawn="1"/>
        </p:nvGrpSpPr>
        <p:grpSpPr>
          <a:xfrm>
            <a:off x="-130152" y="647700"/>
            <a:ext cx="130152" cy="5046663"/>
            <a:chOff x="-130152" y="647700"/>
            <a:chExt cx="130152" cy="5046663"/>
          </a:xfrm>
        </p:grpSpPr>
        <p:cxnSp>
          <p:nvCxnSpPr>
            <p:cNvPr id="82" name="Straight Connector 81">
              <a:extLst>
                <a:ext uri="{FF2B5EF4-FFF2-40B4-BE49-F238E27FC236}">
                  <a16:creationId xmlns:a16="http://schemas.microsoft.com/office/drawing/2014/main" id="{AD7E55A9-AA4D-42F0-AB9C-0DD5CDD0E720}"/>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2F0C7EC-1A52-4514-B8F1-CDCD291EEE50}"/>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A14825F-BC4C-4F21-8566-3DDA4806FAF8}"/>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C002CB4-473A-4E91-9A44-D7D0F186AB94}"/>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02845F6-7175-4F7F-8B42-102829BE8D60}"/>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D0BF221-A139-450C-9276-59A53911383C}"/>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91C9486D-8E48-4C3A-A7ED-527B6F59C9B7}"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9" name="Title 1">
            <a:extLst>
              <a:ext uri="{FF2B5EF4-FFF2-40B4-BE49-F238E27FC236}">
                <a16:creationId xmlns:a16="http://schemas.microsoft.com/office/drawing/2014/main" id="{33D0D42F-6D70-4CBF-9C23-59E66728E7FD}"/>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divider slide title]</a:t>
            </a:r>
          </a:p>
        </p:txBody>
      </p:sp>
      <p:sp>
        <p:nvSpPr>
          <p:cNvPr id="21" name="Picture Placeholder 6">
            <a:extLst>
              <a:ext uri="{FF2B5EF4-FFF2-40B4-BE49-F238E27FC236}">
                <a16:creationId xmlns:a16="http://schemas.microsoft.com/office/drawing/2014/main" id="{946FFBFE-E614-4E08-AC48-326C482E6971}"/>
              </a:ext>
            </a:extLst>
          </p:cNvPr>
          <p:cNvSpPr>
            <a:spLocks noGrp="1"/>
          </p:cNvSpPr>
          <p:nvPr>
            <p:ph type="pic" sz="quarter" idx="15" hasCustomPrompt="1"/>
          </p:nvPr>
        </p:nvSpPr>
        <p:spPr>
          <a:xfrm>
            <a:off x="6098117" y="647700"/>
            <a:ext cx="6093883" cy="5557838"/>
          </a:xfrm>
          <a:blipFill>
            <a:blip r:embed="rId2"/>
            <a:stretch>
              <a:fillRect/>
            </a:stretch>
          </a:blipFill>
        </p:spPr>
        <p:txBody>
          <a:bodyPr anchor="ctr"/>
          <a:lstStyle>
            <a:lvl1pPr marL="0" indent="0" algn="ctr">
              <a:buNone/>
              <a:defRPr/>
            </a:lvl1pPr>
          </a:lstStyle>
          <a:p>
            <a:r>
              <a:rPr lang="en-US"/>
              <a:t>[Insert photo]</a:t>
            </a:r>
          </a:p>
        </p:txBody>
      </p:sp>
      <p:cxnSp>
        <p:nvCxnSpPr>
          <p:cNvPr id="18" name="Straight Connector 17">
            <a:extLst>
              <a:ext uri="{FF2B5EF4-FFF2-40B4-BE49-F238E27FC236}">
                <a16:creationId xmlns:a16="http://schemas.microsoft.com/office/drawing/2014/main" id="{7710A16D-C4ED-4367-9DCF-54DF45963902}"/>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6EFDAB2-4D7E-4399-8027-8BDF93B41B82}"/>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1BBD7D7-8C09-49F8-B32F-B3ADF75D1BAA}"/>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4" name="TextBox 23">
            <a:extLst>
              <a:ext uri="{FF2B5EF4-FFF2-40B4-BE49-F238E27FC236}">
                <a16:creationId xmlns:a16="http://schemas.microsoft.com/office/drawing/2014/main" id="{259B4B73-25F1-4A55-92B5-9B67E53EEC2B}"/>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CCB73371-4FF4-4870-921A-065D0810371E}"/>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035AE41D-9DD4-4B9B-9F3F-EFE5A4879E16}"/>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7690224B-8351-4102-9010-5C9D625096FC}"/>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2EC42F4A-E30C-4642-B587-43863FDC87EF}"/>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8" name="Rectangle 87">
            <a:extLst>
              <a:ext uri="{FF2B5EF4-FFF2-40B4-BE49-F238E27FC236}">
                <a16:creationId xmlns:a16="http://schemas.microsoft.com/office/drawing/2014/main" id="{5E1EF29E-3D70-4274-B188-9C2029FBA173}"/>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89" name="Group 88">
            <a:extLst>
              <a:ext uri="{FF2B5EF4-FFF2-40B4-BE49-F238E27FC236}">
                <a16:creationId xmlns:a16="http://schemas.microsoft.com/office/drawing/2014/main" id="{8ACE3DB3-0335-4FA8-ADB0-CA4C8B8C1D02}"/>
              </a:ext>
            </a:extLst>
          </p:cNvPr>
          <p:cNvGrpSpPr/>
          <p:nvPr userDrawn="1"/>
        </p:nvGrpSpPr>
        <p:grpSpPr>
          <a:xfrm>
            <a:off x="12257314" y="1051487"/>
            <a:ext cx="1272540" cy="3085386"/>
            <a:chOff x="12257314" y="1051487"/>
            <a:chExt cx="1272540" cy="3085386"/>
          </a:xfrm>
        </p:grpSpPr>
        <p:sp>
          <p:nvSpPr>
            <p:cNvPr id="90" name="Rectangle 89">
              <a:extLst>
                <a:ext uri="{FF2B5EF4-FFF2-40B4-BE49-F238E27FC236}">
                  <a16:creationId xmlns:a16="http://schemas.microsoft.com/office/drawing/2014/main" id="{CCE6463C-F632-4103-A2F6-AA03A574DBBE}"/>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1" name="TextBox 90">
              <a:extLst>
                <a:ext uri="{FF2B5EF4-FFF2-40B4-BE49-F238E27FC236}">
                  <a16:creationId xmlns:a16="http://schemas.microsoft.com/office/drawing/2014/main" id="{249994D2-CD59-4CCE-AB0F-BF90E602EF10}"/>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2" name="Freeform: Shape 91">
              <a:extLst>
                <a:ext uri="{FF2B5EF4-FFF2-40B4-BE49-F238E27FC236}">
                  <a16:creationId xmlns:a16="http://schemas.microsoft.com/office/drawing/2014/main" id="{9D6D3566-8DE1-455C-A549-E061BC14E62F}"/>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E70F5246-B8FA-4558-9549-97FE952BFB44}"/>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4" name="Freeform: Shape 93">
              <a:extLst>
                <a:ext uri="{FF2B5EF4-FFF2-40B4-BE49-F238E27FC236}">
                  <a16:creationId xmlns:a16="http://schemas.microsoft.com/office/drawing/2014/main" id="{52F2DD68-E7BB-4BAB-8042-007CF1F77D4C}"/>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16FB9D54-4038-4F36-A0BB-39E65856AED7}"/>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DF34693A-D0E4-42D5-97C9-6407EC8250C8}"/>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7" name="Picture 96">
              <a:extLst>
                <a:ext uri="{FF2B5EF4-FFF2-40B4-BE49-F238E27FC236}">
                  <a16:creationId xmlns:a16="http://schemas.microsoft.com/office/drawing/2014/main" id="{0F570732-9C7F-4287-A199-1325260DAA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8" name="Rectangle 97">
              <a:extLst>
                <a:ext uri="{FF2B5EF4-FFF2-40B4-BE49-F238E27FC236}">
                  <a16:creationId xmlns:a16="http://schemas.microsoft.com/office/drawing/2014/main" id="{D3B2F370-3A86-4483-A77B-B52B8BD78CAC}"/>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9" name="Rectangle 98">
              <a:extLst>
                <a:ext uri="{FF2B5EF4-FFF2-40B4-BE49-F238E27FC236}">
                  <a16:creationId xmlns:a16="http://schemas.microsoft.com/office/drawing/2014/main" id="{105BBAE1-7640-4152-89D8-BC2233B3E25A}"/>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0" name="Rectangle 99">
              <a:extLst>
                <a:ext uri="{FF2B5EF4-FFF2-40B4-BE49-F238E27FC236}">
                  <a16:creationId xmlns:a16="http://schemas.microsoft.com/office/drawing/2014/main" id="{92D4B346-71A5-46A3-8A17-7A5CC1671596}"/>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1" name="Rectangle 100">
              <a:extLst>
                <a:ext uri="{FF2B5EF4-FFF2-40B4-BE49-F238E27FC236}">
                  <a16:creationId xmlns:a16="http://schemas.microsoft.com/office/drawing/2014/main" id="{70AE2B7C-AFB0-4BD5-AFD7-6EF2BB64034E}"/>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2" name="Group 101">
              <a:extLst>
                <a:ext uri="{FF2B5EF4-FFF2-40B4-BE49-F238E27FC236}">
                  <a16:creationId xmlns:a16="http://schemas.microsoft.com/office/drawing/2014/main" id="{CEF0E8EC-DD9C-4B0D-8D54-203125E9D1C0}"/>
                </a:ext>
              </a:extLst>
            </p:cNvPr>
            <p:cNvGrpSpPr/>
            <p:nvPr userDrawn="1"/>
          </p:nvGrpSpPr>
          <p:grpSpPr>
            <a:xfrm>
              <a:off x="12364752" y="2345932"/>
              <a:ext cx="1055431" cy="88186"/>
              <a:chOff x="914335" y="6913770"/>
              <a:chExt cx="1109884" cy="100584"/>
            </a:xfrm>
            <a:noFill/>
          </p:grpSpPr>
          <p:sp>
            <p:nvSpPr>
              <p:cNvPr id="113" name="Rectangle 112">
                <a:extLst>
                  <a:ext uri="{FF2B5EF4-FFF2-40B4-BE49-F238E27FC236}">
                    <a16:creationId xmlns:a16="http://schemas.microsoft.com/office/drawing/2014/main" id="{545575B1-076C-41B1-BD6B-7F45853E7949}"/>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4" name="Rectangle 113">
                <a:extLst>
                  <a:ext uri="{FF2B5EF4-FFF2-40B4-BE49-F238E27FC236}">
                    <a16:creationId xmlns:a16="http://schemas.microsoft.com/office/drawing/2014/main" id="{F07620DF-AF2E-4910-BF2D-78906737830C}"/>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5" name="Rectangle 114">
                <a:extLst>
                  <a:ext uri="{FF2B5EF4-FFF2-40B4-BE49-F238E27FC236}">
                    <a16:creationId xmlns:a16="http://schemas.microsoft.com/office/drawing/2014/main" id="{4322022F-3331-47F5-90A4-B241DD63D581}"/>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6" name="Rectangle 115">
                <a:extLst>
                  <a:ext uri="{FF2B5EF4-FFF2-40B4-BE49-F238E27FC236}">
                    <a16:creationId xmlns:a16="http://schemas.microsoft.com/office/drawing/2014/main" id="{FFCF4FAB-E823-473E-9D0F-D11A18FD46D1}"/>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7" name="Rectangle 116">
                <a:extLst>
                  <a:ext uri="{FF2B5EF4-FFF2-40B4-BE49-F238E27FC236}">
                    <a16:creationId xmlns:a16="http://schemas.microsoft.com/office/drawing/2014/main" id="{D47FCFAD-2C5B-44D2-8CC2-0746D5633BB8}"/>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8" name="Rectangle 117">
                <a:extLst>
                  <a:ext uri="{FF2B5EF4-FFF2-40B4-BE49-F238E27FC236}">
                    <a16:creationId xmlns:a16="http://schemas.microsoft.com/office/drawing/2014/main" id="{3838E6D6-715D-4235-9CB0-CA95292953EC}"/>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9" name="Rectangle 118">
                <a:extLst>
                  <a:ext uri="{FF2B5EF4-FFF2-40B4-BE49-F238E27FC236}">
                    <a16:creationId xmlns:a16="http://schemas.microsoft.com/office/drawing/2014/main" id="{09289944-6C32-4433-8C2F-6038B67544C8}"/>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0" name="Rectangle 119">
                <a:extLst>
                  <a:ext uri="{FF2B5EF4-FFF2-40B4-BE49-F238E27FC236}">
                    <a16:creationId xmlns:a16="http://schemas.microsoft.com/office/drawing/2014/main" id="{90BC90E8-18C3-4943-B246-DFC241CF499F}"/>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1" name="Rectangle 120">
                <a:extLst>
                  <a:ext uri="{FF2B5EF4-FFF2-40B4-BE49-F238E27FC236}">
                    <a16:creationId xmlns:a16="http://schemas.microsoft.com/office/drawing/2014/main" id="{AFB47AC6-B67B-4656-B641-7CDB14B79DB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2" name="Rectangle 121">
                <a:extLst>
                  <a:ext uri="{FF2B5EF4-FFF2-40B4-BE49-F238E27FC236}">
                    <a16:creationId xmlns:a16="http://schemas.microsoft.com/office/drawing/2014/main" id="{2CF30231-2821-478F-8A46-918503F6FA5D}"/>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3" name="Graphic 102" descr="Close with solid fill">
              <a:extLst>
                <a:ext uri="{FF2B5EF4-FFF2-40B4-BE49-F238E27FC236}">
                  <a16:creationId xmlns:a16="http://schemas.microsoft.com/office/drawing/2014/main" id="{D88932A9-8E71-4409-AE63-6D575DC03AE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04" name="Graphic 103" descr="Close with solid fill">
              <a:extLst>
                <a:ext uri="{FF2B5EF4-FFF2-40B4-BE49-F238E27FC236}">
                  <a16:creationId xmlns:a16="http://schemas.microsoft.com/office/drawing/2014/main" id="{435B71AD-EA68-4047-A067-81558BFE449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05" name="Graphic 104" descr="Close with solid fill">
              <a:extLst>
                <a:ext uri="{FF2B5EF4-FFF2-40B4-BE49-F238E27FC236}">
                  <a16:creationId xmlns:a16="http://schemas.microsoft.com/office/drawing/2014/main" id="{9B558106-925D-4391-9860-BFBAD7D64EE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06" name="Graphic 105" descr="Close with solid fill">
              <a:extLst>
                <a:ext uri="{FF2B5EF4-FFF2-40B4-BE49-F238E27FC236}">
                  <a16:creationId xmlns:a16="http://schemas.microsoft.com/office/drawing/2014/main" id="{7B8ECB49-2AA6-44DB-A144-2A2665C4F4D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07" name="Graphic 106" descr="Close with solid fill">
              <a:extLst>
                <a:ext uri="{FF2B5EF4-FFF2-40B4-BE49-F238E27FC236}">
                  <a16:creationId xmlns:a16="http://schemas.microsoft.com/office/drawing/2014/main" id="{339E224E-0FA7-4EA5-89A5-F70684C81E5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08" name="Graphic 107" descr="Close with solid fill">
              <a:extLst>
                <a:ext uri="{FF2B5EF4-FFF2-40B4-BE49-F238E27FC236}">
                  <a16:creationId xmlns:a16="http://schemas.microsoft.com/office/drawing/2014/main" id="{58DEDE8F-BBA9-4E1C-82AC-3CAC7B6FAA3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09" name="Graphic 108" descr="Close with solid fill">
              <a:extLst>
                <a:ext uri="{FF2B5EF4-FFF2-40B4-BE49-F238E27FC236}">
                  <a16:creationId xmlns:a16="http://schemas.microsoft.com/office/drawing/2014/main" id="{64B2EA9B-7C84-45CC-927D-CF35E373D67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10" name="Graphic 109" descr="Close with solid fill">
              <a:extLst>
                <a:ext uri="{FF2B5EF4-FFF2-40B4-BE49-F238E27FC236}">
                  <a16:creationId xmlns:a16="http://schemas.microsoft.com/office/drawing/2014/main" id="{1BC5EADF-8A31-4785-8E46-AA3F83AF489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11" name="Graphic 110" descr="Close with solid fill">
              <a:extLst>
                <a:ext uri="{FF2B5EF4-FFF2-40B4-BE49-F238E27FC236}">
                  <a16:creationId xmlns:a16="http://schemas.microsoft.com/office/drawing/2014/main" id="{1B86A086-9BAF-4A61-8623-38D316C4BA1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12" name="Graphic 111" descr="Close with solid fill">
              <a:extLst>
                <a:ext uri="{FF2B5EF4-FFF2-40B4-BE49-F238E27FC236}">
                  <a16:creationId xmlns:a16="http://schemas.microsoft.com/office/drawing/2014/main" id="{831CFFD2-44B7-44A8-B4DD-991335BC826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pic>
        <p:nvPicPr>
          <p:cNvPr id="69" name="SPG Commodity Insights Red White Small">
            <a:extLst>
              <a:ext uri="{FF2B5EF4-FFF2-40B4-BE49-F238E27FC236}">
                <a16:creationId xmlns:a16="http://schemas.microsoft.com/office/drawing/2014/main" id="{D16FAA03-C8EB-4E20-A69A-315D5B569D4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25653214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2">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1F101537-6FC9-4E0C-B846-FC7056DA5CF1}"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1" name="Title 1">
            <a:extLst>
              <a:ext uri="{FF2B5EF4-FFF2-40B4-BE49-F238E27FC236}">
                <a16:creationId xmlns:a16="http://schemas.microsoft.com/office/drawing/2014/main" id="{CC1BE429-C3BF-4A3B-ABAB-1DEBDFEA64A1}"/>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divider slide title]</a:t>
            </a:r>
          </a:p>
        </p:txBody>
      </p:sp>
      <p:sp>
        <p:nvSpPr>
          <p:cNvPr id="22" name="Text Placeholder 6">
            <a:extLst>
              <a:ext uri="{FF2B5EF4-FFF2-40B4-BE49-F238E27FC236}">
                <a16:creationId xmlns:a16="http://schemas.microsoft.com/office/drawing/2014/main" id="{DEBE0202-C83B-4CDF-99B4-51D3CE5F8F85}"/>
              </a:ext>
            </a:extLst>
          </p:cNvPr>
          <p:cNvSpPr>
            <a:spLocks noGrp="1"/>
          </p:cNvSpPr>
          <p:nvPr>
            <p:ph type="body" sz="quarter" idx="13" hasCustomPrompt="1"/>
          </p:nvPr>
        </p:nvSpPr>
        <p:spPr>
          <a:xfrm>
            <a:off x="6607174" y="1955800"/>
            <a:ext cx="5026027" cy="4249739"/>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a:t>[Click to add content]</a:t>
            </a:r>
          </a:p>
        </p:txBody>
      </p:sp>
    </p:spTree>
    <p:extLst>
      <p:ext uri="{BB962C8B-B14F-4D97-AF65-F5344CB8AC3E}">
        <p14:creationId xmlns:p14="http://schemas.microsoft.com/office/powerpoint/2010/main" val="20066278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Photo 2">
    <p:bg>
      <p:bgRef idx="1001">
        <a:schemeClr val="bg1"/>
      </p:bgRef>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BADCD994-4FE4-4DB8-9BBD-1D4E0B4689B1}"/>
              </a:ext>
            </a:extLst>
          </p:cNvPr>
          <p:cNvSpPr>
            <a:spLocks noGrp="1"/>
          </p:cNvSpPr>
          <p:nvPr>
            <p:ph type="pic" sz="quarter" idx="15" hasCustomPrompt="1"/>
          </p:nvPr>
        </p:nvSpPr>
        <p:spPr>
          <a:xfrm>
            <a:off x="6098117" y="647700"/>
            <a:ext cx="6093883" cy="5557838"/>
          </a:xfr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2" name="Title 1">
            <a:extLst>
              <a:ext uri="{FF2B5EF4-FFF2-40B4-BE49-F238E27FC236}">
                <a16:creationId xmlns:a16="http://schemas.microsoft.com/office/drawing/2014/main" id="{6166DBEF-BFBC-41BD-92D8-7910BCE31E3B}"/>
              </a:ext>
            </a:extLst>
          </p:cNvPr>
          <p:cNvSpPr>
            <a:spLocks noGrp="1"/>
          </p:cNvSpPr>
          <p:nvPr>
            <p:ph type="title" hasCustomPrompt="1"/>
          </p:nvPr>
        </p:nvSpPr>
        <p:spPr>
          <a:xfrm>
            <a:off x="558799" y="1954213"/>
            <a:ext cx="4059936" cy="4251326"/>
          </a:xfrm>
          <a:prstGeom prst="rect">
            <a:avLst/>
          </a:prstGeom>
        </p:spPr>
        <p:txBody>
          <a:bodyPr>
            <a:normAutofit/>
          </a:bodyPr>
          <a:lstStyle>
            <a:lvl1pPr>
              <a:defRPr sz="4000"/>
            </a:lvl1pPr>
          </a:lstStyle>
          <a:p>
            <a:r>
              <a:rPr lang="en-US"/>
              <a:t>[Add divider slide title]</a:t>
            </a:r>
          </a:p>
        </p:txBody>
      </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67F81926-DFD3-43CB-970E-BA153A2A7580}"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cxnSp>
        <p:nvCxnSpPr>
          <p:cNvPr id="19" name="Straight Connector 18">
            <a:extLst>
              <a:ext uri="{FF2B5EF4-FFF2-40B4-BE49-F238E27FC236}">
                <a16:creationId xmlns:a16="http://schemas.microsoft.com/office/drawing/2014/main" id="{65F9EC67-A3A8-4754-9906-717F97AE3BD6}"/>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843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accent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045B5524-216D-4A78-AB4A-263637C3A18E}"/>
              </a:ext>
            </a:extLst>
          </p:cNvPr>
          <p:cNvGrpSpPr/>
          <p:nvPr userDrawn="1"/>
        </p:nvGrpSpPr>
        <p:grpSpPr>
          <a:xfrm>
            <a:off x="12192996" y="647700"/>
            <a:ext cx="139664" cy="5046663"/>
            <a:chOff x="12192996" y="647700"/>
            <a:chExt cx="139664" cy="5046663"/>
          </a:xfrm>
        </p:grpSpPr>
        <p:cxnSp>
          <p:nvCxnSpPr>
            <p:cNvPr id="74" name="Straight Connector 73">
              <a:extLst>
                <a:ext uri="{FF2B5EF4-FFF2-40B4-BE49-F238E27FC236}">
                  <a16:creationId xmlns:a16="http://schemas.microsoft.com/office/drawing/2014/main" id="{EF4BF149-F200-47AD-BC67-85AF2E2A1B3B}"/>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4ECC84A2-2923-44D5-8969-62B0585DA274}"/>
                </a:ext>
              </a:extLst>
            </p:cNvPr>
            <p:cNvGrpSpPr/>
            <p:nvPr userDrawn="1"/>
          </p:nvGrpSpPr>
          <p:grpSpPr>
            <a:xfrm>
              <a:off x="12202508" y="647700"/>
              <a:ext cx="130152" cy="5046663"/>
              <a:chOff x="12202508" y="647700"/>
              <a:chExt cx="130152" cy="5046663"/>
            </a:xfrm>
          </p:grpSpPr>
          <p:cxnSp>
            <p:nvCxnSpPr>
              <p:cNvPr id="76" name="Straight Connector 75">
                <a:extLst>
                  <a:ext uri="{FF2B5EF4-FFF2-40B4-BE49-F238E27FC236}">
                    <a16:creationId xmlns:a16="http://schemas.microsoft.com/office/drawing/2014/main" id="{0F04747B-AE26-463E-AAE5-A13D5CCAB5D5}"/>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C6FCEE7-38DD-4610-96B3-849F2E459B90}"/>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B46F845-6532-436C-BFCC-92ED8CA28AE1}"/>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71967DD-4E94-4FD5-BE84-9BB9A6E6F41E}"/>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15AF121-2A0C-4DC3-ABA3-9558041FD4E9}"/>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F3964BC1-184A-4956-8E28-02E6B69A60C9}"/>
              </a:ext>
            </a:extLst>
          </p:cNvPr>
          <p:cNvGrpSpPr/>
          <p:nvPr userDrawn="1"/>
        </p:nvGrpSpPr>
        <p:grpSpPr>
          <a:xfrm>
            <a:off x="-130152" y="647700"/>
            <a:ext cx="130152" cy="5046663"/>
            <a:chOff x="-130152" y="647700"/>
            <a:chExt cx="130152" cy="5046663"/>
          </a:xfrm>
        </p:grpSpPr>
        <p:cxnSp>
          <p:nvCxnSpPr>
            <p:cNvPr id="82" name="Straight Connector 81">
              <a:extLst>
                <a:ext uri="{FF2B5EF4-FFF2-40B4-BE49-F238E27FC236}">
                  <a16:creationId xmlns:a16="http://schemas.microsoft.com/office/drawing/2014/main" id="{9537BF68-E597-42EB-B049-C709C48ED623}"/>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0F21424-DF2F-40FA-A256-214AF4A2F1D9}"/>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B7296B3-6E7F-4B5F-BEA7-5468FFFB7F4F}"/>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9F0864F-6E9B-4645-BB2F-BAA4CCC195EC}"/>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4BC1142-2DA1-4992-8C40-5FC817AD93CE}"/>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41AA18C-E6A5-4C9F-8FD8-D09D176CD174}"/>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2B76E7FF-9DF0-4D63-BFAB-A6CAFC7C96C7}"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19" name="Title 1">
            <a:extLst>
              <a:ext uri="{FF2B5EF4-FFF2-40B4-BE49-F238E27FC236}">
                <a16:creationId xmlns:a16="http://schemas.microsoft.com/office/drawing/2014/main" id="{95501395-6232-4D37-BBF0-E0A18B0CF430}"/>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divider slide title]</a:t>
            </a:r>
          </a:p>
        </p:txBody>
      </p:sp>
      <p:sp>
        <p:nvSpPr>
          <p:cNvPr id="20" name="Text Placeholder 6">
            <a:extLst>
              <a:ext uri="{FF2B5EF4-FFF2-40B4-BE49-F238E27FC236}">
                <a16:creationId xmlns:a16="http://schemas.microsoft.com/office/drawing/2014/main" id="{66D505EF-31B6-40FB-9F74-E5C91F0D33DE}"/>
              </a:ext>
            </a:extLst>
          </p:cNvPr>
          <p:cNvSpPr>
            <a:spLocks noGrp="1"/>
          </p:cNvSpPr>
          <p:nvPr>
            <p:ph type="body" sz="quarter" idx="13" hasCustomPrompt="1"/>
          </p:nvPr>
        </p:nvSpPr>
        <p:spPr>
          <a:xfrm>
            <a:off x="6607174" y="1955800"/>
            <a:ext cx="5026027" cy="4249739"/>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a:t>[Click to add content]</a:t>
            </a:r>
          </a:p>
        </p:txBody>
      </p:sp>
      <p:cxnSp>
        <p:nvCxnSpPr>
          <p:cNvPr id="21" name="Straight Connector 20">
            <a:extLst>
              <a:ext uri="{FF2B5EF4-FFF2-40B4-BE49-F238E27FC236}">
                <a16:creationId xmlns:a16="http://schemas.microsoft.com/office/drawing/2014/main" id="{E56828AC-076E-459F-B356-BF9CC2CA83C4}"/>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A4CFD94-8A25-44F2-A9B1-C103181A7F4C}"/>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86A3D48-0AA2-49E7-B234-35F7F18AFCFF}"/>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4" name="TextBox 23">
            <a:extLst>
              <a:ext uri="{FF2B5EF4-FFF2-40B4-BE49-F238E27FC236}">
                <a16:creationId xmlns:a16="http://schemas.microsoft.com/office/drawing/2014/main" id="{80B7583B-C91F-47DA-9CA6-484BACFFDBD0}"/>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7CBE0426-684F-494A-AEDB-755BADFC98C3}"/>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5E53CD89-4186-4F80-AE8B-ABB24D95C3C9}"/>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4A22A1F2-BED1-47C3-A642-FCE4072FDB9E}"/>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DD606F6C-32FA-4265-80F7-6513355A58F6}"/>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8" name="Rectangle 67">
            <a:extLst>
              <a:ext uri="{FF2B5EF4-FFF2-40B4-BE49-F238E27FC236}">
                <a16:creationId xmlns:a16="http://schemas.microsoft.com/office/drawing/2014/main" id="{C8975DE4-5B78-424F-BAC1-7145393C42A1}"/>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9" name="Group 68">
            <a:extLst>
              <a:ext uri="{FF2B5EF4-FFF2-40B4-BE49-F238E27FC236}">
                <a16:creationId xmlns:a16="http://schemas.microsoft.com/office/drawing/2014/main" id="{BE47EEF4-19DD-4F77-901A-690B58D16393}"/>
              </a:ext>
            </a:extLst>
          </p:cNvPr>
          <p:cNvGrpSpPr/>
          <p:nvPr userDrawn="1"/>
        </p:nvGrpSpPr>
        <p:grpSpPr>
          <a:xfrm>
            <a:off x="12257314" y="1051487"/>
            <a:ext cx="1272540" cy="3085386"/>
            <a:chOff x="12257314" y="1051487"/>
            <a:chExt cx="1272540" cy="3085386"/>
          </a:xfrm>
        </p:grpSpPr>
        <p:sp>
          <p:nvSpPr>
            <p:cNvPr id="70" name="Rectangle 69">
              <a:extLst>
                <a:ext uri="{FF2B5EF4-FFF2-40B4-BE49-F238E27FC236}">
                  <a16:creationId xmlns:a16="http://schemas.microsoft.com/office/drawing/2014/main" id="{35FCC5E7-2F86-4825-8AB1-652256ADD117}"/>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1" name="TextBox 70">
              <a:extLst>
                <a:ext uri="{FF2B5EF4-FFF2-40B4-BE49-F238E27FC236}">
                  <a16:creationId xmlns:a16="http://schemas.microsoft.com/office/drawing/2014/main" id="{A4DC5CD3-5C73-423C-8C95-F16470101114}"/>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72" name="Freeform: Shape 71">
              <a:extLst>
                <a:ext uri="{FF2B5EF4-FFF2-40B4-BE49-F238E27FC236}">
                  <a16:creationId xmlns:a16="http://schemas.microsoft.com/office/drawing/2014/main" id="{BCF35F30-B114-45EA-9B02-8A146E3B4DF0}"/>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D8605FE1-3AFA-4AB6-A838-9252A667B825}"/>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89" name="Freeform: Shape 88">
              <a:extLst>
                <a:ext uri="{FF2B5EF4-FFF2-40B4-BE49-F238E27FC236}">
                  <a16:creationId xmlns:a16="http://schemas.microsoft.com/office/drawing/2014/main" id="{914D6B8D-1851-4BF7-AD51-09AA1E1CF9CA}"/>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A376E48B-7344-4B6D-9BB2-BADFEFE2A46D}"/>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FF5DE635-B631-4FCF-80A6-09983DA30459}"/>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2" name="Picture 91">
              <a:extLst>
                <a:ext uri="{FF2B5EF4-FFF2-40B4-BE49-F238E27FC236}">
                  <a16:creationId xmlns:a16="http://schemas.microsoft.com/office/drawing/2014/main" id="{CF11539B-8403-454F-9B61-5FFC48E7B26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3" name="Rectangle 92">
              <a:extLst>
                <a:ext uri="{FF2B5EF4-FFF2-40B4-BE49-F238E27FC236}">
                  <a16:creationId xmlns:a16="http://schemas.microsoft.com/office/drawing/2014/main" id="{06CFB62C-99D5-47DD-A2AF-9BD38DAE9C82}"/>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4" name="Rectangle 93">
              <a:extLst>
                <a:ext uri="{FF2B5EF4-FFF2-40B4-BE49-F238E27FC236}">
                  <a16:creationId xmlns:a16="http://schemas.microsoft.com/office/drawing/2014/main" id="{D37BAD0D-2515-466C-AEC3-C4F8CC0565D3}"/>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5" name="Rectangle 94">
              <a:extLst>
                <a:ext uri="{FF2B5EF4-FFF2-40B4-BE49-F238E27FC236}">
                  <a16:creationId xmlns:a16="http://schemas.microsoft.com/office/drawing/2014/main" id="{C83B78D9-CF44-48D4-BAE1-5E4CB93A1247}"/>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6" name="Rectangle 95">
              <a:extLst>
                <a:ext uri="{FF2B5EF4-FFF2-40B4-BE49-F238E27FC236}">
                  <a16:creationId xmlns:a16="http://schemas.microsoft.com/office/drawing/2014/main" id="{8F5D3F56-DB1A-4729-8150-05EFBAA1F16A}"/>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97" name="Group 96">
              <a:extLst>
                <a:ext uri="{FF2B5EF4-FFF2-40B4-BE49-F238E27FC236}">
                  <a16:creationId xmlns:a16="http://schemas.microsoft.com/office/drawing/2014/main" id="{304E55D6-F9A6-473E-8F70-AAD4BA73E5D8}"/>
                </a:ext>
              </a:extLst>
            </p:cNvPr>
            <p:cNvGrpSpPr/>
            <p:nvPr userDrawn="1"/>
          </p:nvGrpSpPr>
          <p:grpSpPr>
            <a:xfrm>
              <a:off x="12364752" y="2345932"/>
              <a:ext cx="1055431" cy="88186"/>
              <a:chOff x="914335" y="6913770"/>
              <a:chExt cx="1109884" cy="100584"/>
            </a:xfrm>
            <a:noFill/>
          </p:grpSpPr>
          <p:sp>
            <p:nvSpPr>
              <p:cNvPr id="108" name="Rectangle 107">
                <a:extLst>
                  <a:ext uri="{FF2B5EF4-FFF2-40B4-BE49-F238E27FC236}">
                    <a16:creationId xmlns:a16="http://schemas.microsoft.com/office/drawing/2014/main" id="{32990748-E251-44CA-AD27-8130930B0750}"/>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9" name="Rectangle 108">
                <a:extLst>
                  <a:ext uri="{FF2B5EF4-FFF2-40B4-BE49-F238E27FC236}">
                    <a16:creationId xmlns:a16="http://schemas.microsoft.com/office/drawing/2014/main" id="{DCFE454B-E6F4-4D5E-B39D-2B0792AFD56F}"/>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0" name="Rectangle 109">
                <a:extLst>
                  <a:ext uri="{FF2B5EF4-FFF2-40B4-BE49-F238E27FC236}">
                    <a16:creationId xmlns:a16="http://schemas.microsoft.com/office/drawing/2014/main" id="{279512DA-7172-4610-870E-B6D98438827B}"/>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1" name="Rectangle 110">
                <a:extLst>
                  <a:ext uri="{FF2B5EF4-FFF2-40B4-BE49-F238E27FC236}">
                    <a16:creationId xmlns:a16="http://schemas.microsoft.com/office/drawing/2014/main" id="{C8192A18-A777-46A8-916E-A954B8FE2E81}"/>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2" name="Rectangle 111">
                <a:extLst>
                  <a:ext uri="{FF2B5EF4-FFF2-40B4-BE49-F238E27FC236}">
                    <a16:creationId xmlns:a16="http://schemas.microsoft.com/office/drawing/2014/main" id="{F92782AC-1D32-49FC-9302-9D1E004B3E0E}"/>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3" name="Rectangle 112">
                <a:extLst>
                  <a:ext uri="{FF2B5EF4-FFF2-40B4-BE49-F238E27FC236}">
                    <a16:creationId xmlns:a16="http://schemas.microsoft.com/office/drawing/2014/main" id="{8F2F3161-EFD4-4BA2-8813-8AD826048501}"/>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4" name="Rectangle 113">
                <a:extLst>
                  <a:ext uri="{FF2B5EF4-FFF2-40B4-BE49-F238E27FC236}">
                    <a16:creationId xmlns:a16="http://schemas.microsoft.com/office/drawing/2014/main" id="{697D3F77-16AF-4627-89D5-99C9F475D702}"/>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5" name="Rectangle 114">
                <a:extLst>
                  <a:ext uri="{FF2B5EF4-FFF2-40B4-BE49-F238E27FC236}">
                    <a16:creationId xmlns:a16="http://schemas.microsoft.com/office/drawing/2014/main" id="{AFEA44BF-FB7B-4FE8-8760-8EF1F178113F}"/>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6" name="Rectangle 115">
                <a:extLst>
                  <a:ext uri="{FF2B5EF4-FFF2-40B4-BE49-F238E27FC236}">
                    <a16:creationId xmlns:a16="http://schemas.microsoft.com/office/drawing/2014/main" id="{596202A2-E2BA-4D6D-994B-837EE1DF841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7" name="Rectangle 116">
                <a:extLst>
                  <a:ext uri="{FF2B5EF4-FFF2-40B4-BE49-F238E27FC236}">
                    <a16:creationId xmlns:a16="http://schemas.microsoft.com/office/drawing/2014/main" id="{F72AF28E-A0C8-4497-BE2B-A3388D382737}"/>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98" name="Graphic 97" descr="Close with solid fill">
              <a:extLst>
                <a:ext uri="{FF2B5EF4-FFF2-40B4-BE49-F238E27FC236}">
                  <a16:creationId xmlns:a16="http://schemas.microsoft.com/office/drawing/2014/main" id="{5921B7E9-B0CE-4199-ABB2-53BF6D94FED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99" name="Graphic 98" descr="Close with solid fill">
              <a:extLst>
                <a:ext uri="{FF2B5EF4-FFF2-40B4-BE49-F238E27FC236}">
                  <a16:creationId xmlns:a16="http://schemas.microsoft.com/office/drawing/2014/main" id="{D82FFD75-1907-4AEA-8A57-193793C053E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0" name="Graphic 99" descr="Close with solid fill">
              <a:extLst>
                <a:ext uri="{FF2B5EF4-FFF2-40B4-BE49-F238E27FC236}">
                  <a16:creationId xmlns:a16="http://schemas.microsoft.com/office/drawing/2014/main" id="{D0AB6DAB-2679-476D-B172-44F95F58298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1" name="Graphic 100" descr="Close with solid fill">
              <a:extLst>
                <a:ext uri="{FF2B5EF4-FFF2-40B4-BE49-F238E27FC236}">
                  <a16:creationId xmlns:a16="http://schemas.microsoft.com/office/drawing/2014/main" id="{E6C07A87-0104-43B3-9BE4-F85F5C0F331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2" name="Graphic 101" descr="Close with solid fill">
              <a:extLst>
                <a:ext uri="{FF2B5EF4-FFF2-40B4-BE49-F238E27FC236}">
                  <a16:creationId xmlns:a16="http://schemas.microsoft.com/office/drawing/2014/main" id="{886C0CBE-059B-4516-B4CF-0EA1B5EEBD4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3" name="Graphic 102" descr="Close with solid fill">
              <a:extLst>
                <a:ext uri="{FF2B5EF4-FFF2-40B4-BE49-F238E27FC236}">
                  <a16:creationId xmlns:a16="http://schemas.microsoft.com/office/drawing/2014/main" id="{561FAE0E-1752-4785-A8AC-D3A55774A40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4" name="Graphic 103" descr="Close with solid fill">
              <a:extLst>
                <a:ext uri="{FF2B5EF4-FFF2-40B4-BE49-F238E27FC236}">
                  <a16:creationId xmlns:a16="http://schemas.microsoft.com/office/drawing/2014/main" id="{150F5EC2-69A3-4B9C-BB5B-E4410CA72EA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5" name="Graphic 104" descr="Close with solid fill">
              <a:extLst>
                <a:ext uri="{FF2B5EF4-FFF2-40B4-BE49-F238E27FC236}">
                  <a16:creationId xmlns:a16="http://schemas.microsoft.com/office/drawing/2014/main" id="{6DE5E834-1DF8-473F-A105-5384BB5BCB1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6" name="Graphic 105" descr="Close with solid fill">
              <a:extLst>
                <a:ext uri="{FF2B5EF4-FFF2-40B4-BE49-F238E27FC236}">
                  <a16:creationId xmlns:a16="http://schemas.microsoft.com/office/drawing/2014/main" id="{6A9F8393-2B26-4D4C-B47D-3B784B0C10D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7" name="Graphic 106" descr="Close with solid fill">
              <a:extLst>
                <a:ext uri="{FF2B5EF4-FFF2-40B4-BE49-F238E27FC236}">
                  <a16:creationId xmlns:a16="http://schemas.microsoft.com/office/drawing/2014/main" id="{8EB6EFE0-D040-49C0-B42E-C89707810F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119" name="SPG Commodity Insights White Small">
            <a:extLst>
              <a:ext uri="{FF2B5EF4-FFF2-40B4-BE49-F238E27FC236}">
                <a16:creationId xmlns:a16="http://schemas.microsoft.com/office/drawing/2014/main" id="{BDE982FC-D41A-44B0-ADAB-BC299958714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15900152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Photo 3">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727B95F6-5AD7-4FBE-85A4-E0F6C18B373F}"/>
              </a:ext>
            </a:extLst>
          </p:cNvPr>
          <p:cNvGrpSpPr/>
          <p:nvPr userDrawn="1"/>
        </p:nvGrpSpPr>
        <p:grpSpPr>
          <a:xfrm>
            <a:off x="12192996" y="647700"/>
            <a:ext cx="139664" cy="5046663"/>
            <a:chOff x="12192996" y="647700"/>
            <a:chExt cx="139664" cy="5046663"/>
          </a:xfrm>
        </p:grpSpPr>
        <p:cxnSp>
          <p:nvCxnSpPr>
            <p:cNvPr id="73" name="Straight Connector 72">
              <a:extLst>
                <a:ext uri="{FF2B5EF4-FFF2-40B4-BE49-F238E27FC236}">
                  <a16:creationId xmlns:a16="http://schemas.microsoft.com/office/drawing/2014/main" id="{B46E8F57-4B58-4448-B61F-F608ADE8080E}"/>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061B3755-1832-46DB-B53F-EDA4D7A65AE2}"/>
                </a:ext>
              </a:extLst>
            </p:cNvPr>
            <p:cNvGrpSpPr/>
            <p:nvPr userDrawn="1"/>
          </p:nvGrpSpPr>
          <p:grpSpPr>
            <a:xfrm>
              <a:off x="12202508" y="647700"/>
              <a:ext cx="130152" cy="5046663"/>
              <a:chOff x="12202508" y="647700"/>
              <a:chExt cx="130152" cy="5046663"/>
            </a:xfrm>
          </p:grpSpPr>
          <p:cxnSp>
            <p:nvCxnSpPr>
              <p:cNvPr id="75" name="Straight Connector 74">
                <a:extLst>
                  <a:ext uri="{FF2B5EF4-FFF2-40B4-BE49-F238E27FC236}">
                    <a16:creationId xmlns:a16="http://schemas.microsoft.com/office/drawing/2014/main" id="{08722D1D-EE77-4A76-9625-12C59E3041BF}"/>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103FCE8-67B9-44FD-ADC2-F74C7D94E88E}"/>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8102FD0-4DBE-49D8-8770-3105624D1015}"/>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A45C1FF-06DA-4D3D-8F13-BE44F9187A56}"/>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5E051F2-A520-47B7-B0D4-684C184603F7}"/>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20B62E03-8E73-4D96-81E7-647437CC745F}"/>
              </a:ext>
            </a:extLst>
          </p:cNvPr>
          <p:cNvGrpSpPr/>
          <p:nvPr userDrawn="1"/>
        </p:nvGrpSpPr>
        <p:grpSpPr>
          <a:xfrm>
            <a:off x="-130152" y="647700"/>
            <a:ext cx="130152" cy="5046663"/>
            <a:chOff x="-130152" y="647700"/>
            <a:chExt cx="130152" cy="5046663"/>
          </a:xfrm>
        </p:grpSpPr>
        <p:cxnSp>
          <p:nvCxnSpPr>
            <p:cNvPr id="81" name="Straight Connector 80">
              <a:extLst>
                <a:ext uri="{FF2B5EF4-FFF2-40B4-BE49-F238E27FC236}">
                  <a16:creationId xmlns:a16="http://schemas.microsoft.com/office/drawing/2014/main" id="{7A7B97F7-2092-494A-B3A7-47EFFD4DF9B3}"/>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27852B8-C8FC-453A-8EDE-DA7D2069CDBE}"/>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76141AC-EA52-4192-ACA5-8CEA5AFD5236}"/>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7B0B103-E789-4585-8685-A2B00E50488A}"/>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70A60A8-6414-41F3-8A1F-58EF9552F357}"/>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FAB8F13-EF43-4257-9B3B-BBEF864279EF}"/>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166DBEF-BFBC-41BD-92D8-7910BCE31E3B}"/>
              </a:ext>
            </a:extLst>
          </p:cNvPr>
          <p:cNvSpPr>
            <a:spLocks noGrp="1"/>
          </p:cNvSpPr>
          <p:nvPr>
            <p:ph type="title" hasCustomPrompt="1"/>
          </p:nvPr>
        </p:nvSpPr>
        <p:spPr>
          <a:xfrm>
            <a:off x="558799" y="1954212"/>
            <a:ext cx="4059936" cy="4251326"/>
          </a:xfrm>
          <a:prstGeom prst="rect">
            <a:avLst/>
          </a:prstGeom>
        </p:spPr>
        <p:txBody>
          <a:bodyPr>
            <a:normAutofit/>
          </a:bodyPr>
          <a:lstStyle>
            <a:lvl1pPr>
              <a:defRPr sz="4000"/>
            </a:lvl1pPr>
          </a:lstStyle>
          <a:p>
            <a:r>
              <a:rPr lang="en-US"/>
              <a:t>[Add divider slide title]</a:t>
            </a:r>
          </a:p>
        </p:txBody>
      </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7462B873-7A60-4A9F-BE60-FA217C2FCAB2}"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0" name="Picture Placeholder 6">
            <a:extLst>
              <a:ext uri="{FF2B5EF4-FFF2-40B4-BE49-F238E27FC236}">
                <a16:creationId xmlns:a16="http://schemas.microsoft.com/office/drawing/2014/main" id="{A8E09DA5-CE59-4980-A38C-775B245E2BED}"/>
              </a:ext>
            </a:extLst>
          </p:cNvPr>
          <p:cNvSpPr>
            <a:spLocks noGrp="1"/>
          </p:cNvSpPr>
          <p:nvPr>
            <p:ph type="pic" sz="quarter" idx="15" hasCustomPrompt="1"/>
          </p:nvPr>
        </p:nvSpPr>
        <p:spPr>
          <a:xfrm>
            <a:off x="6098117" y="647700"/>
            <a:ext cx="6093883" cy="5557838"/>
          </a:xfrm>
          <a:blipFill>
            <a:blip r:embed="rId2"/>
            <a:stretch>
              <a:fillRect/>
            </a:stretch>
          </a:blipFill>
        </p:spPr>
        <p:txBody>
          <a:bodyPr anchor="ctr"/>
          <a:lstStyle>
            <a:lvl1pPr marL="0" indent="0" algn="ctr">
              <a:buNone/>
              <a:defRPr/>
            </a:lvl1pPr>
          </a:lstStyle>
          <a:p>
            <a:r>
              <a:rPr lang="en-US"/>
              <a:t>[Insert photo]</a:t>
            </a:r>
          </a:p>
        </p:txBody>
      </p:sp>
      <p:cxnSp>
        <p:nvCxnSpPr>
          <p:cNvPr id="19" name="Straight Connector 18">
            <a:extLst>
              <a:ext uri="{FF2B5EF4-FFF2-40B4-BE49-F238E27FC236}">
                <a16:creationId xmlns:a16="http://schemas.microsoft.com/office/drawing/2014/main" id="{093AE14D-C9E8-4DD1-B88F-ABF14436C8B4}"/>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1B36DD-BF0C-4B14-9147-115951C3D63D}"/>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616F768-2608-4A64-9EFD-A0C176267E17}"/>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3" name="TextBox 22">
            <a:extLst>
              <a:ext uri="{FF2B5EF4-FFF2-40B4-BE49-F238E27FC236}">
                <a16:creationId xmlns:a16="http://schemas.microsoft.com/office/drawing/2014/main" id="{B66C6E82-FF70-45DD-B237-8AF614E0B1CA}"/>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1765B458-500F-4213-8616-BDD8F8577250}"/>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14AE4B9F-2059-4083-88A6-8B50937E6E70}"/>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B73AFEC5-428F-4783-8862-AA69D4A2D3F2}"/>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FE773742-E532-46B8-80A7-D6B62485FDD6}"/>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8" name="Rectangle 67">
            <a:extLst>
              <a:ext uri="{FF2B5EF4-FFF2-40B4-BE49-F238E27FC236}">
                <a16:creationId xmlns:a16="http://schemas.microsoft.com/office/drawing/2014/main" id="{198A86CA-8D38-4198-8C77-03E74EC69D03}"/>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9" name="Group 68">
            <a:extLst>
              <a:ext uri="{FF2B5EF4-FFF2-40B4-BE49-F238E27FC236}">
                <a16:creationId xmlns:a16="http://schemas.microsoft.com/office/drawing/2014/main" id="{F8832FC1-58CC-4A3A-A900-18F85ED84A7B}"/>
              </a:ext>
            </a:extLst>
          </p:cNvPr>
          <p:cNvGrpSpPr/>
          <p:nvPr userDrawn="1"/>
        </p:nvGrpSpPr>
        <p:grpSpPr>
          <a:xfrm>
            <a:off x="12257314" y="1051487"/>
            <a:ext cx="1272540" cy="3085386"/>
            <a:chOff x="12257314" y="1051487"/>
            <a:chExt cx="1272540" cy="3085386"/>
          </a:xfrm>
        </p:grpSpPr>
        <p:sp>
          <p:nvSpPr>
            <p:cNvPr id="70" name="Rectangle 69">
              <a:extLst>
                <a:ext uri="{FF2B5EF4-FFF2-40B4-BE49-F238E27FC236}">
                  <a16:creationId xmlns:a16="http://schemas.microsoft.com/office/drawing/2014/main" id="{ACF4B100-5C4B-4C6C-A983-3AAA40F796FF}"/>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1" name="TextBox 70">
              <a:extLst>
                <a:ext uri="{FF2B5EF4-FFF2-40B4-BE49-F238E27FC236}">
                  <a16:creationId xmlns:a16="http://schemas.microsoft.com/office/drawing/2014/main" id="{CCB85622-653F-4D1F-A597-25D06D9CA094}"/>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87" name="Freeform: Shape 86">
              <a:extLst>
                <a:ext uri="{FF2B5EF4-FFF2-40B4-BE49-F238E27FC236}">
                  <a16:creationId xmlns:a16="http://schemas.microsoft.com/office/drawing/2014/main" id="{F62BA379-A14C-4A41-AE02-08986774AA58}"/>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BD327E77-1ED3-434A-ABBB-38EFAE63CA04}"/>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89" name="Freeform: Shape 88">
              <a:extLst>
                <a:ext uri="{FF2B5EF4-FFF2-40B4-BE49-F238E27FC236}">
                  <a16:creationId xmlns:a16="http://schemas.microsoft.com/office/drawing/2014/main" id="{588B6FAC-7AA6-4902-A32E-556550B2C3DA}"/>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4EBB32F3-5712-4059-BF5B-58807E6A8B97}"/>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BAEF7D0B-6FFD-40CE-A5C7-33281F6E5DEF}"/>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2" name="Picture 91">
              <a:extLst>
                <a:ext uri="{FF2B5EF4-FFF2-40B4-BE49-F238E27FC236}">
                  <a16:creationId xmlns:a16="http://schemas.microsoft.com/office/drawing/2014/main" id="{034E75E8-33BD-4C4B-8AE5-2396588E0FC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3" name="Rectangle 92">
              <a:extLst>
                <a:ext uri="{FF2B5EF4-FFF2-40B4-BE49-F238E27FC236}">
                  <a16:creationId xmlns:a16="http://schemas.microsoft.com/office/drawing/2014/main" id="{AD97F835-5D0B-478C-93EC-96A3D43CCD1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4" name="Rectangle 93">
              <a:extLst>
                <a:ext uri="{FF2B5EF4-FFF2-40B4-BE49-F238E27FC236}">
                  <a16:creationId xmlns:a16="http://schemas.microsoft.com/office/drawing/2014/main" id="{5AFBE777-41AB-4577-B40F-B695FC4D6276}"/>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5" name="Rectangle 94">
              <a:extLst>
                <a:ext uri="{FF2B5EF4-FFF2-40B4-BE49-F238E27FC236}">
                  <a16:creationId xmlns:a16="http://schemas.microsoft.com/office/drawing/2014/main" id="{CC3C7287-EB53-4116-92F8-C7CE0A5AA32A}"/>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6" name="Rectangle 95">
              <a:extLst>
                <a:ext uri="{FF2B5EF4-FFF2-40B4-BE49-F238E27FC236}">
                  <a16:creationId xmlns:a16="http://schemas.microsoft.com/office/drawing/2014/main" id="{29A22347-6CDE-4C47-BEAB-5EF77150D878}"/>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97" name="Group 96">
              <a:extLst>
                <a:ext uri="{FF2B5EF4-FFF2-40B4-BE49-F238E27FC236}">
                  <a16:creationId xmlns:a16="http://schemas.microsoft.com/office/drawing/2014/main" id="{E1FDE48E-1E67-4405-9AD4-327F4A313373}"/>
                </a:ext>
              </a:extLst>
            </p:cNvPr>
            <p:cNvGrpSpPr/>
            <p:nvPr userDrawn="1"/>
          </p:nvGrpSpPr>
          <p:grpSpPr>
            <a:xfrm>
              <a:off x="12364752" y="2345932"/>
              <a:ext cx="1055431" cy="88186"/>
              <a:chOff x="914335" y="6913770"/>
              <a:chExt cx="1109884" cy="100584"/>
            </a:xfrm>
            <a:noFill/>
          </p:grpSpPr>
          <p:sp>
            <p:nvSpPr>
              <p:cNvPr id="108" name="Rectangle 107">
                <a:extLst>
                  <a:ext uri="{FF2B5EF4-FFF2-40B4-BE49-F238E27FC236}">
                    <a16:creationId xmlns:a16="http://schemas.microsoft.com/office/drawing/2014/main" id="{9774CA3A-60F7-434E-9BF3-6B1C642258C6}"/>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9" name="Rectangle 108">
                <a:extLst>
                  <a:ext uri="{FF2B5EF4-FFF2-40B4-BE49-F238E27FC236}">
                    <a16:creationId xmlns:a16="http://schemas.microsoft.com/office/drawing/2014/main" id="{6E2E5784-509D-4D13-81E6-A8DC0192B9FD}"/>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0" name="Rectangle 109">
                <a:extLst>
                  <a:ext uri="{FF2B5EF4-FFF2-40B4-BE49-F238E27FC236}">
                    <a16:creationId xmlns:a16="http://schemas.microsoft.com/office/drawing/2014/main" id="{3DEAA11C-302D-4313-A37D-17488E2AFFE2}"/>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1" name="Rectangle 110">
                <a:extLst>
                  <a:ext uri="{FF2B5EF4-FFF2-40B4-BE49-F238E27FC236}">
                    <a16:creationId xmlns:a16="http://schemas.microsoft.com/office/drawing/2014/main" id="{1B0D95AF-F8F7-45CD-BAD9-B6A39727D060}"/>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2" name="Rectangle 111">
                <a:extLst>
                  <a:ext uri="{FF2B5EF4-FFF2-40B4-BE49-F238E27FC236}">
                    <a16:creationId xmlns:a16="http://schemas.microsoft.com/office/drawing/2014/main" id="{E6082E6C-3872-4573-97CA-94F8334B69E3}"/>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3" name="Rectangle 112">
                <a:extLst>
                  <a:ext uri="{FF2B5EF4-FFF2-40B4-BE49-F238E27FC236}">
                    <a16:creationId xmlns:a16="http://schemas.microsoft.com/office/drawing/2014/main" id="{1508150F-C666-49B8-BAF6-CAF6CF664868}"/>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4" name="Rectangle 113">
                <a:extLst>
                  <a:ext uri="{FF2B5EF4-FFF2-40B4-BE49-F238E27FC236}">
                    <a16:creationId xmlns:a16="http://schemas.microsoft.com/office/drawing/2014/main" id="{3F9E60B6-8E3D-4858-B69C-9F657EBF2620}"/>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5" name="Rectangle 114">
                <a:extLst>
                  <a:ext uri="{FF2B5EF4-FFF2-40B4-BE49-F238E27FC236}">
                    <a16:creationId xmlns:a16="http://schemas.microsoft.com/office/drawing/2014/main" id="{656B3548-50BE-4FE6-A8B9-0CEBADFAC4A7}"/>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6" name="Rectangle 115">
                <a:extLst>
                  <a:ext uri="{FF2B5EF4-FFF2-40B4-BE49-F238E27FC236}">
                    <a16:creationId xmlns:a16="http://schemas.microsoft.com/office/drawing/2014/main" id="{017553DB-D03C-47C0-9CB0-849A8FA11BA8}"/>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7" name="Rectangle 116">
                <a:extLst>
                  <a:ext uri="{FF2B5EF4-FFF2-40B4-BE49-F238E27FC236}">
                    <a16:creationId xmlns:a16="http://schemas.microsoft.com/office/drawing/2014/main" id="{689A0269-AD2D-4784-B588-D456D27FC82D}"/>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98" name="Graphic 97" descr="Close with solid fill">
              <a:extLst>
                <a:ext uri="{FF2B5EF4-FFF2-40B4-BE49-F238E27FC236}">
                  <a16:creationId xmlns:a16="http://schemas.microsoft.com/office/drawing/2014/main" id="{4E92D2CD-CC11-4399-96EA-9BCF06D22F7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99" name="Graphic 98" descr="Close with solid fill">
              <a:extLst>
                <a:ext uri="{FF2B5EF4-FFF2-40B4-BE49-F238E27FC236}">
                  <a16:creationId xmlns:a16="http://schemas.microsoft.com/office/drawing/2014/main" id="{7633129B-8C79-4C37-8565-F906533DCE8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00" name="Graphic 99" descr="Close with solid fill">
              <a:extLst>
                <a:ext uri="{FF2B5EF4-FFF2-40B4-BE49-F238E27FC236}">
                  <a16:creationId xmlns:a16="http://schemas.microsoft.com/office/drawing/2014/main" id="{79A00E28-2E68-4608-A975-2F320253EA0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01" name="Graphic 100" descr="Close with solid fill">
              <a:extLst>
                <a:ext uri="{FF2B5EF4-FFF2-40B4-BE49-F238E27FC236}">
                  <a16:creationId xmlns:a16="http://schemas.microsoft.com/office/drawing/2014/main" id="{54140728-5611-44D1-A83F-9AE3A581964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02" name="Graphic 101" descr="Close with solid fill">
              <a:extLst>
                <a:ext uri="{FF2B5EF4-FFF2-40B4-BE49-F238E27FC236}">
                  <a16:creationId xmlns:a16="http://schemas.microsoft.com/office/drawing/2014/main" id="{FFFB6118-B854-4BFD-BCF9-E7D4279A550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03" name="Graphic 102" descr="Close with solid fill">
              <a:extLst>
                <a:ext uri="{FF2B5EF4-FFF2-40B4-BE49-F238E27FC236}">
                  <a16:creationId xmlns:a16="http://schemas.microsoft.com/office/drawing/2014/main" id="{5D7118BD-6011-4708-BD9E-A5E70C9C2D9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04" name="Graphic 103" descr="Close with solid fill">
              <a:extLst>
                <a:ext uri="{FF2B5EF4-FFF2-40B4-BE49-F238E27FC236}">
                  <a16:creationId xmlns:a16="http://schemas.microsoft.com/office/drawing/2014/main" id="{A131FF41-D74D-4795-A0ED-34103A005CE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05" name="Graphic 104" descr="Close with solid fill">
              <a:extLst>
                <a:ext uri="{FF2B5EF4-FFF2-40B4-BE49-F238E27FC236}">
                  <a16:creationId xmlns:a16="http://schemas.microsoft.com/office/drawing/2014/main" id="{196517E8-DB79-425A-900B-4E990063360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06" name="Graphic 105" descr="Close with solid fill">
              <a:extLst>
                <a:ext uri="{FF2B5EF4-FFF2-40B4-BE49-F238E27FC236}">
                  <a16:creationId xmlns:a16="http://schemas.microsoft.com/office/drawing/2014/main" id="{277ED7D7-540D-4DA1-BA33-80B93545F00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07" name="Graphic 106" descr="Close with solid fill">
              <a:extLst>
                <a:ext uri="{FF2B5EF4-FFF2-40B4-BE49-F238E27FC236}">
                  <a16:creationId xmlns:a16="http://schemas.microsoft.com/office/drawing/2014/main" id="{E8335D58-8BC0-4528-BCA1-2F6A2A1C1F5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pic>
        <p:nvPicPr>
          <p:cNvPr id="119" name="SPG Commodity Insights White Small">
            <a:extLst>
              <a:ext uri="{FF2B5EF4-FFF2-40B4-BE49-F238E27FC236}">
                <a16:creationId xmlns:a16="http://schemas.microsoft.com/office/drawing/2014/main" id="{1A7B0CD7-AED6-4063-A716-CC15F60253BD}"/>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41770471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DBEF-BFBC-41BD-92D8-7910BCE31E3B}"/>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divider slide title]</a:t>
            </a:r>
          </a:p>
        </p:txBody>
      </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CCC05FA9-570F-4112-815E-E1E20FB3C56D}"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7" name="Text Placeholder 6">
            <a:extLst>
              <a:ext uri="{FF2B5EF4-FFF2-40B4-BE49-F238E27FC236}">
                <a16:creationId xmlns:a16="http://schemas.microsoft.com/office/drawing/2014/main" id="{1AB13624-E523-41DF-BB78-1DA6E2F42586}"/>
              </a:ext>
            </a:extLst>
          </p:cNvPr>
          <p:cNvSpPr>
            <a:spLocks noGrp="1"/>
          </p:cNvSpPr>
          <p:nvPr>
            <p:ph type="body" sz="quarter" idx="13" hasCustomPrompt="1"/>
          </p:nvPr>
        </p:nvSpPr>
        <p:spPr>
          <a:xfrm>
            <a:off x="6607174" y="1955800"/>
            <a:ext cx="5026027" cy="4249739"/>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en-US"/>
              <a:t>[Click to add content]</a:t>
            </a:r>
          </a:p>
        </p:txBody>
      </p:sp>
      <p:grpSp>
        <p:nvGrpSpPr>
          <p:cNvPr id="14" name="Group 13">
            <a:extLst>
              <a:ext uri="{FF2B5EF4-FFF2-40B4-BE49-F238E27FC236}">
                <a16:creationId xmlns:a16="http://schemas.microsoft.com/office/drawing/2014/main" id="{73A8C2FD-0AC7-4CF1-98F9-E5B747D3F0C7}"/>
              </a:ext>
            </a:extLst>
          </p:cNvPr>
          <p:cNvGrpSpPr/>
          <p:nvPr userDrawn="1"/>
        </p:nvGrpSpPr>
        <p:grpSpPr>
          <a:xfrm>
            <a:off x="-130152" y="647700"/>
            <a:ext cx="130152" cy="5046663"/>
            <a:chOff x="-130152" y="647700"/>
            <a:chExt cx="130152" cy="5046663"/>
          </a:xfrm>
        </p:grpSpPr>
        <p:cxnSp>
          <p:nvCxnSpPr>
            <p:cNvPr id="15" name="Straight Connector 14">
              <a:extLst>
                <a:ext uri="{FF2B5EF4-FFF2-40B4-BE49-F238E27FC236}">
                  <a16:creationId xmlns:a16="http://schemas.microsoft.com/office/drawing/2014/main" id="{CE07898C-2C33-4E26-B975-5F4709322046}"/>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30A77C-FB29-46C6-8BC9-94DAE7141982}"/>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1B94225-3854-4DAA-A71F-122795C5887D}"/>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5448CE5-F679-46C4-82EA-A9EEA5D6BC8B}"/>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39C8B0F-173B-4D8A-91B6-349345D9572A}"/>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4606D8-65A5-49D4-8EE7-4E35E43FC9ED}"/>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C6403890-7EAD-46B2-9415-DBEA5C6C578F}"/>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8A645C0-2C0D-426C-B6FE-401AFA07FF38}"/>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58" name="Group 57">
            <a:extLst>
              <a:ext uri="{FF2B5EF4-FFF2-40B4-BE49-F238E27FC236}">
                <a16:creationId xmlns:a16="http://schemas.microsoft.com/office/drawing/2014/main" id="{29F65435-B63B-4C96-9642-D5CB6D5F7047}"/>
              </a:ext>
            </a:extLst>
          </p:cNvPr>
          <p:cNvGrpSpPr/>
          <p:nvPr userDrawn="1"/>
        </p:nvGrpSpPr>
        <p:grpSpPr>
          <a:xfrm>
            <a:off x="-1325" y="6871033"/>
            <a:ext cx="12192000" cy="143299"/>
            <a:chOff x="-1325" y="6871033"/>
            <a:chExt cx="12192000" cy="143299"/>
          </a:xfrm>
        </p:grpSpPr>
        <p:sp>
          <p:nvSpPr>
            <p:cNvPr id="59" name="Rectangle 58">
              <a:extLst>
                <a:ext uri="{FF2B5EF4-FFF2-40B4-BE49-F238E27FC236}">
                  <a16:creationId xmlns:a16="http://schemas.microsoft.com/office/drawing/2014/main" id="{8DCDEDF2-67DF-40BA-8063-99CAAC300EAA}"/>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0" name="Rectangle 59">
              <a:extLst>
                <a:ext uri="{FF2B5EF4-FFF2-40B4-BE49-F238E27FC236}">
                  <a16:creationId xmlns:a16="http://schemas.microsoft.com/office/drawing/2014/main" id="{9CC52482-CBBB-4A92-B777-EAB62CDE3D63}"/>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55" name="Rectangle 54">
            <a:extLst>
              <a:ext uri="{FF2B5EF4-FFF2-40B4-BE49-F238E27FC236}">
                <a16:creationId xmlns:a16="http://schemas.microsoft.com/office/drawing/2014/main" id="{EC4AA0E0-C975-4EA5-A32B-E43EE1507DE6}"/>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6" name="Group 55">
            <a:extLst>
              <a:ext uri="{FF2B5EF4-FFF2-40B4-BE49-F238E27FC236}">
                <a16:creationId xmlns:a16="http://schemas.microsoft.com/office/drawing/2014/main" id="{6E5EEBFE-D44B-4625-A880-965C5959CEDC}"/>
              </a:ext>
            </a:extLst>
          </p:cNvPr>
          <p:cNvGrpSpPr/>
          <p:nvPr userDrawn="1"/>
        </p:nvGrpSpPr>
        <p:grpSpPr>
          <a:xfrm>
            <a:off x="12257314" y="1051487"/>
            <a:ext cx="1272540" cy="3085386"/>
            <a:chOff x="12257314" y="1051487"/>
            <a:chExt cx="1272540" cy="3085386"/>
          </a:xfrm>
        </p:grpSpPr>
        <p:sp>
          <p:nvSpPr>
            <p:cNvPr id="57" name="Rectangle 56">
              <a:extLst>
                <a:ext uri="{FF2B5EF4-FFF2-40B4-BE49-F238E27FC236}">
                  <a16:creationId xmlns:a16="http://schemas.microsoft.com/office/drawing/2014/main" id="{E9E32CE4-55E0-4687-86AB-3208832FB68C}"/>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6" name="TextBox 95">
              <a:extLst>
                <a:ext uri="{FF2B5EF4-FFF2-40B4-BE49-F238E27FC236}">
                  <a16:creationId xmlns:a16="http://schemas.microsoft.com/office/drawing/2014/main" id="{F9FD6108-1402-46F5-A413-78115DC11F87}"/>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7" name="Freeform: Shape 96">
              <a:extLst>
                <a:ext uri="{FF2B5EF4-FFF2-40B4-BE49-F238E27FC236}">
                  <a16:creationId xmlns:a16="http://schemas.microsoft.com/office/drawing/2014/main" id="{B6BF04B1-DCD5-4E4C-84FA-2E302A440BAB}"/>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682207CB-B08A-49AF-AEED-091B634437B2}"/>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9" name="Freeform: Shape 98">
              <a:extLst>
                <a:ext uri="{FF2B5EF4-FFF2-40B4-BE49-F238E27FC236}">
                  <a16:creationId xmlns:a16="http://schemas.microsoft.com/office/drawing/2014/main" id="{0952AEC3-14E8-4BF9-855B-E08E6C571AF4}"/>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Shape 99">
              <a:extLst>
                <a:ext uri="{FF2B5EF4-FFF2-40B4-BE49-F238E27FC236}">
                  <a16:creationId xmlns:a16="http://schemas.microsoft.com/office/drawing/2014/main" id="{578093EB-F63A-4169-A3A3-74098BE22348}"/>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69A85276-1BAE-4560-876C-C205CB1B4211}"/>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02" name="Picture 101">
              <a:extLst>
                <a:ext uri="{FF2B5EF4-FFF2-40B4-BE49-F238E27FC236}">
                  <a16:creationId xmlns:a16="http://schemas.microsoft.com/office/drawing/2014/main" id="{590F183A-A22E-4391-A077-81DAD5648E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03" name="Rectangle 102">
              <a:extLst>
                <a:ext uri="{FF2B5EF4-FFF2-40B4-BE49-F238E27FC236}">
                  <a16:creationId xmlns:a16="http://schemas.microsoft.com/office/drawing/2014/main" id="{EB150A7B-FC6D-4900-9859-9CF7488DC42B}"/>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4" name="Rectangle 103">
              <a:extLst>
                <a:ext uri="{FF2B5EF4-FFF2-40B4-BE49-F238E27FC236}">
                  <a16:creationId xmlns:a16="http://schemas.microsoft.com/office/drawing/2014/main" id="{45C9A063-E8A3-4732-8467-EB71738F9373}"/>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5" name="Rectangle 104">
              <a:extLst>
                <a:ext uri="{FF2B5EF4-FFF2-40B4-BE49-F238E27FC236}">
                  <a16:creationId xmlns:a16="http://schemas.microsoft.com/office/drawing/2014/main" id="{A59C90B0-AE10-4C29-B826-53FCEE9F86FD}"/>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6" name="Rectangle 105">
              <a:extLst>
                <a:ext uri="{FF2B5EF4-FFF2-40B4-BE49-F238E27FC236}">
                  <a16:creationId xmlns:a16="http://schemas.microsoft.com/office/drawing/2014/main" id="{6E7AFDFC-5388-4CFA-9CC3-E7F0A7535108}"/>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7" name="Group 106">
              <a:extLst>
                <a:ext uri="{FF2B5EF4-FFF2-40B4-BE49-F238E27FC236}">
                  <a16:creationId xmlns:a16="http://schemas.microsoft.com/office/drawing/2014/main" id="{416DFBA0-BB11-4B88-AF3B-0048600D987F}"/>
                </a:ext>
              </a:extLst>
            </p:cNvPr>
            <p:cNvGrpSpPr/>
            <p:nvPr userDrawn="1"/>
          </p:nvGrpSpPr>
          <p:grpSpPr>
            <a:xfrm>
              <a:off x="12364752" y="2345932"/>
              <a:ext cx="1055431" cy="88186"/>
              <a:chOff x="914335" y="6913770"/>
              <a:chExt cx="1109884" cy="100584"/>
            </a:xfrm>
            <a:noFill/>
          </p:grpSpPr>
          <p:sp>
            <p:nvSpPr>
              <p:cNvPr id="118" name="Rectangle 117">
                <a:extLst>
                  <a:ext uri="{FF2B5EF4-FFF2-40B4-BE49-F238E27FC236}">
                    <a16:creationId xmlns:a16="http://schemas.microsoft.com/office/drawing/2014/main" id="{FF1C576B-4460-4202-9CB6-C30515FEDB25}"/>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9" name="Rectangle 118">
                <a:extLst>
                  <a:ext uri="{FF2B5EF4-FFF2-40B4-BE49-F238E27FC236}">
                    <a16:creationId xmlns:a16="http://schemas.microsoft.com/office/drawing/2014/main" id="{95307415-8ABF-4948-B08A-4913B270041E}"/>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20" name="Rectangle 119">
                <a:extLst>
                  <a:ext uri="{FF2B5EF4-FFF2-40B4-BE49-F238E27FC236}">
                    <a16:creationId xmlns:a16="http://schemas.microsoft.com/office/drawing/2014/main" id="{D604B1DF-8F42-47D7-9F9B-255E437FD157}"/>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21" name="Rectangle 120">
                <a:extLst>
                  <a:ext uri="{FF2B5EF4-FFF2-40B4-BE49-F238E27FC236}">
                    <a16:creationId xmlns:a16="http://schemas.microsoft.com/office/drawing/2014/main" id="{7EDAC5D0-CE5C-4584-BF84-382CD6745259}"/>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22" name="Rectangle 121">
                <a:extLst>
                  <a:ext uri="{FF2B5EF4-FFF2-40B4-BE49-F238E27FC236}">
                    <a16:creationId xmlns:a16="http://schemas.microsoft.com/office/drawing/2014/main" id="{1DF2F715-FA83-45BD-BB8A-99C11F42D298}"/>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23" name="Rectangle 122">
                <a:extLst>
                  <a:ext uri="{FF2B5EF4-FFF2-40B4-BE49-F238E27FC236}">
                    <a16:creationId xmlns:a16="http://schemas.microsoft.com/office/drawing/2014/main" id="{1EC41C73-C9EA-43E9-B1E8-4D78E7AA4D3F}"/>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4" name="Rectangle 123">
                <a:extLst>
                  <a:ext uri="{FF2B5EF4-FFF2-40B4-BE49-F238E27FC236}">
                    <a16:creationId xmlns:a16="http://schemas.microsoft.com/office/drawing/2014/main" id="{766BEA78-66F8-4E26-A3DB-6EEF748CB816}"/>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5" name="Rectangle 124">
                <a:extLst>
                  <a:ext uri="{FF2B5EF4-FFF2-40B4-BE49-F238E27FC236}">
                    <a16:creationId xmlns:a16="http://schemas.microsoft.com/office/drawing/2014/main" id="{03F55266-B604-4066-A833-44416D510FF3}"/>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6" name="Rectangle 125">
                <a:extLst>
                  <a:ext uri="{FF2B5EF4-FFF2-40B4-BE49-F238E27FC236}">
                    <a16:creationId xmlns:a16="http://schemas.microsoft.com/office/drawing/2014/main" id="{619F66D2-AD13-440F-95EF-5298940ABD41}"/>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7" name="Rectangle 126">
                <a:extLst>
                  <a:ext uri="{FF2B5EF4-FFF2-40B4-BE49-F238E27FC236}">
                    <a16:creationId xmlns:a16="http://schemas.microsoft.com/office/drawing/2014/main" id="{C2BB3B2B-80BA-465D-954F-FFC4588DCEFD}"/>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8" name="Graphic 107" descr="Close with solid fill">
              <a:extLst>
                <a:ext uri="{FF2B5EF4-FFF2-40B4-BE49-F238E27FC236}">
                  <a16:creationId xmlns:a16="http://schemas.microsoft.com/office/drawing/2014/main" id="{945CCA2C-55A1-4F90-B60C-F3A725F81AF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09" name="Graphic 108" descr="Close with solid fill">
              <a:extLst>
                <a:ext uri="{FF2B5EF4-FFF2-40B4-BE49-F238E27FC236}">
                  <a16:creationId xmlns:a16="http://schemas.microsoft.com/office/drawing/2014/main" id="{103EC533-1BDD-4E99-9F3E-DBA7434C404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10" name="Graphic 109" descr="Close with solid fill">
              <a:extLst>
                <a:ext uri="{FF2B5EF4-FFF2-40B4-BE49-F238E27FC236}">
                  <a16:creationId xmlns:a16="http://schemas.microsoft.com/office/drawing/2014/main" id="{AB52CDC6-03E5-4328-9190-D10EC910082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11" name="Graphic 110" descr="Close with solid fill">
              <a:extLst>
                <a:ext uri="{FF2B5EF4-FFF2-40B4-BE49-F238E27FC236}">
                  <a16:creationId xmlns:a16="http://schemas.microsoft.com/office/drawing/2014/main" id="{931F106F-0749-410C-B043-FBBC00C2284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12" name="Graphic 111" descr="Close with solid fill">
              <a:extLst>
                <a:ext uri="{FF2B5EF4-FFF2-40B4-BE49-F238E27FC236}">
                  <a16:creationId xmlns:a16="http://schemas.microsoft.com/office/drawing/2014/main" id="{754521E1-6371-4424-9EEC-F97313807DA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13" name="Graphic 112" descr="Close with solid fill">
              <a:extLst>
                <a:ext uri="{FF2B5EF4-FFF2-40B4-BE49-F238E27FC236}">
                  <a16:creationId xmlns:a16="http://schemas.microsoft.com/office/drawing/2014/main" id="{AEBC5F63-8AD1-4024-8049-021B7A94C16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14" name="Graphic 113" descr="Close with solid fill">
              <a:extLst>
                <a:ext uri="{FF2B5EF4-FFF2-40B4-BE49-F238E27FC236}">
                  <a16:creationId xmlns:a16="http://schemas.microsoft.com/office/drawing/2014/main" id="{DDFF71F8-0A7E-4360-B345-8F305803D74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15" name="Graphic 114" descr="Close with solid fill">
              <a:extLst>
                <a:ext uri="{FF2B5EF4-FFF2-40B4-BE49-F238E27FC236}">
                  <a16:creationId xmlns:a16="http://schemas.microsoft.com/office/drawing/2014/main" id="{69F713B1-B07E-43A9-BFB6-DD6CB95765B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16" name="Graphic 115" descr="Close with solid fill">
              <a:extLst>
                <a:ext uri="{FF2B5EF4-FFF2-40B4-BE49-F238E27FC236}">
                  <a16:creationId xmlns:a16="http://schemas.microsoft.com/office/drawing/2014/main" id="{15FA4F8B-0F28-4A43-9161-FE02BC91BB3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7" name="Graphic 116" descr="Close with solid fill">
              <a:extLst>
                <a:ext uri="{FF2B5EF4-FFF2-40B4-BE49-F238E27FC236}">
                  <a16:creationId xmlns:a16="http://schemas.microsoft.com/office/drawing/2014/main" id="{2B84D112-EFF8-4345-A547-3E90241339B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pic>
        <p:nvPicPr>
          <p:cNvPr id="62" name="SPG Commodity Insights Black Small">
            <a:extLst>
              <a:ext uri="{FF2B5EF4-FFF2-40B4-BE49-F238E27FC236}">
                <a16:creationId xmlns:a16="http://schemas.microsoft.com/office/drawing/2014/main" id="{60F738A8-3610-4EF1-8FC3-C8C4FF0C796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271272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4"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4 Photo">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DBEF-BFBC-41BD-92D8-7910BCE31E3B}"/>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divider slide title]</a:t>
            </a:r>
          </a:p>
        </p:txBody>
      </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D499838F-DA72-49E3-B325-E70E13F5310C}"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grpSp>
        <p:nvGrpSpPr>
          <p:cNvPr id="14" name="Group 13">
            <a:extLst>
              <a:ext uri="{FF2B5EF4-FFF2-40B4-BE49-F238E27FC236}">
                <a16:creationId xmlns:a16="http://schemas.microsoft.com/office/drawing/2014/main" id="{73A8C2FD-0AC7-4CF1-98F9-E5B747D3F0C7}"/>
              </a:ext>
            </a:extLst>
          </p:cNvPr>
          <p:cNvGrpSpPr/>
          <p:nvPr userDrawn="1"/>
        </p:nvGrpSpPr>
        <p:grpSpPr>
          <a:xfrm>
            <a:off x="-130152" y="647700"/>
            <a:ext cx="130152" cy="5046663"/>
            <a:chOff x="-130152" y="647700"/>
            <a:chExt cx="130152" cy="5046663"/>
          </a:xfrm>
        </p:grpSpPr>
        <p:cxnSp>
          <p:nvCxnSpPr>
            <p:cNvPr id="15" name="Straight Connector 14">
              <a:extLst>
                <a:ext uri="{FF2B5EF4-FFF2-40B4-BE49-F238E27FC236}">
                  <a16:creationId xmlns:a16="http://schemas.microsoft.com/office/drawing/2014/main" id="{CE07898C-2C33-4E26-B975-5F4709322046}"/>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30A77C-FB29-46C6-8BC9-94DAE7141982}"/>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1B94225-3854-4DAA-A71F-122795C5887D}"/>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5448CE5-F679-46C4-82EA-A9EEA5D6BC8B}"/>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39C8B0F-173B-4D8A-91B6-349345D9572A}"/>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4606D8-65A5-49D4-8EE7-4E35E43FC9ED}"/>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C6403890-7EAD-46B2-9415-DBEA5C6C578F}"/>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8A645C0-2C0D-426C-B6FE-401AFA07FF38}"/>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58" name="Group 57">
            <a:extLst>
              <a:ext uri="{FF2B5EF4-FFF2-40B4-BE49-F238E27FC236}">
                <a16:creationId xmlns:a16="http://schemas.microsoft.com/office/drawing/2014/main" id="{29F65435-B63B-4C96-9642-D5CB6D5F7047}"/>
              </a:ext>
            </a:extLst>
          </p:cNvPr>
          <p:cNvGrpSpPr/>
          <p:nvPr userDrawn="1"/>
        </p:nvGrpSpPr>
        <p:grpSpPr>
          <a:xfrm>
            <a:off x="-1325" y="6871033"/>
            <a:ext cx="12192000" cy="143299"/>
            <a:chOff x="-1325" y="6871033"/>
            <a:chExt cx="12192000" cy="143299"/>
          </a:xfrm>
        </p:grpSpPr>
        <p:sp>
          <p:nvSpPr>
            <p:cNvPr id="59" name="Rectangle 58">
              <a:extLst>
                <a:ext uri="{FF2B5EF4-FFF2-40B4-BE49-F238E27FC236}">
                  <a16:creationId xmlns:a16="http://schemas.microsoft.com/office/drawing/2014/main" id="{8DCDEDF2-67DF-40BA-8063-99CAAC300EAA}"/>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0" name="Rectangle 59">
              <a:extLst>
                <a:ext uri="{FF2B5EF4-FFF2-40B4-BE49-F238E27FC236}">
                  <a16:creationId xmlns:a16="http://schemas.microsoft.com/office/drawing/2014/main" id="{9CC52482-CBBB-4A92-B777-EAB62CDE3D63}"/>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1" name="Picture Placeholder 6">
            <a:extLst>
              <a:ext uri="{FF2B5EF4-FFF2-40B4-BE49-F238E27FC236}">
                <a16:creationId xmlns:a16="http://schemas.microsoft.com/office/drawing/2014/main" id="{4B6A9924-736C-4E76-A5C2-55BDE6AEB7CB}"/>
              </a:ext>
            </a:extLst>
          </p:cNvPr>
          <p:cNvSpPr>
            <a:spLocks noGrp="1"/>
          </p:cNvSpPr>
          <p:nvPr>
            <p:ph type="pic" sz="quarter" idx="15" hasCustomPrompt="1"/>
          </p:nvPr>
        </p:nvSpPr>
        <p:spPr>
          <a:xfrm>
            <a:off x="6098117" y="647700"/>
            <a:ext cx="6093883" cy="5557838"/>
          </a:xfrm>
          <a:blipFill>
            <a:blip r:embed="rId2"/>
            <a:stretch>
              <a:fillRect/>
            </a:stretch>
          </a:blipFill>
        </p:spPr>
        <p:txBody>
          <a:bodyPr anchor="ctr"/>
          <a:lstStyle>
            <a:lvl1pPr marL="0" indent="0" algn="ctr">
              <a:buNone/>
              <a:defRPr>
                <a:solidFill>
                  <a:schemeClr val="bg1"/>
                </a:solidFill>
              </a:defRPr>
            </a:lvl1pPr>
          </a:lstStyle>
          <a:p>
            <a:r>
              <a:rPr lang="en-US"/>
              <a:t>[Insert photo]</a:t>
            </a:r>
          </a:p>
        </p:txBody>
      </p:sp>
      <p:sp>
        <p:nvSpPr>
          <p:cNvPr id="55" name="Rectangle 54">
            <a:extLst>
              <a:ext uri="{FF2B5EF4-FFF2-40B4-BE49-F238E27FC236}">
                <a16:creationId xmlns:a16="http://schemas.microsoft.com/office/drawing/2014/main" id="{E8F30ACB-1E5E-4CFB-9DC4-18D7EDD8F1FF}"/>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6" name="Group 55">
            <a:extLst>
              <a:ext uri="{FF2B5EF4-FFF2-40B4-BE49-F238E27FC236}">
                <a16:creationId xmlns:a16="http://schemas.microsoft.com/office/drawing/2014/main" id="{D2B4D766-E44E-4DF9-BA46-CA1EC55CA18A}"/>
              </a:ext>
            </a:extLst>
          </p:cNvPr>
          <p:cNvGrpSpPr/>
          <p:nvPr userDrawn="1"/>
        </p:nvGrpSpPr>
        <p:grpSpPr>
          <a:xfrm>
            <a:off x="12257314" y="1051487"/>
            <a:ext cx="1272540" cy="3085386"/>
            <a:chOff x="12257314" y="1051487"/>
            <a:chExt cx="1272540" cy="3085386"/>
          </a:xfrm>
        </p:grpSpPr>
        <p:sp>
          <p:nvSpPr>
            <p:cNvPr id="57" name="Rectangle 56">
              <a:extLst>
                <a:ext uri="{FF2B5EF4-FFF2-40B4-BE49-F238E27FC236}">
                  <a16:creationId xmlns:a16="http://schemas.microsoft.com/office/drawing/2014/main" id="{45271E8F-489C-40F2-A67D-998E2CA8D924}"/>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7" name="TextBox 96">
              <a:extLst>
                <a:ext uri="{FF2B5EF4-FFF2-40B4-BE49-F238E27FC236}">
                  <a16:creationId xmlns:a16="http://schemas.microsoft.com/office/drawing/2014/main" id="{482E437F-F9AD-4030-A46F-A18BEF08D334}"/>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8" name="Freeform: Shape 97">
              <a:extLst>
                <a:ext uri="{FF2B5EF4-FFF2-40B4-BE49-F238E27FC236}">
                  <a16:creationId xmlns:a16="http://schemas.microsoft.com/office/drawing/2014/main" id="{6A69B554-02EC-492A-9DA2-FF29BED05E62}"/>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8BB328C9-2E41-41A7-BBC7-B51EE36FF1A3}"/>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100" name="Freeform: Shape 99">
              <a:extLst>
                <a:ext uri="{FF2B5EF4-FFF2-40B4-BE49-F238E27FC236}">
                  <a16:creationId xmlns:a16="http://schemas.microsoft.com/office/drawing/2014/main" id="{F8BCC926-347B-4690-AE57-C54CD1A1B2FE}"/>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100">
              <a:extLst>
                <a:ext uri="{FF2B5EF4-FFF2-40B4-BE49-F238E27FC236}">
                  <a16:creationId xmlns:a16="http://schemas.microsoft.com/office/drawing/2014/main" id="{FA08FCB6-FC76-44CB-865E-ECF77402AC13}"/>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2DBC4BB1-1049-4BEB-AFC7-DA37EE22CB50}"/>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103" name="Picture 102">
              <a:extLst>
                <a:ext uri="{FF2B5EF4-FFF2-40B4-BE49-F238E27FC236}">
                  <a16:creationId xmlns:a16="http://schemas.microsoft.com/office/drawing/2014/main" id="{F5F37C0E-9B67-4B42-9F24-8FF6EF43404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104" name="Rectangle 103">
              <a:extLst>
                <a:ext uri="{FF2B5EF4-FFF2-40B4-BE49-F238E27FC236}">
                  <a16:creationId xmlns:a16="http://schemas.microsoft.com/office/drawing/2014/main" id="{14B7F4B3-1BAC-4838-BB50-1A6141959A4B}"/>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5" name="Rectangle 104">
              <a:extLst>
                <a:ext uri="{FF2B5EF4-FFF2-40B4-BE49-F238E27FC236}">
                  <a16:creationId xmlns:a16="http://schemas.microsoft.com/office/drawing/2014/main" id="{88EE2A1E-93CB-41B8-A653-B04B4F76A061}"/>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6" name="Rectangle 105">
              <a:extLst>
                <a:ext uri="{FF2B5EF4-FFF2-40B4-BE49-F238E27FC236}">
                  <a16:creationId xmlns:a16="http://schemas.microsoft.com/office/drawing/2014/main" id="{EAD41CE1-44CE-4C33-B8DD-003D412DC86B}"/>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7" name="Rectangle 106">
              <a:extLst>
                <a:ext uri="{FF2B5EF4-FFF2-40B4-BE49-F238E27FC236}">
                  <a16:creationId xmlns:a16="http://schemas.microsoft.com/office/drawing/2014/main" id="{3DC48CD0-D251-4206-A6F1-1ACE52B7DF47}"/>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8" name="Group 107">
              <a:extLst>
                <a:ext uri="{FF2B5EF4-FFF2-40B4-BE49-F238E27FC236}">
                  <a16:creationId xmlns:a16="http://schemas.microsoft.com/office/drawing/2014/main" id="{41454FC7-6D19-4C39-BD35-3C5DE91A0D0D}"/>
                </a:ext>
              </a:extLst>
            </p:cNvPr>
            <p:cNvGrpSpPr/>
            <p:nvPr userDrawn="1"/>
          </p:nvGrpSpPr>
          <p:grpSpPr>
            <a:xfrm>
              <a:off x="12364752" y="2345932"/>
              <a:ext cx="1055431" cy="88186"/>
              <a:chOff x="914335" y="6913770"/>
              <a:chExt cx="1109884" cy="100584"/>
            </a:xfrm>
            <a:noFill/>
          </p:grpSpPr>
          <p:sp>
            <p:nvSpPr>
              <p:cNvPr id="119" name="Rectangle 118">
                <a:extLst>
                  <a:ext uri="{FF2B5EF4-FFF2-40B4-BE49-F238E27FC236}">
                    <a16:creationId xmlns:a16="http://schemas.microsoft.com/office/drawing/2014/main" id="{E1729A3D-B204-4E43-9068-707178D7F683}"/>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20" name="Rectangle 119">
                <a:extLst>
                  <a:ext uri="{FF2B5EF4-FFF2-40B4-BE49-F238E27FC236}">
                    <a16:creationId xmlns:a16="http://schemas.microsoft.com/office/drawing/2014/main" id="{798BD8DA-6230-4B45-900F-E365859DF457}"/>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21" name="Rectangle 120">
                <a:extLst>
                  <a:ext uri="{FF2B5EF4-FFF2-40B4-BE49-F238E27FC236}">
                    <a16:creationId xmlns:a16="http://schemas.microsoft.com/office/drawing/2014/main" id="{44645667-AE1E-47DE-91F8-F37B785E7D9E}"/>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22" name="Rectangle 121">
                <a:extLst>
                  <a:ext uri="{FF2B5EF4-FFF2-40B4-BE49-F238E27FC236}">
                    <a16:creationId xmlns:a16="http://schemas.microsoft.com/office/drawing/2014/main" id="{7C61453D-DE39-4662-AB88-8ED212644165}"/>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23" name="Rectangle 122">
                <a:extLst>
                  <a:ext uri="{FF2B5EF4-FFF2-40B4-BE49-F238E27FC236}">
                    <a16:creationId xmlns:a16="http://schemas.microsoft.com/office/drawing/2014/main" id="{02065AA5-CF6E-4036-9C95-E6ED7FAE1E81}"/>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24" name="Rectangle 123">
                <a:extLst>
                  <a:ext uri="{FF2B5EF4-FFF2-40B4-BE49-F238E27FC236}">
                    <a16:creationId xmlns:a16="http://schemas.microsoft.com/office/drawing/2014/main" id="{732B8303-8773-45CF-AE9E-FAAA01B45705}"/>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5" name="Rectangle 124">
                <a:extLst>
                  <a:ext uri="{FF2B5EF4-FFF2-40B4-BE49-F238E27FC236}">
                    <a16:creationId xmlns:a16="http://schemas.microsoft.com/office/drawing/2014/main" id="{CD0A1452-734E-4B7F-AC8D-79005DAD6EE0}"/>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6" name="Rectangle 125">
                <a:extLst>
                  <a:ext uri="{FF2B5EF4-FFF2-40B4-BE49-F238E27FC236}">
                    <a16:creationId xmlns:a16="http://schemas.microsoft.com/office/drawing/2014/main" id="{3AD00B4D-D135-4852-A39A-E073FE81810C}"/>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7" name="Rectangle 126">
                <a:extLst>
                  <a:ext uri="{FF2B5EF4-FFF2-40B4-BE49-F238E27FC236}">
                    <a16:creationId xmlns:a16="http://schemas.microsoft.com/office/drawing/2014/main" id="{62719995-B306-4AB6-AE05-BB37FE14D32F}"/>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8" name="Rectangle 127">
                <a:extLst>
                  <a:ext uri="{FF2B5EF4-FFF2-40B4-BE49-F238E27FC236}">
                    <a16:creationId xmlns:a16="http://schemas.microsoft.com/office/drawing/2014/main" id="{C87CEDEC-5335-46AE-A8EB-21EA39E2D0DA}"/>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9" name="Graphic 108" descr="Close with solid fill">
              <a:extLst>
                <a:ext uri="{FF2B5EF4-FFF2-40B4-BE49-F238E27FC236}">
                  <a16:creationId xmlns:a16="http://schemas.microsoft.com/office/drawing/2014/main" id="{61E895BC-CB5E-4270-869E-D54F17C5470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10" name="Graphic 109" descr="Close with solid fill">
              <a:extLst>
                <a:ext uri="{FF2B5EF4-FFF2-40B4-BE49-F238E27FC236}">
                  <a16:creationId xmlns:a16="http://schemas.microsoft.com/office/drawing/2014/main" id="{1B94E3D4-553C-499B-9DF5-2197E01C414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11" name="Graphic 110" descr="Close with solid fill">
              <a:extLst>
                <a:ext uri="{FF2B5EF4-FFF2-40B4-BE49-F238E27FC236}">
                  <a16:creationId xmlns:a16="http://schemas.microsoft.com/office/drawing/2014/main" id="{5E19396A-9008-4312-AE83-2BB2A61AAB2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12" name="Graphic 111" descr="Close with solid fill">
              <a:extLst>
                <a:ext uri="{FF2B5EF4-FFF2-40B4-BE49-F238E27FC236}">
                  <a16:creationId xmlns:a16="http://schemas.microsoft.com/office/drawing/2014/main" id="{EC1712A2-E51C-4A1A-8E5F-F32C88C3F5D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13" name="Graphic 112" descr="Close with solid fill">
              <a:extLst>
                <a:ext uri="{FF2B5EF4-FFF2-40B4-BE49-F238E27FC236}">
                  <a16:creationId xmlns:a16="http://schemas.microsoft.com/office/drawing/2014/main" id="{EE27F661-5077-44B9-8918-A3E211775E3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14" name="Graphic 113" descr="Close with solid fill">
              <a:extLst>
                <a:ext uri="{FF2B5EF4-FFF2-40B4-BE49-F238E27FC236}">
                  <a16:creationId xmlns:a16="http://schemas.microsoft.com/office/drawing/2014/main" id="{F5BC1E47-D0A8-43BA-AF70-5CF916C2A43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15" name="Graphic 114" descr="Close with solid fill">
              <a:extLst>
                <a:ext uri="{FF2B5EF4-FFF2-40B4-BE49-F238E27FC236}">
                  <a16:creationId xmlns:a16="http://schemas.microsoft.com/office/drawing/2014/main" id="{024DF258-4DA8-409D-AD6B-FFFC3B346A3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16" name="Graphic 115" descr="Close with solid fill">
              <a:extLst>
                <a:ext uri="{FF2B5EF4-FFF2-40B4-BE49-F238E27FC236}">
                  <a16:creationId xmlns:a16="http://schemas.microsoft.com/office/drawing/2014/main" id="{9470DFEB-B565-4957-A16E-BA787DA3CFC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17" name="Graphic 116" descr="Close with solid fill">
              <a:extLst>
                <a:ext uri="{FF2B5EF4-FFF2-40B4-BE49-F238E27FC236}">
                  <a16:creationId xmlns:a16="http://schemas.microsoft.com/office/drawing/2014/main" id="{9147AD86-E416-4DF6-A016-D31FEE5D725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18" name="Graphic 117" descr="Close with solid fill">
              <a:extLst>
                <a:ext uri="{FF2B5EF4-FFF2-40B4-BE49-F238E27FC236}">
                  <a16:creationId xmlns:a16="http://schemas.microsoft.com/office/drawing/2014/main" id="{52C87665-A8C3-49E9-A370-67E2C908B0F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pic>
        <p:nvPicPr>
          <p:cNvPr id="63" name="SPG Commodity Insights Black Small">
            <a:extLst>
              <a:ext uri="{FF2B5EF4-FFF2-40B4-BE49-F238E27FC236}">
                <a16:creationId xmlns:a16="http://schemas.microsoft.com/office/drawing/2014/main" id="{CAD4761C-286B-47ED-9FDF-7719D45A5E2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6040326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4"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C3E0C-55B5-4DE0-B5B2-69464524EA73}"/>
              </a:ext>
            </a:extLst>
          </p:cNvPr>
          <p:cNvSpPr/>
          <p:nvPr userDrawn="1"/>
        </p:nvSpPr>
        <p:spPr>
          <a:xfrm>
            <a:off x="1" y="1470455"/>
            <a:ext cx="12191999" cy="391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algn="ctr"/>
            <a:r>
              <a:rPr lang="en-US" sz="14000" b="1">
                <a:solidFill>
                  <a:schemeClr val="tx1"/>
                </a:solidFill>
              </a:rPr>
              <a:t>TITLES</a:t>
            </a:r>
          </a:p>
        </p:txBody>
      </p:sp>
      <p:cxnSp>
        <p:nvCxnSpPr>
          <p:cNvPr id="3" name="Straight Connector 2">
            <a:extLst>
              <a:ext uri="{FF2B5EF4-FFF2-40B4-BE49-F238E27FC236}">
                <a16:creationId xmlns:a16="http://schemas.microsoft.com/office/drawing/2014/main" id="{022CCD58-E913-4222-A444-63939C854ADE}"/>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213E7D0-2424-4345-B281-CB9243DFDB61}"/>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0E300AB-77EF-4C90-812E-630DDCE08B5A}"/>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7" name="TextBox 6">
            <a:extLst>
              <a:ext uri="{FF2B5EF4-FFF2-40B4-BE49-F238E27FC236}">
                <a16:creationId xmlns:a16="http://schemas.microsoft.com/office/drawing/2014/main" id="{E24A0290-A315-497D-9B33-74C0E6247B16}"/>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44" name="Group 43">
            <a:extLst>
              <a:ext uri="{FF2B5EF4-FFF2-40B4-BE49-F238E27FC236}">
                <a16:creationId xmlns:a16="http://schemas.microsoft.com/office/drawing/2014/main" id="{F3B388A3-A225-4A74-8E1D-E94F037A1B83}"/>
              </a:ext>
            </a:extLst>
          </p:cNvPr>
          <p:cNvGrpSpPr/>
          <p:nvPr userDrawn="1"/>
        </p:nvGrpSpPr>
        <p:grpSpPr>
          <a:xfrm>
            <a:off x="-1325" y="6871033"/>
            <a:ext cx="12192000" cy="143299"/>
            <a:chOff x="-1325" y="6871033"/>
            <a:chExt cx="12192000" cy="143299"/>
          </a:xfrm>
        </p:grpSpPr>
        <p:sp>
          <p:nvSpPr>
            <p:cNvPr id="45" name="Rectangle 44">
              <a:extLst>
                <a:ext uri="{FF2B5EF4-FFF2-40B4-BE49-F238E27FC236}">
                  <a16:creationId xmlns:a16="http://schemas.microsoft.com/office/drawing/2014/main" id="{969CFC21-52FC-470B-9A9C-D31718BFF401}"/>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46" name="Rectangle 45">
              <a:extLst>
                <a:ext uri="{FF2B5EF4-FFF2-40B4-BE49-F238E27FC236}">
                  <a16:creationId xmlns:a16="http://schemas.microsoft.com/office/drawing/2014/main" id="{5DC9E8DB-99B7-466F-9024-BCB317955DD1}"/>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47" name="Rectangle 46">
            <a:extLst>
              <a:ext uri="{FF2B5EF4-FFF2-40B4-BE49-F238E27FC236}">
                <a16:creationId xmlns:a16="http://schemas.microsoft.com/office/drawing/2014/main" id="{A9491120-B700-4F1A-9AF2-4C88E6F7F35A}"/>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56" name="Rectangle 55">
            <a:extLst>
              <a:ext uri="{FF2B5EF4-FFF2-40B4-BE49-F238E27FC236}">
                <a16:creationId xmlns:a16="http://schemas.microsoft.com/office/drawing/2014/main" id="{2E700D65-AB2C-414C-AA5F-5FCE269088B2}"/>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57" name="Group 56">
            <a:extLst>
              <a:ext uri="{FF2B5EF4-FFF2-40B4-BE49-F238E27FC236}">
                <a16:creationId xmlns:a16="http://schemas.microsoft.com/office/drawing/2014/main" id="{D8F8BA5A-0ABA-4A18-B54A-FAD24265311A}"/>
              </a:ext>
            </a:extLst>
          </p:cNvPr>
          <p:cNvGrpSpPr/>
          <p:nvPr userDrawn="1"/>
        </p:nvGrpSpPr>
        <p:grpSpPr>
          <a:xfrm>
            <a:off x="12257314" y="1051487"/>
            <a:ext cx="1272540" cy="3085386"/>
            <a:chOff x="12257314" y="1051487"/>
            <a:chExt cx="1272540" cy="3085386"/>
          </a:xfrm>
        </p:grpSpPr>
        <p:sp>
          <p:nvSpPr>
            <p:cNvPr id="58" name="Rectangle 57">
              <a:extLst>
                <a:ext uri="{FF2B5EF4-FFF2-40B4-BE49-F238E27FC236}">
                  <a16:creationId xmlns:a16="http://schemas.microsoft.com/office/drawing/2014/main" id="{91EBA518-533A-400E-B849-B9D23022CC7F}"/>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59" name="TextBox 58">
              <a:extLst>
                <a:ext uri="{FF2B5EF4-FFF2-40B4-BE49-F238E27FC236}">
                  <a16:creationId xmlns:a16="http://schemas.microsoft.com/office/drawing/2014/main" id="{29E6CABB-0C73-43D0-9AD2-26AB78C62127}"/>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60" name="Freeform: Shape 59">
              <a:extLst>
                <a:ext uri="{FF2B5EF4-FFF2-40B4-BE49-F238E27FC236}">
                  <a16:creationId xmlns:a16="http://schemas.microsoft.com/office/drawing/2014/main" id="{51489F82-188A-425B-B896-AFAAC8C22A1D}"/>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7A2F8161-7463-4264-9ABD-6A83ED08870E}"/>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62" name="Freeform: Shape 61">
              <a:extLst>
                <a:ext uri="{FF2B5EF4-FFF2-40B4-BE49-F238E27FC236}">
                  <a16:creationId xmlns:a16="http://schemas.microsoft.com/office/drawing/2014/main" id="{0B2DA704-DCF3-43AA-B57E-991967C0B123}"/>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id="{66AC24C3-6344-400B-A735-83B1C60D57DE}"/>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5BBB03F8-B15E-461D-9E39-01E83FE1AAFA}"/>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65" name="Picture 64">
              <a:extLst>
                <a:ext uri="{FF2B5EF4-FFF2-40B4-BE49-F238E27FC236}">
                  <a16:creationId xmlns:a16="http://schemas.microsoft.com/office/drawing/2014/main" id="{61FE011A-D899-4922-95FA-F44D6AEAB90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66" name="Rectangle 65">
              <a:extLst>
                <a:ext uri="{FF2B5EF4-FFF2-40B4-BE49-F238E27FC236}">
                  <a16:creationId xmlns:a16="http://schemas.microsoft.com/office/drawing/2014/main" id="{B85532A6-F432-4390-B2EB-0FA8D04F8D8D}"/>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67" name="Rectangle 66">
              <a:extLst>
                <a:ext uri="{FF2B5EF4-FFF2-40B4-BE49-F238E27FC236}">
                  <a16:creationId xmlns:a16="http://schemas.microsoft.com/office/drawing/2014/main" id="{33D7CBBF-AFFE-411B-925D-CAF1D572E936}"/>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68" name="Rectangle 67">
              <a:extLst>
                <a:ext uri="{FF2B5EF4-FFF2-40B4-BE49-F238E27FC236}">
                  <a16:creationId xmlns:a16="http://schemas.microsoft.com/office/drawing/2014/main" id="{B7ADD296-A7E2-4A1B-B5DC-16D1BFAC9B70}"/>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69" name="Rectangle 68">
              <a:extLst>
                <a:ext uri="{FF2B5EF4-FFF2-40B4-BE49-F238E27FC236}">
                  <a16:creationId xmlns:a16="http://schemas.microsoft.com/office/drawing/2014/main" id="{05B98BEE-B769-49E3-9745-4C88CCA131E6}"/>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70" name="Group 69">
              <a:extLst>
                <a:ext uri="{FF2B5EF4-FFF2-40B4-BE49-F238E27FC236}">
                  <a16:creationId xmlns:a16="http://schemas.microsoft.com/office/drawing/2014/main" id="{E9613116-74CF-438D-840E-1067A38170B7}"/>
                </a:ext>
              </a:extLst>
            </p:cNvPr>
            <p:cNvGrpSpPr/>
            <p:nvPr userDrawn="1"/>
          </p:nvGrpSpPr>
          <p:grpSpPr>
            <a:xfrm>
              <a:off x="12364752" y="2345932"/>
              <a:ext cx="1055431" cy="88186"/>
              <a:chOff x="914335" y="6913770"/>
              <a:chExt cx="1109884" cy="100584"/>
            </a:xfrm>
            <a:noFill/>
          </p:grpSpPr>
          <p:sp>
            <p:nvSpPr>
              <p:cNvPr id="81" name="Rectangle 80">
                <a:extLst>
                  <a:ext uri="{FF2B5EF4-FFF2-40B4-BE49-F238E27FC236}">
                    <a16:creationId xmlns:a16="http://schemas.microsoft.com/office/drawing/2014/main" id="{13A9E7CF-1375-455F-AEF5-84218092A288}"/>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82" name="Rectangle 81">
                <a:extLst>
                  <a:ext uri="{FF2B5EF4-FFF2-40B4-BE49-F238E27FC236}">
                    <a16:creationId xmlns:a16="http://schemas.microsoft.com/office/drawing/2014/main" id="{71806FBA-06CD-4973-900D-9FB499FA0269}"/>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83" name="Rectangle 82">
                <a:extLst>
                  <a:ext uri="{FF2B5EF4-FFF2-40B4-BE49-F238E27FC236}">
                    <a16:creationId xmlns:a16="http://schemas.microsoft.com/office/drawing/2014/main" id="{D3B72C86-2C17-4216-9A40-9D760EED7141}"/>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84" name="Rectangle 83">
                <a:extLst>
                  <a:ext uri="{FF2B5EF4-FFF2-40B4-BE49-F238E27FC236}">
                    <a16:creationId xmlns:a16="http://schemas.microsoft.com/office/drawing/2014/main" id="{00BFC6EE-B0F8-44B4-98A4-C3E5AE24EC5C}"/>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85" name="Rectangle 84">
                <a:extLst>
                  <a:ext uri="{FF2B5EF4-FFF2-40B4-BE49-F238E27FC236}">
                    <a16:creationId xmlns:a16="http://schemas.microsoft.com/office/drawing/2014/main" id="{95AB9B84-E04A-4C6D-888C-79F780F7A5DD}"/>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86" name="Rectangle 85">
                <a:extLst>
                  <a:ext uri="{FF2B5EF4-FFF2-40B4-BE49-F238E27FC236}">
                    <a16:creationId xmlns:a16="http://schemas.microsoft.com/office/drawing/2014/main" id="{DAFC5FDA-7F74-4138-9FE3-09DC32B15334}"/>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87" name="Rectangle 86">
                <a:extLst>
                  <a:ext uri="{FF2B5EF4-FFF2-40B4-BE49-F238E27FC236}">
                    <a16:creationId xmlns:a16="http://schemas.microsoft.com/office/drawing/2014/main" id="{09CE081C-E999-438C-9774-B70652A2E9EE}"/>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88" name="Rectangle 87">
                <a:extLst>
                  <a:ext uri="{FF2B5EF4-FFF2-40B4-BE49-F238E27FC236}">
                    <a16:creationId xmlns:a16="http://schemas.microsoft.com/office/drawing/2014/main" id="{BDBE862E-F5D1-474E-B686-AA4C04F3412F}"/>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89" name="Rectangle 88">
                <a:extLst>
                  <a:ext uri="{FF2B5EF4-FFF2-40B4-BE49-F238E27FC236}">
                    <a16:creationId xmlns:a16="http://schemas.microsoft.com/office/drawing/2014/main" id="{C2EA266E-FD12-4BEE-9446-46140D207DC4}"/>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90" name="Rectangle 89">
                <a:extLst>
                  <a:ext uri="{FF2B5EF4-FFF2-40B4-BE49-F238E27FC236}">
                    <a16:creationId xmlns:a16="http://schemas.microsoft.com/office/drawing/2014/main" id="{9B1DD96E-6264-4367-BA58-AA643B072739}"/>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71" name="Graphic 70" descr="Close with solid fill">
              <a:extLst>
                <a:ext uri="{FF2B5EF4-FFF2-40B4-BE49-F238E27FC236}">
                  <a16:creationId xmlns:a16="http://schemas.microsoft.com/office/drawing/2014/main" id="{951DD323-9321-429F-A856-F3DC807ADC4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72" name="Graphic 71" descr="Close with solid fill">
              <a:extLst>
                <a:ext uri="{FF2B5EF4-FFF2-40B4-BE49-F238E27FC236}">
                  <a16:creationId xmlns:a16="http://schemas.microsoft.com/office/drawing/2014/main" id="{47B125F9-6B4E-4360-AD71-F59EBC47A4C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73" name="Graphic 72" descr="Close with solid fill">
              <a:extLst>
                <a:ext uri="{FF2B5EF4-FFF2-40B4-BE49-F238E27FC236}">
                  <a16:creationId xmlns:a16="http://schemas.microsoft.com/office/drawing/2014/main" id="{FDFEA8AC-D736-44DA-A697-BAFC7F6C2E4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74" name="Graphic 73" descr="Close with solid fill">
              <a:extLst>
                <a:ext uri="{FF2B5EF4-FFF2-40B4-BE49-F238E27FC236}">
                  <a16:creationId xmlns:a16="http://schemas.microsoft.com/office/drawing/2014/main" id="{CF370586-6E00-45AF-89CA-CBE94D1E060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75" name="Graphic 74" descr="Close with solid fill">
              <a:extLst>
                <a:ext uri="{FF2B5EF4-FFF2-40B4-BE49-F238E27FC236}">
                  <a16:creationId xmlns:a16="http://schemas.microsoft.com/office/drawing/2014/main" id="{9BEDABCC-D746-4379-B29B-AC322759C9D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76" name="Graphic 75" descr="Close with solid fill">
              <a:extLst>
                <a:ext uri="{FF2B5EF4-FFF2-40B4-BE49-F238E27FC236}">
                  <a16:creationId xmlns:a16="http://schemas.microsoft.com/office/drawing/2014/main" id="{4893EDB0-59CE-4468-8F52-E010D122513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77" name="Graphic 76" descr="Close with solid fill">
              <a:extLst>
                <a:ext uri="{FF2B5EF4-FFF2-40B4-BE49-F238E27FC236}">
                  <a16:creationId xmlns:a16="http://schemas.microsoft.com/office/drawing/2014/main" id="{2202027E-71FC-48D0-8412-8BB6C257165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78" name="Graphic 77" descr="Close with solid fill">
              <a:extLst>
                <a:ext uri="{FF2B5EF4-FFF2-40B4-BE49-F238E27FC236}">
                  <a16:creationId xmlns:a16="http://schemas.microsoft.com/office/drawing/2014/main" id="{2FC27ED8-9CD5-41A5-B5ED-AD936C1B214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79" name="Graphic 78" descr="Close with solid fill">
              <a:extLst>
                <a:ext uri="{FF2B5EF4-FFF2-40B4-BE49-F238E27FC236}">
                  <a16:creationId xmlns:a16="http://schemas.microsoft.com/office/drawing/2014/main" id="{A5D06075-8D57-4D2B-B764-30B6ABC66F5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80" name="Graphic 79" descr="Close with solid fill">
              <a:extLst>
                <a:ext uri="{FF2B5EF4-FFF2-40B4-BE49-F238E27FC236}">
                  <a16:creationId xmlns:a16="http://schemas.microsoft.com/office/drawing/2014/main" id="{A8DDD2F4-42B9-4C4F-8C2F-A36CB27753D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22201581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bg>
      <p:bgRef idx="1001">
        <a:schemeClr val="bg1"/>
      </p:bgRef>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C800B4E-860B-417F-BB29-99B57E549B50}"/>
              </a:ext>
            </a:extLst>
          </p:cNvPr>
          <p:cNvSpPr>
            <a:spLocks noGrp="1"/>
          </p:cNvSpPr>
          <p:nvPr>
            <p:ph type="body" sz="quarter" idx="14" hasCustomPrompt="1"/>
          </p:nvPr>
        </p:nvSpPr>
        <p:spPr>
          <a:xfrm>
            <a:off x="6607175" y="1955800"/>
            <a:ext cx="5026025" cy="4249738"/>
          </a:xfrm>
        </p:spPr>
        <p:txBody>
          <a:bodyPr/>
          <a:lstStyle>
            <a:lvl1pPr marL="0" indent="0">
              <a:buFont typeface="Arial" panose="020B0604020202020204" pitchFamily="34" charset="0"/>
              <a:buChar char="​"/>
              <a:defRPr/>
            </a:lvl1pPr>
            <a:lvl2pPr marL="228600" indent="-228600">
              <a:defRPr/>
            </a:lvl2pPr>
          </a:lstStyle>
          <a:p>
            <a:pPr lvl="0"/>
            <a:r>
              <a:rPr lang="en-US"/>
              <a:t>[Click to add content items]</a:t>
            </a:r>
          </a:p>
          <a:p>
            <a:pPr lvl="1"/>
            <a:r>
              <a:rPr lang="en-US"/>
              <a:t>Second level</a:t>
            </a:r>
          </a:p>
        </p:txBody>
      </p:sp>
      <p:sp>
        <p:nvSpPr>
          <p:cNvPr id="3" name="Date Placeholder 2">
            <a:extLst>
              <a:ext uri="{FF2B5EF4-FFF2-40B4-BE49-F238E27FC236}">
                <a16:creationId xmlns:a16="http://schemas.microsoft.com/office/drawing/2014/main" id="{013EEB24-B437-445E-BC0C-6266A645BE70}"/>
              </a:ext>
            </a:extLst>
          </p:cNvPr>
          <p:cNvSpPr>
            <a:spLocks noGrp="1"/>
          </p:cNvSpPr>
          <p:nvPr>
            <p:ph type="dt" sz="half" idx="10"/>
          </p:nvPr>
        </p:nvSpPr>
        <p:spPr/>
        <p:txBody>
          <a:bodyPr/>
          <a:lstStyle/>
          <a:p>
            <a:fld id="{CF9D0E41-A291-42BC-80E7-321F8958D255}" type="datetime4">
              <a:rPr lang="en-US" smtClean="0"/>
              <a:t>July 23, 2025</a:t>
            </a:fld>
            <a:endParaRPr lang="en-US"/>
          </a:p>
        </p:txBody>
      </p:sp>
      <p:sp>
        <p:nvSpPr>
          <p:cNvPr id="4" name="Footer Placeholder 3">
            <a:extLst>
              <a:ext uri="{FF2B5EF4-FFF2-40B4-BE49-F238E27FC236}">
                <a16:creationId xmlns:a16="http://schemas.microsoft.com/office/drawing/2014/main" id="{D902682C-9645-49CB-B172-BAA7F6EF0E05}"/>
              </a:ext>
            </a:extLst>
          </p:cNvPr>
          <p:cNvSpPr>
            <a:spLocks noGrp="1"/>
          </p:cNvSpPr>
          <p:nvPr>
            <p:ph type="ftr" sz="quarter" idx="11"/>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CC8E1BF1-FE4A-46AB-98F2-7D703B37EFBB}"/>
              </a:ext>
            </a:extLst>
          </p:cNvPr>
          <p:cNvSpPr>
            <a:spLocks noGrp="1"/>
          </p:cNvSpPr>
          <p:nvPr>
            <p:ph type="sldNum" sz="quarter" idx="12"/>
          </p:nvPr>
        </p:nvSpPr>
        <p:spPr/>
        <p:txBody>
          <a:bodyPr/>
          <a:lstStyle/>
          <a:p>
            <a:fld id="{5CFA18E4-D58E-4B28-B105-28D9665A8EBC}" type="slidenum">
              <a:rPr lang="en-US" smtClean="0"/>
              <a:pPr/>
              <a:t>‹#›</a:t>
            </a:fld>
            <a:endParaRPr lang="en-US"/>
          </a:p>
        </p:txBody>
      </p:sp>
      <p:sp>
        <p:nvSpPr>
          <p:cNvPr id="21" name="Title 1">
            <a:extLst>
              <a:ext uri="{FF2B5EF4-FFF2-40B4-BE49-F238E27FC236}">
                <a16:creationId xmlns:a16="http://schemas.microsoft.com/office/drawing/2014/main" id="{CC1BE429-C3BF-4A3B-ABAB-1DEBDFEA64A1}"/>
              </a:ext>
            </a:extLst>
          </p:cNvPr>
          <p:cNvSpPr>
            <a:spLocks noGrp="1"/>
          </p:cNvSpPr>
          <p:nvPr>
            <p:ph type="title" hasCustomPrompt="1"/>
          </p:nvPr>
        </p:nvSpPr>
        <p:spPr>
          <a:xfrm>
            <a:off x="558799" y="1955801"/>
            <a:ext cx="4059936" cy="4249738"/>
          </a:xfrm>
          <a:prstGeom prst="rect">
            <a:avLst/>
          </a:prstGeom>
        </p:spPr>
        <p:txBody>
          <a:bodyPr>
            <a:normAutofit/>
          </a:bodyPr>
          <a:lstStyle>
            <a:lvl1pPr>
              <a:defRPr sz="4000"/>
            </a:lvl1pPr>
          </a:lstStyle>
          <a:p>
            <a:r>
              <a:rPr lang="en-US"/>
              <a:t>[Add Table of Contents title text here]</a:t>
            </a:r>
          </a:p>
        </p:txBody>
      </p:sp>
    </p:spTree>
    <p:extLst>
      <p:ext uri="{BB962C8B-B14F-4D97-AF65-F5344CB8AC3E}">
        <p14:creationId xmlns:p14="http://schemas.microsoft.com/office/powerpoint/2010/main" val="21484348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Image Top">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BBBE1557-BB22-495E-A5C7-D2F25E1F6819}"/>
              </a:ext>
            </a:extLst>
          </p:cNvPr>
          <p:cNvGrpSpPr/>
          <p:nvPr userDrawn="1"/>
        </p:nvGrpSpPr>
        <p:grpSpPr>
          <a:xfrm>
            <a:off x="12192996" y="647700"/>
            <a:ext cx="139664" cy="5046663"/>
            <a:chOff x="12192996" y="647700"/>
            <a:chExt cx="139664" cy="5046663"/>
          </a:xfrm>
        </p:grpSpPr>
        <p:cxnSp>
          <p:nvCxnSpPr>
            <p:cNvPr id="75" name="Straight Connector 74">
              <a:extLst>
                <a:ext uri="{FF2B5EF4-FFF2-40B4-BE49-F238E27FC236}">
                  <a16:creationId xmlns:a16="http://schemas.microsoft.com/office/drawing/2014/main" id="{C6F1309B-0845-4EB2-A3CA-C07F324EFAA6}"/>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4031439D-13AF-4415-A3CA-F328745318A0}"/>
                </a:ext>
              </a:extLst>
            </p:cNvPr>
            <p:cNvGrpSpPr/>
            <p:nvPr userDrawn="1"/>
          </p:nvGrpSpPr>
          <p:grpSpPr>
            <a:xfrm>
              <a:off x="12202508" y="647700"/>
              <a:ext cx="130152" cy="5046663"/>
              <a:chOff x="12202508" y="647700"/>
              <a:chExt cx="130152" cy="5046663"/>
            </a:xfrm>
          </p:grpSpPr>
          <p:cxnSp>
            <p:nvCxnSpPr>
              <p:cNvPr id="77" name="Straight Connector 76">
                <a:extLst>
                  <a:ext uri="{FF2B5EF4-FFF2-40B4-BE49-F238E27FC236}">
                    <a16:creationId xmlns:a16="http://schemas.microsoft.com/office/drawing/2014/main" id="{785F783B-8563-4B40-8E71-E66B9701C0EB}"/>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160E239-D8BE-43CF-ACD4-E35D16194422}"/>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4BBAE14-FB62-4D6A-B79C-AFB8121868C0}"/>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59BB5C7-E865-464E-99BF-7DA91B3F13BB}"/>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ED9518A-784E-4E5C-AF5F-CF9C0F050DC8}"/>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2" name="Group 81">
            <a:extLst>
              <a:ext uri="{FF2B5EF4-FFF2-40B4-BE49-F238E27FC236}">
                <a16:creationId xmlns:a16="http://schemas.microsoft.com/office/drawing/2014/main" id="{2D06CB30-646E-4F84-9926-BF27349370AB}"/>
              </a:ext>
            </a:extLst>
          </p:cNvPr>
          <p:cNvGrpSpPr/>
          <p:nvPr userDrawn="1"/>
        </p:nvGrpSpPr>
        <p:grpSpPr>
          <a:xfrm>
            <a:off x="-130152" y="647700"/>
            <a:ext cx="130152" cy="5046663"/>
            <a:chOff x="-130152" y="647700"/>
            <a:chExt cx="130152" cy="5046663"/>
          </a:xfrm>
        </p:grpSpPr>
        <p:cxnSp>
          <p:nvCxnSpPr>
            <p:cNvPr id="83" name="Straight Connector 82">
              <a:extLst>
                <a:ext uri="{FF2B5EF4-FFF2-40B4-BE49-F238E27FC236}">
                  <a16:creationId xmlns:a16="http://schemas.microsoft.com/office/drawing/2014/main" id="{7FBBDBCC-707F-4D78-9298-8E40AB2F8B15}"/>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D9AB454-D37B-4481-8B49-942B6DBFF517}"/>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9F46618-918C-429E-807F-83C53CFE919E}"/>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89CD463-234E-48C6-AC26-710872AB6DBA}"/>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A60D699-170D-41A0-856D-C14CCA21581D}"/>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85A9B8A-9140-4969-A330-88AA14280A79}"/>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66382" y="3694176"/>
            <a:ext cx="7114032" cy="1399572"/>
          </a:xfrm>
          <a:prstGeom prst="rect">
            <a:avLst/>
          </a:prstGeom>
        </p:spPr>
        <p:txBody>
          <a:bodyPr anchor="b">
            <a:normAutofit/>
          </a:bodyPr>
          <a:lstStyle>
            <a:lvl1pPr>
              <a:defRPr sz="4400" b="0"/>
            </a:lvl1pPr>
          </a:lstStyle>
          <a:p>
            <a:r>
              <a:rPr lang="en-US"/>
              <a:t>[Presentation title max two lines]</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58800" y="5219272"/>
            <a:ext cx="7114033" cy="475091"/>
          </a:xfrm>
        </p:spPr>
        <p:txBody>
          <a:bodyPr>
            <a:normAutofit/>
          </a:bodyPr>
          <a:lstStyle>
            <a:lvl1pPr marL="0" indent="0">
              <a:buNone/>
              <a:defRPr sz="2400">
                <a:latin typeface="+mn-lt"/>
              </a:defRPr>
            </a:lvl1pPr>
            <a:lvl2pPr marL="0" indent="0">
              <a:buNone/>
              <a:defRPr/>
            </a:lvl2pPr>
            <a:lvl3pPr marL="0" indent="0">
              <a:buNone/>
              <a:defRPr/>
            </a:lvl3pPr>
            <a:lvl4pPr marL="0" indent="0">
              <a:buNone/>
              <a:defRPr/>
            </a:lvl4pPr>
            <a:lvl5pPr marL="0" indent="0">
              <a:buNone/>
              <a:defRPr/>
            </a:lvl5pPr>
          </a:lstStyle>
          <a:p>
            <a:pPr lvl="0"/>
            <a:r>
              <a:rPr lang="en-US"/>
              <a:t>[Presentation subtitle]</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8596672" y="3694176"/>
            <a:ext cx="3035808" cy="1882760"/>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8596672" y="5711950"/>
            <a:ext cx="3035808" cy="214805"/>
          </a:xfrm>
        </p:spPr>
        <p:txBody>
          <a:bodyPr>
            <a:no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[Insert date]</a:t>
            </a:r>
          </a:p>
        </p:txBody>
      </p:sp>
      <p:sp>
        <p:nvSpPr>
          <p:cNvPr id="19" name="Picture Placeholder 6">
            <a:extLst>
              <a:ext uri="{FF2B5EF4-FFF2-40B4-BE49-F238E27FC236}">
                <a16:creationId xmlns:a16="http://schemas.microsoft.com/office/drawing/2014/main" id="{49C3F766-EA21-430B-B510-A5ED94165EB6}"/>
              </a:ext>
            </a:extLst>
          </p:cNvPr>
          <p:cNvSpPr>
            <a:spLocks noGrp="1"/>
          </p:cNvSpPr>
          <p:nvPr>
            <p:ph type="pic" sz="quarter" idx="13" hasCustomPrompt="1"/>
          </p:nvPr>
        </p:nvSpPr>
        <p:spPr>
          <a:xfrm>
            <a:off x="-2" y="1"/>
            <a:ext cx="12191999" cy="3163824"/>
          </a:xfrm>
          <a:blipFill>
            <a:blip r:embed="rId2"/>
            <a:stretch>
              <a:fillRect l="-296" t="-145918" r="-226" b="-814"/>
            </a:stretch>
          </a:blipFill>
        </p:spPr>
        <p:txBody>
          <a:bodyPr lIns="182880" tIns="182880" rIns="182880" bIns="274320" anchor="ctr"/>
          <a:lstStyle>
            <a:lvl1pPr marL="0" indent="0" algn="ctr">
              <a:buNone/>
              <a:defRPr>
                <a:solidFill>
                  <a:schemeClr val="bg1"/>
                </a:solidFill>
              </a:defRPr>
            </a:lvl1pPr>
          </a:lstStyle>
          <a:p>
            <a:r>
              <a:rPr lang="en-US"/>
              <a:t>[Insert photo]</a:t>
            </a:r>
          </a:p>
        </p:txBody>
      </p:sp>
      <p:cxnSp>
        <p:nvCxnSpPr>
          <p:cNvPr id="13" name="Straight Connector 12">
            <a:extLst>
              <a:ext uri="{FF2B5EF4-FFF2-40B4-BE49-F238E27FC236}">
                <a16:creationId xmlns:a16="http://schemas.microsoft.com/office/drawing/2014/main" id="{08948813-BD31-401D-947E-A68473B16E47}"/>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BD2BDA-4FB2-4A64-86F9-1C049DA7BFB7}"/>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0C37F7A-AFEB-48BE-9360-1DC8818B1B57}"/>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0" name="TextBox 19">
            <a:extLst>
              <a:ext uri="{FF2B5EF4-FFF2-40B4-BE49-F238E27FC236}">
                <a16:creationId xmlns:a16="http://schemas.microsoft.com/office/drawing/2014/main" id="{FA4F43D1-4FC5-4E72-95A2-C839C4CA70AB}"/>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75BB7E29-E753-4218-8C9C-1AFC75516E91}"/>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29835C22-9DD0-496B-ADA2-3CFD10CA69B7}"/>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9EA9AED8-584D-46FB-A854-F952181D7615}"/>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5C1F9D4B-D63F-4564-BD0E-084CE5AAC88B}"/>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9" name="Rectangle 88">
            <a:extLst>
              <a:ext uri="{FF2B5EF4-FFF2-40B4-BE49-F238E27FC236}">
                <a16:creationId xmlns:a16="http://schemas.microsoft.com/office/drawing/2014/main" id="{610388E5-E199-4F30-A96A-E840D73E7CC1}"/>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90" name="Group 89">
            <a:extLst>
              <a:ext uri="{FF2B5EF4-FFF2-40B4-BE49-F238E27FC236}">
                <a16:creationId xmlns:a16="http://schemas.microsoft.com/office/drawing/2014/main" id="{EB267F69-C734-464D-852C-7896A463057E}"/>
              </a:ext>
            </a:extLst>
          </p:cNvPr>
          <p:cNvGrpSpPr/>
          <p:nvPr userDrawn="1"/>
        </p:nvGrpSpPr>
        <p:grpSpPr>
          <a:xfrm>
            <a:off x="12257314" y="1051487"/>
            <a:ext cx="1272540" cy="3085386"/>
            <a:chOff x="12257314" y="1051487"/>
            <a:chExt cx="1272540" cy="3085386"/>
          </a:xfrm>
        </p:grpSpPr>
        <p:sp>
          <p:nvSpPr>
            <p:cNvPr id="91" name="Rectangle 90">
              <a:extLst>
                <a:ext uri="{FF2B5EF4-FFF2-40B4-BE49-F238E27FC236}">
                  <a16:creationId xmlns:a16="http://schemas.microsoft.com/office/drawing/2014/main" id="{DB80902A-0337-49B6-A970-46A0527D0E0D}"/>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2" name="TextBox 91">
              <a:extLst>
                <a:ext uri="{FF2B5EF4-FFF2-40B4-BE49-F238E27FC236}">
                  <a16:creationId xmlns:a16="http://schemas.microsoft.com/office/drawing/2014/main" id="{C2386192-4742-4F77-90BF-50C5B70854A7}"/>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3" name="Freeform: Shape 92">
              <a:extLst>
                <a:ext uri="{FF2B5EF4-FFF2-40B4-BE49-F238E27FC236}">
                  <a16:creationId xmlns:a16="http://schemas.microsoft.com/office/drawing/2014/main" id="{3D433B76-F654-45B0-9586-8C245C164DA6}"/>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DA255500-2749-40DA-A2FF-70864371AF70}"/>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5" name="Freeform: Shape 94">
              <a:extLst>
                <a:ext uri="{FF2B5EF4-FFF2-40B4-BE49-F238E27FC236}">
                  <a16:creationId xmlns:a16="http://schemas.microsoft.com/office/drawing/2014/main" id="{B0C2181A-ED35-404D-8026-684608EF6B80}"/>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27296448-139C-4F01-A14D-15722F35163F}"/>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E33143CA-9D13-4F4A-8C01-B78AA54A7922}"/>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8" name="Picture 97">
              <a:extLst>
                <a:ext uri="{FF2B5EF4-FFF2-40B4-BE49-F238E27FC236}">
                  <a16:creationId xmlns:a16="http://schemas.microsoft.com/office/drawing/2014/main" id="{8CF64805-0404-409D-B105-04BE37A04DC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9" name="Rectangle 98">
              <a:extLst>
                <a:ext uri="{FF2B5EF4-FFF2-40B4-BE49-F238E27FC236}">
                  <a16:creationId xmlns:a16="http://schemas.microsoft.com/office/drawing/2014/main" id="{125386A3-CCBD-4F99-9D32-7B68DD6EBB6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0" name="Rectangle 99">
              <a:extLst>
                <a:ext uri="{FF2B5EF4-FFF2-40B4-BE49-F238E27FC236}">
                  <a16:creationId xmlns:a16="http://schemas.microsoft.com/office/drawing/2014/main" id="{DE811315-C6BC-4C0F-B02D-E63B055629A2}"/>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1" name="Rectangle 100">
              <a:extLst>
                <a:ext uri="{FF2B5EF4-FFF2-40B4-BE49-F238E27FC236}">
                  <a16:creationId xmlns:a16="http://schemas.microsoft.com/office/drawing/2014/main" id="{024B546B-84DC-49B0-8EAD-3D4DB0F07888}"/>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2" name="Rectangle 101">
              <a:extLst>
                <a:ext uri="{FF2B5EF4-FFF2-40B4-BE49-F238E27FC236}">
                  <a16:creationId xmlns:a16="http://schemas.microsoft.com/office/drawing/2014/main" id="{AB24C22C-6872-4AE2-9022-3D80006962F8}"/>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3" name="Group 102">
              <a:extLst>
                <a:ext uri="{FF2B5EF4-FFF2-40B4-BE49-F238E27FC236}">
                  <a16:creationId xmlns:a16="http://schemas.microsoft.com/office/drawing/2014/main" id="{91F4FC11-B475-40C9-A974-5E3408B02122}"/>
                </a:ext>
              </a:extLst>
            </p:cNvPr>
            <p:cNvGrpSpPr/>
            <p:nvPr userDrawn="1"/>
          </p:nvGrpSpPr>
          <p:grpSpPr>
            <a:xfrm>
              <a:off x="12364752" y="2345932"/>
              <a:ext cx="1055431" cy="88186"/>
              <a:chOff x="914335" y="6913770"/>
              <a:chExt cx="1109884" cy="100584"/>
            </a:xfrm>
            <a:noFill/>
          </p:grpSpPr>
          <p:sp>
            <p:nvSpPr>
              <p:cNvPr id="114" name="Rectangle 113">
                <a:extLst>
                  <a:ext uri="{FF2B5EF4-FFF2-40B4-BE49-F238E27FC236}">
                    <a16:creationId xmlns:a16="http://schemas.microsoft.com/office/drawing/2014/main" id="{276F84D4-EFD3-4BC4-B8CD-60E2C8462E9D}"/>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5" name="Rectangle 114">
                <a:extLst>
                  <a:ext uri="{FF2B5EF4-FFF2-40B4-BE49-F238E27FC236}">
                    <a16:creationId xmlns:a16="http://schemas.microsoft.com/office/drawing/2014/main" id="{0A509DAD-D512-4B56-8E5B-852215ED2B17}"/>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6" name="Rectangle 115">
                <a:extLst>
                  <a:ext uri="{FF2B5EF4-FFF2-40B4-BE49-F238E27FC236}">
                    <a16:creationId xmlns:a16="http://schemas.microsoft.com/office/drawing/2014/main" id="{AA564A51-524B-4609-BF6D-02F1B5736CF8}"/>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7" name="Rectangle 116">
                <a:extLst>
                  <a:ext uri="{FF2B5EF4-FFF2-40B4-BE49-F238E27FC236}">
                    <a16:creationId xmlns:a16="http://schemas.microsoft.com/office/drawing/2014/main" id="{0DB3A0A9-DB3B-4FC2-B816-0A78DEB0FEA9}"/>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8" name="Rectangle 117">
                <a:extLst>
                  <a:ext uri="{FF2B5EF4-FFF2-40B4-BE49-F238E27FC236}">
                    <a16:creationId xmlns:a16="http://schemas.microsoft.com/office/drawing/2014/main" id="{5A1B5251-5ECD-425E-9D18-04E5BDD538B3}"/>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9" name="Rectangle 118">
                <a:extLst>
                  <a:ext uri="{FF2B5EF4-FFF2-40B4-BE49-F238E27FC236}">
                    <a16:creationId xmlns:a16="http://schemas.microsoft.com/office/drawing/2014/main" id="{7AC9EE80-C4D5-4760-95C8-2A2845A3D7F4}"/>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0" name="Rectangle 119">
                <a:extLst>
                  <a:ext uri="{FF2B5EF4-FFF2-40B4-BE49-F238E27FC236}">
                    <a16:creationId xmlns:a16="http://schemas.microsoft.com/office/drawing/2014/main" id="{6702FB2F-FF5E-4BB9-B445-FDE9BD71A06B}"/>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1" name="Rectangle 120">
                <a:extLst>
                  <a:ext uri="{FF2B5EF4-FFF2-40B4-BE49-F238E27FC236}">
                    <a16:creationId xmlns:a16="http://schemas.microsoft.com/office/drawing/2014/main" id="{022FE141-25C6-408E-BD22-B21B2F2FA36D}"/>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2" name="Rectangle 121">
                <a:extLst>
                  <a:ext uri="{FF2B5EF4-FFF2-40B4-BE49-F238E27FC236}">
                    <a16:creationId xmlns:a16="http://schemas.microsoft.com/office/drawing/2014/main" id="{4AC9BC2F-C6B3-4F64-A5B6-0EFC23121B3F}"/>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3" name="Rectangle 122">
                <a:extLst>
                  <a:ext uri="{FF2B5EF4-FFF2-40B4-BE49-F238E27FC236}">
                    <a16:creationId xmlns:a16="http://schemas.microsoft.com/office/drawing/2014/main" id="{7DAF1033-109C-4E13-9963-B3C23E228261}"/>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4" name="Graphic 103" descr="Close with solid fill">
              <a:extLst>
                <a:ext uri="{FF2B5EF4-FFF2-40B4-BE49-F238E27FC236}">
                  <a16:creationId xmlns:a16="http://schemas.microsoft.com/office/drawing/2014/main" id="{C2E51B02-8A90-4B70-84C7-E0CCBB07B67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05" name="Graphic 104" descr="Close with solid fill">
              <a:extLst>
                <a:ext uri="{FF2B5EF4-FFF2-40B4-BE49-F238E27FC236}">
                  <a16:creationId xmlns:a16="http://schemas.microsoft.com/office/drawing/2014/main" id="{5CE932C8-B51E-4E95-9353-8480DEE7DA6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06" name="Graphic 105" descr="Close with solid fill">
              <a:extLst>
                <a:ext uri="{FF2B5EF4-FFF2-40B4-BE49-F238E27FC236}">
                  <a16:creationId xmlns:a16="http://schemas.microsoft.com/office/drawing/2014/main" id="{BDAC980E-1608-43DF-8E32-D4B8C85DF44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07" name="Graphic 106" descr="Close with solid fill">
              <a:extLst>
                <a:ext uri="{FF2B5EF4-FFF2-40B4-BE49-F238E27FC236}">
                  <a16:creationId xmlns:a16="http://schemas.microsoft.com/office/drawing/2014/main" id="{C7C660C9-5A1C-48F5-AA59-0F0EF25335F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08" name="Graphic 107" descr="Close with solid fill">
              <a:extLst>
                <a:ext uri="{FF2B5EF4-FFF2-40B4-BE49-F238E27FC236}">
                  <a16:creationId xmlns:a16="http://schemas.microsoft.com/office/drawing/2014/main" id="{56DD4738-D7E8-4356-B8D3-C2723A45C5D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09" name="Graphic 108" descr="Close with solid fill">
              <a:extLst>
                <a:ext uri="{FF2B5EF4-FFF2-40B4-BE49-F238E27FC236}">
                  <a16:creationId xmlns:a16="http://schemas.microsoft.com/office/drawing/2014/main" id="{C587F34B-E173-43A3-9474-3B8947515D6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10" name="Graphic 109" descr="Close with solid fill">
              <a:extLst>
                <a:ext uri="{FF2B5EF4-FFF2-40B4-BE49-F238E27FC236}">
                  <a16:creationId xmlns:a16="http://schemas.microsoft.com/office/drawing/2014/main" id="{5D6569B9-625E-45B0-93D5-90ACD317851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11" name="Graphic 110" descr="Close with solid fill">
              <a:extLst>
                <a:ext uri="{FF2B5EF4-FFF2-40B4-BE49-F238E27FC236}">
                  <a16:creationId xmlns:a16="http://schemas.microsoft.com/office/drawing/2014/main" id="{47973CCE-3FCA-48E2-890C-384F8BA064D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12" name="Graphic 111" descr="Close with solid fill">
              <a:extLst>
                <a:ext uri="{FF2B5EF4-FFF2-40B4-BE49-F238E27FC236}">
                  <a16:creationId xmlns:a16="http://schemas.microsoft.com/office/drawing/2014/main" id="{8CD999C3-CEF2-4EF3-884E-C307F1542B8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13" name="Graphic 112" descr="Close with solid fill">
              <a:extLst>
                <a:ext uri="{FF2B5EF4-FFF2-40B4-BE49-F238E27FC236}">
                  <a16:creationId xmlns:a16="http://schemas.microsoft.com/office/drawing/2014/main" id="{73D325FF-8039-47EF-BF3B-19C79457D2B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sp>
        <p:nvSpPr>
          <p:cNvPr id="3" name="Date Placeholder 2">
            <a:extLst>
              <a:ext uri="{FF2B5EF4-FFF2-40B4-BE49-F238E27FC236}">
                <a16:creationId xmlns:a16="http://schemas.microsoft.com/office/drawing/2014/main" id="{643BF373-2625-4604-ABB7-5A28399EC8C0}"/>
              </a:ext>
            </a:extLst>
          </p:cNvPr>
          <p:cNvSpPr>
            <a:spLocks noGrp="1"/>
          </p:cNvSpPr>
          <p:nvPr>
            <p:ph type="dt" sz="half" idx="18"/>
          </p:nvPr>
        </p:nvSpPr>
        <p:spPr>
          <a:xfrm>
            <a:off x="-89590" y="6786726"/>
            <a:ext cx="58497" cy="56034"/>
          </a:xfrm>
        </p:spPr>
        <p:txBody>
          <a:bodyPr/>
          <a:lstStyle>
            <a:lvl1pPr>
              <a:defRPr sz="100">
                <a:noFill/>
              </a:defRPr>
            </a:lvl1pPr>
          </a:lstStyle>
          <a:p>
            <a:fld id="{3EB734AF-F761-4AEB-9779-BCE51088DAB1}" type="datetime4">
              <a:rPr lang="en-US" smtClean="0"/>
              <a:t>July 23, 2025</a:t>
            </a:fld>
            <a:endParaRPr lang="en-US"/>
          </a:p>
        </p:txBody>
      </p:sp>
      <p:sp>
        <p:nvSpPr>
          <p:cNvPr id="4" name="Footer Placeholder 3">
            <a:extLst>
              <a:ext uri="{FF2B5EF4-FFF2-40B4-BE49-F238E27FC236}">
                <a16:creationId xmlns:a16="http://schemas.microsoft.com/office/drawing/2014/main" id="{E4D3C8FF-26C1-4663-8C2F-EB432D23C8F1}"/>
              </a:ext>
            </a:extLst>
          </p:cNvPr>
          <p:cNvSpPr>
            <a:spLocks noGrp="1"/>
          </p:cNvSpPr>
          <p:nvPr>
            <p:ph type="ftr" sz="quarter" idx="19"/>
          </p:nvPr>
        </p:nvSpPr>
        <p:spPr>
          <a:xfrm>
            <a:off x="6170050" y="6403791"/>
            <a:ext cx="5462429" cy="214805"/>
          </a:xfrm>
        </p:spPr>
        <p:txBody>
          <a:bodyPr/>
          <a:lstStyle/>
          <a:p>
            <a:r>
              <a:rPr lang="en-US"/>
              <a:t>S&amp;P Global Commodity Insights</a:t>
            </a:r>
          </a:p>
        </p:txBody>
      </p:sp>
      <p:sp>
        <p:nvSpPr>
          <p:cNvPr id="5" name="Slide Number Placeholder 4">
            <a:extLst>
              <a:ext uri="{FF2B5EF4-FFF2-40B4-BE49-F238E27FC236}">
                <a16:creationId xmlns:a16="http://schemas.microsoft.com/office/drawing/2014/main" id="{39741434-98FA-4866-91A6-B5C7E0370230}"/>
              </a:ext>
            </a:extLst>
          </p:cNvPr>
          <p:cNvSpPr>
            <a:spLocks noGrp="1"/>
          </p:cNvSpPr>
          <p:nvPr>
            <p:ph type="sldNum" sz="quarter" idx="20"/>
          </p:nvPr>
        </p:nvSpPr>
        <p:spPr>
          <a:xfrm>
            <a:off x="12210236" y="6786726"/>
            <a:ext cx="58497" cy="56034"/>
          </a:xfrm>
        </p:spPr>
        <p:txBody>
          <a:bodyPr/>
          <a:lstStyle>
            <a:lvl1pPr>
              <a:defRPr>
                <a:noFill/>
              </a:defRPr>
            </a:lvl1pPr>
          </a:lstStyle>
          <a:p>
            <a:fld id="{5CFA18E4-D58E-4B28-B105-28D9665A8EBC}" type="slidenum">
              <a:rPr lang="en-US" smtClean="0"/>
              <a:pPr/>
              <a:t>‹#›</a:t>
            </a:fld>
            <a:endParaRPr lang="en-US"/>
          </a:p>
        </p:txBody>
      </p:sp>
      <p:pic>
        <p:nvPicPr>
          <p:cNvPr id="71" name="SPG Commodity Insights Colorful Big">
            <a:extLst>
              <a:ext uri="{FF2B5EF4-FFF2-40B4-BE49-F238E27FC236}">
                <a16:creationId xmlns:a16="http://schemas.microsoft.com/office/drawing/2014/main" id="{4499304B-23EF-45C6-8DEC-8DA7910562B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8160" y="5722822"/>
            <a:ext cx="2761488" cy="960692"/>
          </a:xfrm>
          <a:prstGeom prst="rect">
            <a:avLst/>
          </a:prstGeom>
        </p:spPr>
      </p:pic>
    </p:spTree>
    <p:extLst>
      <p:ext uri="{BB962C8B-B14F-4D97-AF65-F5344CB8AC3E}">
        <p14:creationId xmlns:p14="http://schemas.microsoft.com/office/powerpoint/2010/main" val="32120300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Image Bottom">
    <p:bg>
      <p:bgRef idx="1001">
        <a:schemeClr val="bg1"/>
      </p:bgRef>
    </p:bg>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E170B52A-0574-4B5D-96F3-FC522D16D7B4}"/>
              </a:ext>
            </a:extLst>
          </p:cNvPr>
          <p:cNvGrpSpPr/>
          <p:nvPr userDrawn="1"/>
        </p:nvGrpSpPr>
        <p:grpSpPr>
          <a:xfrm>
            <a:off x="12192996" y="647700"/>
            <a:ext cx="139664" cy="5046663"/>
            <a:chOff x="12192996" y="647700"/>
            <a:chExt cx="139664" cy="5046663"/>
          </a:xfrm>
        </p:grpSpPr>
        <p:cxnSp>
          <p:nvCxnSpPr>
            <p:cNvPr id="75" name="Straight Connector 74">
              <a:extLst>
                <a:ext uri="{FF2B5EF4-FFF2-40B4-BE49-F238E27FC236}">
                  <a16:creationId xmlns:a16="http://schemas.microsoft.com/office/drawing/2014/main" id="{86E61D24-3A89-4ED7-8C27-1DE6C4E39465}"/>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BF823CB6-1E2E-474A-8F24-AFA2BD8FE923}"/>
                </a:ext>
              </a:extLst>
            </p:cNvPr>
            <p:cNvGrpSpPr/>
            <p:nvPr userDrawn="1"/>
          </p:nvGrpSpPr>
          <p:grpSpPr>
            <a:xfrm>
              <a:off x="12202508" y="647700"/>
              <a:ext cx="130152" cy="5046663"/>
              <a:chOff x="12202508" y="647700"/>
              <a:chExt cx="130152" cy="5046663"/>
            </a:xfrm>
          </p:grpSpPr>
          <p:cxnSp>
            <p:nvCxnSpPr>
              <p:cNvPr id="77" name="Straight Connector 76">
                <a:extLst>
                  <a:ext uri="{FF2B5EF4-FFF2-40B4-BE49-F238E27FC236}">
                    <a16:creationId xmlns:a16="http://schemas.microsoft.com/office/drawing/2014/main" id="{F63CDFBB-CA4D-452A-9F16-21101C658068}"/>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DF75DE8-F58C-409F-9E8B-5B3C50FF9791}"/>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28FDD5A-ADCD-425E-9D38-F1ABB2E9C078}"/>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46C7B8A-E643-4A36-B5D8-444B203808EC}"/>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9B6BCEA-F916-4A16-95EC-42595163C24A}"/>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2" name="Group 81">
            <a:extLst>
              <a:ext uri="{FF2B5EF4-FFF2-40B4-BE49-F238E27FC236}">
                <a16:creationId xmlns:a16="http://schemas.microsoft.com/office/drawing/2014/main" id="{8A537E61-9D33-4D4E-BB91-503A585F7057}"/>
              </a:ext>
            </a:extLst>
          </p:cNvPr>
          <p:cNvGrpSpPr/>
          <p:nvPr userDrawn="1"/>
        </p:nvGrpSpPr>
        <p:grpSpPr>
          <a:xfrm>
            <a:off x="-130152" y="647700"/>
            <a:ext cx="130152" cy="5046663"/>
            <a:chOff x="-130152" y="647700"/>
            <a:chExt cx="130152" cy="5046663"/>
          </a:xfrm>
        </p:grpSpPr>
        <p:cxnSp>
          <p:nvCxnSpPr>
            <p:cNvPr id="83" name="Straight Connector 82">
              <a:extLst>
                <a:ext uri="{FF2B5EF4-FFF2-40B4-BE49-F238E27FC236}">
                  <a16:creationId xmlns:a16="http://schemas.microsoft.com/office/drawing/2014/main" id="{7EF041C5-6A09-493D-AF10-E4B72F1B1431}"/>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3D4408F-3624-4ACD-A913-24255D971623}"/>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757F981-6113-4F8C-BF04-B00633B7C041}"/>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0C08679-F038-4FAD-B1EE-1F376677A0AC}"/>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A0148F8-6877-42F6-A888-EAB9B0EFF046}"/>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A7A113C-106B-4BDD-8FDB-9D861C1DD1FB}"/>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66382" y="1294994"/>
            <a:ext cx="7114032" cy="1399572"/>
          </a:xfrm>
          <a:prstGeom prst="rect">
            <a:avLst/>
          </a:prstGeom>
        </p:spPr>
        <p:txBody>
          <a:bodyPr anchor="b">
            <a:normAutofit/>
          </a:bodyPr>
          <a:lstStyle>
            <a:lvl1pPr>
              <a:defRPr sz="4400" b="0"/>
            </a:lvl1pPr>
          </a:lstStyle>
          <a:p>
            <a:r>
              <a:rPr lang="en-US"/>
              <a:t>[Presentation title max two lines]</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58800" y="2820090"/>
            <a:ext cx="7114033" cy="475091"/>
          </a:xfrm>
        </p:spPr>
        <p:txBody>
          <a:bodyPr>
            <a:normAutofit/>
          </a:bodyPr>
          <a:lstStyle>
            <a:lvl1pPr marL="0" indent="0">
              <a:buNone/>
              <a:defRPr sz="2400">
                <a:latin typeface="+mn-lt"/>
              </a:defRPr>
            </a:lvl1pPr>
            <a:lvl2pPr marL="0" indent="0">
              <a:buNone/>
              <a:defRPr/>
            </a:lvl2pPr>
            <a:lvl3pPr marL="0" indent="0">
              <a:buNone/>
              <a:defRPr/>
            </a:lvl3pPr>
            <a:lvl4pPr marL="0" indent="0">
              <a:buNone/>
              <a:defRPr/>
            </a:lvl4pPr>
            <a:lvl5pPr marL="0" indent="0">
              <a:buNone/>
              <a:defRPr/>
            </a:lvl5pPr>
          </a:lstStyle>
          <a:p>
            <a:pPr lvl="0"/>
            <a:r>
              <a:rPr lang="en-US"/>
              <a:t>[Presentation subtitle]</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8596672" y="647700"/>
            <a:ext cx="3035808" cy="2099391"/>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8596672" y="2902160"/>
            <a:ext cx="3035808" cy="214805"/>
          </a:xfrm>
        </p:spPr>
        <p:txBody>
          <a:bodyPr>
            <a:no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[Insert date]</a:t>
            </a:r>
          </a:p>
        </p:txBody>
      </p:sp>
      <p:sp>
        <p:nvSpPr>
          <p:cNvPr id="19" name="Picture Placeholder 6">
            <a:extLst>
              <a:ext uri="{FF2B5EF4-FFF2-40B4-BE49-F238E27FC236}">
                <a16:creationId xmlns:a16="http://schemas.microsoft.com/office/drawing/2014/main" id="{49C3F766-EA21-430B-B510-A5ED94165EB6}"/>
              </a:ext>
            </a:extLst>
          </p:cNvPr>
          <p:cNvSpPr>
            <a:spLocks noGrp="1"/>
          </p:cNvSpPr>
          <p:nvPr>
            <p:ph type="pic" sz="quarter" idx="13" hasCustomPrompt="1"/>
          </p:nvPr>
        </p:nvSpPr>
        <p:spPr>
          <a:xfrm>
            <a:off x="1" y="3694176"/>
            <a:ext cx="12191999" cy="3163824"/>
          </a:xfrm>
          <a:blipFill>
            <a:blip r:embed="rId2"/>
            <a:stretch>
              <a:fillRect l="-724" t="-148456" r="-500"/>
            </a:stretch>
          </a:blipFill>
        </p:spPr>
        <p:txBody>
          <a:bodyPr lIns="182880" tIns="182880" rIns="182880" bIns="274320" anchor="ctr"/>
          <a:lstStyle>
            <a:lvl1pPr marL="0" indent="0" algn="ctr">
              <a:buNone/>
              <a:defRPr>
                <a:solidFill>
                  <a:schemeClr val="tx1"/>
                </a:solidFill>
              </a:defRPr>
            </a:lvl1pPr>
          </a:lstStyle>
          <a:p>
            <a:r>
              <a:rPr lang="en-US"/>
              <a:t>[Insert photo]</a:t>
            </a:r>
          </a:p>
        </p:txBody>
      </p:sp>
      <p:cxnSp>
        <p:nvCxnSpPr>
          <p:cNvPr id="14" name="Straight Connector 13">
            <a:extLst>
              <a:ext uri="{FF2B5EF4-FFF2-40B4-BE49-F238E27FC236}">
                <a16:creationId xmlns:a16="http://schemas.microsoft.com/office/drawing/2014/main" id="{2D4E5B2A-BA77-4B17-8DF6-EA928A0C30F1}"/>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AB519E-B546-4342-A2A5-85AA9B713FC4}"/>
              </a:ext>
            </a:extLst>
          </p:cNvPr>
          <p:cNvCxnSpPr>
            <a:cxnSpLocks/>
          </p:cNvCxnSpPr>
          <p:nvPr userDrawn="1"/>
        </p:nvCxnSpPr>
        <p:spPr>
          <a:xfrm flipV="1">
            <a:off x="12192000" y="6205416"/>
            <a:ext cx="386035" cy="412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D433F79-9C81-4929-99E8-01BCFFB8A639}"/>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0" name="TextBox 19">
            <a:extLst>
              <a:ext uri="{FF2B5EF4-FFF2-40B4-BE49-F238E27FC236}">
                <a16:creationId xmlns:a16="http://schemas.microsoft.com/office/drawing/2014/main" id="{5B361783-51E2-41C2-97AC-97C0FF4BED17}"/>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0CC0C7C0-8FD4-4F9D-8791-0E5F1A014F98}"/>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6D0FF267-DD03-4957-816F-EC6105E2398E}"/>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8F5033B7-E3CD-4AB5-8C5F-6CA103C2C781}"/>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89D045CA-4196-418F-9E09-E5BEF999B6A1}"/>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9" name="Rectangle 88">
            <a:extLst>
              <a:ext uri="{FF2B5EF4-FFF2-40B4-BE49-F238E27FC236}">
                <a16:creationId xmlns:a16="http://schemas.microsoft.com/office/drawing/2014/main" id="{3EF97331-F6AA-4EBF-845D-D92A086B4D0B}"/>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90" name="Group 89">
            <a:extLst>
              <a:ext uri="{FF2B5EF4-FFF2-40B4-BE49-F238E27FC236}">
                <a16:creationId xmlns:a16="http://schemas.microsoft.com/office/drawing/2014/main" id="{D77511B6-5DB3-4066-8844-040EBFA431BE}"/>
              </a:ext>
            </a:extLst>
          </p:cNvPr>
          <p:cNvGrpSpPr/>
          <p:nvPr userDrawn="1"/>
        </p:nvGrpSpPr>
        <p:grpSpPr>
          <a:xfrm>
            <a:off x="12257314" y="1051487"/>
            <a:ext cx="1272540" cy="3085386"/>
            <a:chOff x="12257314" y="1051487"/>
            <a:chExt cx="1272540" cy="3085386"/>
          </a:xfrm>
        </p:grpSpPr>
        <p:sp>
          <p:nvSpPr>
            <p:cNvPr id="91" name="Rectangle 90">
              <a:extLst>
                <a:ext uri="{FF2B5EF4-FFF2-40B4-BE49-F238E27FC236}">
                  <a16:creationId xmlns:a16="http://schemas.microsoft.com/office/drawing/2014/main" id="{05F164A3-4EE3-46F3-B9BF-B875E1FBAACA}"/>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2" name="TextBox 91">
              <a:extLst>
                <a:ext uri="{FF2B5EF4-FFF2-40B4-BE49-F238E27FC236}">
                  <a16:creationId xmlns:a16="http://schemas.microsoft.com/office/drawing/2014/main" id="{6FE81C2A-C92D-477B-99EE-9AFEA406E0DC}"/>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3" name="Freeform: Shape 92">
              <a:extLst>
                <a:ext uri="{FF2B5EF4-FFF2-40B4-BE49-F238E27FC236}">
                  <a16:creationId xmlns:a16="http://schemas.microsoft.com/office/drawing/2014/main" id="{C4117E95-1283-4B43-9B7F-CF8C5B40F80E}"/>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EA9FE7DE-B1F5-41D3-8476-9DB25EEDD522}"/>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5" name="Freeform: Shape 94">
              <a:extLst>
                <a:ext uri="{FF2B5EF4-FFF2-40B4-BE49-F238E27FC236}">
                  <a16:creationId xmlns:a16="http://schemas.microsoft.com/office/drawing/2014/main" id="{1E8654EC-1B32-4267-BA99-B17CC65B38A1}"/>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A5CA9CE1-9EC9-4CF2-9DA9-B56D011B3864}"/>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A4F06F4C-FCC4-4E78-B187-71EF9FB623B2}"/>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8" name="Picture 97">
              <a:extLst>
                <a:ext uri="{FF2B5EF4-FFF2-40B4-BE49-F238E27FC236}">
                  <a16:creationId xmlns:a16="http://schemas.microsoft.com/office/drawing/2014/main" id="{AFDECF38-7BE7-419F-913A-50C9930F20C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9" name="Rectangle 98">
              <a:extLst>
                <a:ext uri="{FF2B5EF4-FFF2-40B4-BE49-F238E27FC236}">
                  <a16:creationId xmlns:a16="http://schemas.microsoft.com/office/drawing/2014/main" id="{89B37E7E-1432-4B4C-A5E1-4CA90FA2BCBB}"/>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100" name="Rectangle 99">
              <a:extLst>
                <a:ext uri="{FF2B5EF4-FFF2-40B4-BE49-F238E27FC236}">
                  <a16:creationId xmlns:a16="http://schemas.microsoft.com/office/drawing/2014/main" id="{50445590-761E-47D1-88E3-4FC11CDA4DB8}"/>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1" name="Rectangle 100">
              <a:extLst>
                <a:ext uri="{FF2B5EF4-FFF2-40B4-BE49-F238E27FC236}">
                  <a16:creationId xmlns:a16="http://schemas.microsoft.com/office/drawing/2014/main" id="{3D8659A6-0296-4723-8253-1135EEC32E26}"/>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2" name="Rectangle 101">
              <a:extLst>
                <a:ext uri="{FF2B5EF4-FFF2-40B4-BE49-F238E27FC236}">
                  <a16:creationId xmlns:a16="http://schemas.microsoft.com/office/drawing/2014/main" id="{3131725C-D298-4422-8FA2-5C30C4D4719F}"/>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3" name="Group 102">
              <a:extLst>
                <a:ext uri="{FF2B5EF4-FFF2-40B4-BE49-F238E27FC236}">
                  <a16:creationId xmlns:a16="http://schemas.microsoft.com/office/drawing/2014/main" id="{11341132-7DED-428E-A430-1963CD0CFB33}"/>
                </a:ext>
              </a:extLst>
            </p:cNvPr>
            <p:cNvGrpSpPr/>
            <p:nvPr userDrawn="1"/>
          </p:nvGrpSpPr>
          <p:grpSpPr>
            <a:xfrm>
              <a:off x="12364752" y="2345932"/>
              <a:ext cx="1055431" cy="88186"/>
              <a:chOff x="914335" y="6913770"/>
              <a:chExt cx="1109884" cy="100584"/>
            </a:xfrm>
            <a:noFill/>
          </p:grpSpPr>
          <p:sp>
            <p:nvSpPr>
              <p:cNvPr id="114" name="Rectangle 113">
                <a:extLst>
                  <a:ext uri="{FF2B5EF4-FFF2-40B4-BE49-F238E27FC236}">
                    <a16:creationId xmlns:a16="http://schemas.microsoft.com/office/drawing/2014/main" id="{6785FF3C-2C8D-4724-B094-6E8A7392BE52}"/>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5" name="Rectangle 114">
                <a:extLst>
                  <a:ext uri="{FF2B5EF4-FFF2-40B4-BE49-F238E27FC236}">
                    <a16:creationId xmlns:a16="http://schemas.microsoft.com/office/drawing/2014/main" id="{266DD3DF-D4AC-4CB3-8769-58F8C9956AB5}"/>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6" name="Rectangle 115">
                <a:extLst>
                  <a:ext uri="{FF2B5EF4-FFF2-40B4-BE49-F238E27FC236}">
                    <a16:creationId xmlns:a16="http://schemas.microsoft.com/office/drawing/2014/main" id="{444CCD38-7C87-4A32-873E-864C73B2A659}"/>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7" name="Rectangle 116">
                <a:extLst>
                  <a:ext uri="{FF2B5EF4-FFF2-40B4-BE49-F238E27FC236}">
                    <a16:creationId xmlns:a16="http://schemas.microsoft.com/office/drawing/2014/main" id="{5AAC09C8-519B-4B17-8719-FBDA25D0D48F}"/>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8" name="Rectangle 117">
                <a:extLst>
                  <a:ext uri="{FF2B5EF4-FFF2-40B4-BE49-F238E27FC236}">
                    <a16:creationId xmlns:a16="http://schemas.microsoft.com/office/drawing/2014/main" id="{00DB0364-8AE8-423D-A303-684E0B023343}"/>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9" name="Rectangle 118">
                <a:extLst>
                  <a:ext uri="{FF2B5EF4-FFF2-40B4-BE49-F238E27FC236}">
                    <a16:creationId xmlns:a16="http://schemas.microsoft.com/office/drawing/2014/main" id="{59A44B99-1E87-4B30-A95D-57BF03B847B2}"/>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20" name="Rectangle 119">
                <a:extLst>
                  <a:ext uri="{FF2B5EF4-FFF2-40B4-BE49-F238E27FC236}">
                    <a16:creationId xmlns:a16="http://schemas.microsoft.com/office/drawing/2014/main" id="{D1754725-B7A2-4229-BE66-645E38BFB141}"/>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1" name="Rectangle 120">
                <a:extLst>
                  <a:ext uri="{FF2B5EF4-FFF2-40B4-BE49-F238E27FC236}">
                    <a16:creationId xmlns:a16="http://schemas.microsoft.com/office/drawing/2014/main" id="{320F4B44-6E09-4B07-B714-A628FB21CC2B}"/>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2" name="Rectangle 121">
                <a:extLst>
                  <a:ext uri="{FF2B5EF4-FFF2-40B4-BE49-F238E27FC236}">
                    <a16:creationId xmlns:a16="http://schemas.microsoft.com/office/drawing/2014/main" id="{6725C27C-9F74-4FC6-9CB6-75FE6131A654}"/>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3" name="Rectangle 122">
                <a:extLst>
                  <a:ext uri="{FF2B5EF4-FFF2-40B4-BE49-F238E27FC236}">
                    <a16:creationId xmlns:a16="http://schemas.microsoft.com/office/drawing/2014/main" id="{1C925A34-F0D6-4676-8C9C-03ABD0BC5FD6}"/>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4" name="Graphic 103" descr="Close with solid fill">
              <a:extLst>
                <a:ext uri="{FF2B5EF4-FFF2-40B4-BE49-F238E27FC236}">
                  <a16:creationId xmlns:a16="http://schemas.microsoft.com/office/drawing/2014/main" id="{E314398A-0B5C-4ACD-8E8C-71278149E71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05" name="Graphic 104" descr="Close with solid fill">
              <a:extLst>
                <a:ext uri="{FF2B5EF4-FFF2-40B4-BE49-F238E27FC236}">
                  <a16:creationId xmlns:a16="http://schemas.microsoft.com/office/drawing/2014/main" id="{2E05283F-F7B2-4A89-A66B-EFA7A1D35FE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06" name="Graphic 105" descr="Close with solid fill">
              <a:extLst>
                <a:ext uri="{FF2B5EF4-FFF2-40B4-BE49-F238E27FC236}">
                  <a16:creationId xmlns:a16="http://schemas.microsoft.com/office/drawing/2014/main" id="{0F7E95D7-554D-46F3-8201-0802393EFC0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07" name="Graphic 106" descr="Close with solid fill">
              <a:extLst>
                <a:ext uri="{FF2B5EF4-FFF2-40B4-BE49-F238E27FC236}">
                  <a16:creationId xmlns:a16="http://schemas.microsoft.com/office/drawing/2014/main" id="{B6950F30-ED56-4B6E-8F44-7C244AC2169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08" name="Graphic 107" descr="Close with solid fill">
              <a:extLst>
                <a:ext uri="{FF2B5EF4-FFF2-40B4-BE49-F238E27FC236}">
                  <a16:creationId xmlns:a16="http://schemas.microsoft.com/office/drawing/2014/main" id="{D502C339-E6EC-4C2A-8DD1-55583E5FE63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09" name="Graphic 108" descr="Close with solid fill">
              <a:extLst>
                <a:ext uri="{FF2B5EF4-FFF2-40B4-BE49-F238E27FC236}">
                  <a16:creationId xmlns:a16="http://schemas.microsoft.com/office/drawing/2014/main" id="{321A92B9-92EF-47C1-B704-0F0FFFD85C4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10" name="Graphic 109" descr="Close with solid fill">
              <a:extLst>
                <a:ext uri="{FF2B5EF4-FFF2-40B4-BE49-F238E27FC236}">
                  <a16:creationId xmlns:a16="http://schemas.microsoft.com/office/drawing/2014/main" id="{79A011D3-BC65-4C3C-A829-09FF9E6E4AC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11" name="Graphic 110" descr="Close with solid fill">
              <a:extLst>
                <a:ext uri="{FF2B5EF4-FFF2-40B4-BE49-F238E27FC236}">
                  <a16:creationId xmlns:a16="http://schemas.microsoft.com/office/drawing/2014/main" id="{D5F2769F-B451-4F7F-927F-CE14C7F2A6C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12" name="Graphic 111" descr="Close with solid fill">
              <a:extLst>
                <a:ext uri="{FF2B5EF4-FFF2-40B4-BE49-F238E27FC236}">
                  <a16:creationId xmlns:a16="http://schemas.microsoft.com/office/drawing/2014/main" id="{76834A7F-B42D-4C0C-92B9-2285D18E0B6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13" name="Graphic 112" descr="Close with solid fill">
              <a:extLst>
                <a:ext uri="{FF2B5EF4-FFF2-40B4-BE49-F238E27FC236}">
                  <a16:creationId xmlns:a16="http://schemas.microsoft.com/office/drawing/2014/main" id="{5B2400A8-F26A-482B-9DA7-1D1AD328F60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sp>
        <p:nvSpPr>
          <p:cNvPr id="3" name="Date Placeholder 2">
            <a:extLst>
              <a:ext uri="{FF2B5EF4-FFF2-40B4-BE49-F238E27FC236}">
                <a16:creationId xmlns:a16="http://schemas.microsoft.com/office/drawing/2014/main" id="{FF613B07-9E7A-4CE1-95D1-7BDF6E0E821F}"/>
              </a:ext>
            </a:extLst>
          </p:cNvPr>
          <p:cNvSpPr>
            <a:spLocks noGrp="1"/>
          </p:cNvSpPr>
          <p:nvPr>
            <p:ph type="dt" sz="half" idx="18"/>
          </p:nvPr>
        </p:nvSpPr>
        <p:spPr>
          <a:xfrm>
            <a:off x="-70258" y="6806287"/>
            <a:ext cx="54864" cy="54864"/>
          </a:xfrm>
        </p:spPr>
        <p:txBody>
          <a:bodyPr/>
          <a:lstStyle>
            <a:lvl1pPr>
              <a:defRPr>
                <a:noFill/>
              </a:defRPr>
            </a:lvl1pPr>
          </a:lstStyle>
          <a:p>
            <a:fld id="{507A52DB-AF8C-452F-AF73-0A122EE234BB}" type="datetime4">
              <a:rPr lang="en-US" smtClean="0"/>
              <a:t>July 23, 2025</a:t>
            </a:fld>
            <a:endParaRPr lang="en-US"/>
          </a:p>
        </p:txBody>
      </p:sp>
      <p:sp>
        <p:nvSpPr>
          <p:cNvPr id="4" name="Footer Placeholder 3">
            <a:extLst>
              <a:ext uri="{FF2B5EF4-FFF2-40B4-BE49-F238E27FC236}">
                <a16:creationId xmlns:a16="http://schemas.microsoft.com/office/drawing/2014/main" id="{1A20B511-0D7A-4A24-9866-4840698E5AE1}"/>
              </a:ext>
            </a:extLst>
          </p:cNvPr>
          <p:cNvSpPr>
            <a:spLocks noGrp="1"/>
          </p:cNvSpPr>
          <p:nvPr>
            <p:ph type="ftr" sz="quarter" idx="19"/>
          </p:nvPr>
        </p:nvSpPr>
        <p:spPr>
          <a:xfrm>
            <a:off x="6170050" y="6403791"/>
            <a:ext cx="5464737" cy="214805"/>
          </a:xfrm>
        </p:spPr>
        <p:txBody>
          <a:bodyPr/>
          <a:lstStyle/>
          <a:p>
            <a:r>
              <a:rPr lang="en-US"/>
              <a:t>S&amp;P Global Commodity Insights</a:t>
            </a:r>
          </a:p>
        </p:txBody>
      </p:sp>
      <p:sp>
        <p:nvSpPr>
          <p:cNvPr id="5" name="Slide Number Placeholder 4">
            <a:extLst>
              <a:ext uri="{FF2B5EF4-FFF2-40B4-BE49-F238E27FC236}">
                <a16:creationId xmlns:a16="http://schemas.microsoft.com/office/drawing/2014/main" id="{593F625B-66C7-41A6-B79F-7688FC3BFBB2}"/>
              </a:ext>
            </a:extLst>
          </p:cNvPr>
          <p:cNvSpPr>
            <a:spLocks noGrp="1"/>
          </p:cNvSpPr>
          <p:nvPr>
            <p:ph type="sldNum" sz="quarter" idx="20"/>
          </p:nvPr>
        </p:nvSpPr>
        <p:spPr>
          <a:xfrm>
            <a:off x="12198493" y="6900067"/>
            <a:ext cx="54864" cy="54864"/>
          </a:xfrm>
        </p:spPr>
        <p:txBody>
          <a:bodyPr/>
          <a:lstStyle>
            <a:lvl1pPr>
              <a:defRPr>
                <a:noFill/>
              </a:defRPr>
            </a:lvl1pPr>
          </a:lstStyle>
          <a:p>
            <a:fld id="{5CFA18E4-D58E-4B28-B105-28D9665A8EBC}" type="slidenum">
              <a:rPr lang="en-US" smtClean="0"/>
              <a:pPr/>
              <a:t>‹#›</a:t>
            </a:fld>
            <a:endParaRPr lang="en-US"/>
          </a:p>
        </p:txBody>
      </p:sp>
      <p:pic>
        <p:nvPicPr>
          <p:cNvPr id="72" name="SPG Commodity Insights Red White Big">
            <a:extLst>
              <a:ext uri="{FF2B5EF4-FFF2-40B4-BE49-F238E27FC236}">
                <a16:creationId xmlns:a16="http://schemas.microsoft.com/office/drawing/2014/main" id="{7BF88A21-4FCC-4763-A7CB-7D26E080A82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8160" y="173933"/>
            <a:ext cx="2761488" cy="960692"/>
          </a:xfrm>
          <a:prstGeom prst="rect">
            <a:avLst/>
          </a:prstGeom>
        </p:spPr>
      </p:pic>
    </p:spTree>
    <p:extLst>
      <p:ext uri="{BB962C8B-B14F-4D97-AF65-F5344CB8AC3E}">
        <p14:creationId xmlns:p14="http://schemas.microsoft.com/office/powerpoint/2010/main" val="8736530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Image Right">
    <p:bg>
      <p:bgPr>
        <a:solidFill>
          <a:schemeClr val="accent4"/>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2B285209-705D-4C8F-A941-8AFB2E5D2C3C}"/>
              </a:ext>
            </a:extLst>
          </p:cNvPr>
          <p:cNvGrpSpPr/>
          <p:nvPr userDrawn="1"/>
        </p:nvGrpSpPr>
        <p:grpSpPr>
          <a:xfrm>
            <a:off x="12192996" y="647700"/>
            <a:ext cx="139664" cy="5046663"/>
            <a:chOff x="12192996" y="647700"/>
            <a:chExt cx="139664" cy="5046663"/>
          </a:xfrm>
        </p:grpSpPr>
        <p:cxnSp>
          <p:nvCxnSpPr>
            <p:cNvPr id="74" name="Straight Connector 73">
              <a:extLst>
                <a:ext uri="{FF2B5EF4-FFF2-40B4-BE49-F238E27FC236}">
                  <a16:creationId xmlns:a16="http://schemas.microsoft.com/office/drawing/2014/main" id="{400D9C7D-AFD1-476D-91BD-094E88398BA2}"/>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33502D2C-FC02-413D-BF15-EA13D66FABA1}"/>
                </a:ext>
              </a:extLst>
            </p:cNvPr>
            <p:cNvGrpSpPr/>
            <p:nvPr userDrawn="1"/>
          </p:nvGrpSpPr>
          <p:grpSpPr>
            <a:xfrm>
              <a:off x="12202508" y="647700"/>
              <a:ext cx="130152" cy="5046663"/>
              <a:chOff x="12202508" y="647700"/>
              <a:chExt cx="130152" cy="5046663"/>
            </a:xfrm>
          </p:grpSpPr>
          <p:cxnSp>
            <p:nvCxnSpPr>
              <p:cNvPr id="76" name="Straight Connector 75">
                <a:extLst>
                  <a:ext uri="{FF2B5EF4-FFF2-40B4-BE49-F238E27FC236}">
                    <a16:creationId xmlns:a16="http://schemas.microsoft.com/office/drawing/2014/main" id="{68DC0787-9556-40FF-AC3C-627A4350505C}"/>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3FA25D3-273D-403A-B304-0E4B1ECD5EA7}"/>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CAA6DA2-3739-4786-9A03-964028DD6D69}"/>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43EAD03-19C3-4C08-9106-17F0D381CE38}"/>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8F96AAC-0FDC-487A-8798-7C5DB274AB64}"/>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A6919D5B-5686-43F8-8D85-E3882C56212C}"/>
              </a:ext>
            </a:extLst>
          </p:cNvPr>
          <p:cNvGrpSpPr/>
          <p:nvPr userDrawn="1"/>
        </p:nvGrpSpPr>
        <p:grpSpPr>
          <a:xfrm>
            <a:off x="-130152" y="647700"/>
            <a:ext cx="130152" cy="5046663"/>
            <a:chOff x="-130152" y="647700"/>
            <a:chExt cx="130152" cy="5046663"/>
          </a:xfrm>
        </p:grpSpPr>
        <p:cxnSp>
          <p:nvCxnSpPr>
            <p:cNvPr id="82" name="Straight Connector 81">
              <a:extLst>
                <a:ext uri="{FF2B5EF4-FFF2-40B4-BE49-F238E27FC236}">
                  <a16:creationId xmlns:a16="http://schemas.microsoft.com/office/drawing/2014/main" id="{DC478C54-CEF6-4A4B-9778-A640C995E01C}"/>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6141E0D-12DE-44E7-9DD8-08CCF68120E2}"/>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C17A532-E264-4325-96BE-495137456920}"/>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5742C64-2422-4CDE-8C93-D3BA635E744C}"/>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DE561FE-45F1-45FF-89E9-6C99E3BDF7A9}"/>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B04D02C-BC6F-44D6-AB2F-7CFF6E7875BE}"/>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 name="Picture Placeholder 6">
            <a:extLst>
              <a:ext uri="{FF2B5EF4-FFF2-40B4-BE49-F238E27FC236}">
                <a16:creationId xmlns:a16="http://schemas.microsoft.com/office/drawing/2014/main" id="{287B2262-C456-455C-A903-57F749CFF68B}"/>
              </a:ext>
            </a:extLst>
          </p:cNvPr>
          <p:cNvSpPr>
            <a:spLocks noGrp="1"/>
          </p:cNvSpPr>
          <p:nvPr>
            <p:ph type="pic" sz="quarter" idx="13" hasCustomPrompt="1"/>
          </p:nvPr>
        </p:nvSpPr>
        <p:spPr>
          <a:xfrm>
            <a:off x="5665788" y="1287070"/>
            <a:ext cx="6526212" cy="4918468"/>
          </a:xfrm>
          <a:blipFill>
            <a:blip r:embed="rId2"/>
            <a:stretch>
              <a:fillRect l="-724" t="-148455" r="-550" b="-122"/>
            </a:stretch>
          </a:blipFill>
        </p:spPr>
        <p:txBody>
          <a:bodyPr anchor="ctr"/>
          <a:lstStyle>
            <a:lvl1pPr marL="0" indent="0" algn="ctr">
              <a:buNone/>
              <a:defRPr/>
            </a:lvl1pPr>
          </a:lstStyle>
          <a:p>
            <a:r>
              <a:rPr lang="en-US"/>
              <a:t>[Insert photo]</a:t>
            </a:r>
          </a:p>
        </p:txBody>
      </p:sp>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58801" y="1956282"/>
            <a:ext cx="7189020" cy="1398263"/>
          </a:xfrm>
          <a:prstGeom prst="rect">
            <a:avLst/>
          </a:prstGeom>
          <a:noFill/>
        </p:spPr>
        <p:txBody>
          <a:bodyPr anchor="b">
            <a:normAutofit/>
          </a:bodyPr>
          <a:lstStyle>
            <a:lvl1pPr>
              <a:defRPr sz="4400" b="0"/>
            </a:lvl1pPr>
          </a:lstStyle>
          <a:p>
            <a:r>
              <a:rPr lang="en-US"/>
              <a:t>[Presentation title max two lines]</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58801" y="3474667"/>
            <a:ext cx="7189020" cy="475488"/>
          </a:xfrm>
        </p:spPr>
        <p:txBody>
          <a:bodyPr>
            <a:normAutofit/>
          </a:bodyPr>
          <a:lstStyle>
            <a:lvl1pPr marL="0" indent="0">
              <a:buNone/>
              <a:defRPr sz="2400">
                <a:latin typeface="+mn-lt"/>
              </a:defRPr>
            </a:lvl1pPr>
            <a:lvl2pPr marL="0" indent="0">
              <a:buNone/>
              <a:defRPr/>
            </a:lvl2pPr>
            <a:lvl3pPr marL="0" indent="0">
              <a:buNone/>
              <a:defRPr/>
            </a:lvl3pPr>
            <a:lvl4pPr marL="0" indent="0">
              <a:buNone/>
              <a:defRPr/>
            </a:lvl4pPr>
            <a:lvl5pPr marL="0" indent="0">
              <a:buNone/>
              <a:defRPr/>
            </a:lvl5pPr>
          </a:lstStyle>
          <a:p>
            <a:pPr lvl="0"/>
            <a:r>
              <a:rPr lang="en-US"/>
              <a:t>[Presentation subtitle]</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575282" y="4133914"/>
            <a:ext cx="3035808" cy="1166941"/>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575282" y="5556523"/>
            <a:ext cx="3035808" cy="214805"/>
          </a:xfrm>
        </p:spPr>
        <p:txBody>
          <a:bodyPr>
            <a:norm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[Insert date]</a:t>
            </a:r>
          </a:p>
        </p:txBody>
      </p:sp>
      <p:cxnSp>
        <p:nvCxnSpPr>
          <p:cNvPr id="13" name="Straight Connector 12">
            <a:extLst>
              <a:ext uri="{FF2B5EF4-FFF2-40B4-BE49-F238E27FC236}">
                <a16:creationId xmlns:a16="http://schemas.microsoft.com/office/drawing/2014/main" id="{893DEC7C-79A3-4144-A817-AE81708959B2}"/>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5CC483F-468B-416B-B6B1-6BE884C52047}"/>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86479E2-9DF3-4DEA-9C4D-CCAD42FF9CCA}"/>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7" name="TextBox 16">
            <a:extLst>
              <a:ext uri="{FF2B5EF4-FFF2-40B4-BE49-F238E27FC236}">
                <a16:creationId xmlns:a16="http://schemas.microsoft.com/office/drawing/2014/main" id="{FB90B3E7-0C5B-48B3-8561-36F18D7CB2C6}"/>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4" name="Group 63">
            <a:extLst>
              <a:ext uri="{FF2B5EF4-FFF2-40B4-BE49-F238E27FC236}">
                <a16:creationId xmlns:a16="http://schemas.microsoft.com/office/drawing/2014/main" id="{D5341EC9-B150-4429-843B-E5ADA3C39978}"/>
              </a:ext>
            </a:extLst>
          </p:cNvPr>
          <p:cNvGrpSpPr/>
          <p:nvPr userDrawn="1"/>
        </p:nvGrpSpPr>
        <p:grpSpPr>
          <a:xfrm>
            <a:off x="-1325" y="6871033"/>
            <a:ext cx="12192000" cy="143299"/>
            <a:chOff x="-1325" y="6871033"/>
            <a:chExt cx="12192000" cy="143299"/>
          </a:xfrm>
        </p:grpSpPr>
        <p:sp>
          <p:nvSpPr>
            <p:cNvPr id="65" name="Rectangle 64">
              <a:extLst>
                <a:ext uri="{FF2B5EF4-FFF2-40B4-BE49-F238E27FC236}">
                  <a16:creationId xmlns:a16="http://schemas.microsoft.com/office/drawing/2014/main" id="{96CDF022-0744-4164-952F-14D8303C4B39}"/>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CA96E9CE-9F89-4534-AFC1-85731F0664C8}"/>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3DBE3881-0D07-4998-9F92-92FB5C60BD44}"/>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8" name="Rectangle 87">
            <a:extLst>
              <a:ext uri="{FF2B5EF4-FFF2-40B4-BE49-F238E27FC236}">
                <a16:creationId xmlns:a16="http://schemas.microsoft.com/office/drawing/2014/main" id="{99495E87-ABAD-4B57-9E98-7FFE41054BFA}"/>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89" name="Group 88">
            <a:extLst>
              <a:ext uri="{FF2B5EF4-FFF2-40B4-BE49-F238E27FC236}">
                <a16:creationId xmlns:a16="http://schemas.microsoft.com/office/drawing/2014/main" id="{684DBF18-21E3-4C4F-AB0B-B7C6C9A45784}"/>
              </a:ext>
            </a:extLst>
          </p:cNvPr>
          <p:cNvGrpSpPr/>
          <p:nvPr userDrawn="1"/>
        </p:nvGrpSpPr>
        <p:grpSpPr>
          <a:xfrm>
            <a:off x="12257314" y="1051487"/>
            <a:ext cx="1272540" cy="3085386"/>
            <a:chOff x="12257314" y="1051487"/>
            <a:chExt cx="1272540" cy="3085386"/>
          </a:xfrm>
        </p:grpSpPr>
        <p:sp>
          <p:nvSpPr>
            <p:cNvPr id="90" name="Rectangle 89">
              <a:extLst>
                <a:ext uri="{FF2B5EF4-FFF2-40B4-BE49-F238E27FC236}">
                  <a16:creationId xmlns:a16="http://schemas.microsoft.com/office/drawing/2014/main" id="{45ECE3A5-3B8A-4832-80BC-DD14F41F7732}"/>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1" name="TextBox 90">
              <a:extLst>
                <a:ext uri="{FF2B5EF4-FFF2-40B4-BE49-F238E27FC236}">
                  <a16:creationId xmlns:a16="http://schemas.microsoft.com/office/drawing/2014/main" id="{E7117544-529D-4E7F-BCCB-C875394B3B95}"/>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2" name="Freeform: Shape 91">
              <a:extLst>
                <a:ext uri="{FF2B5EF4-FFF2-40B4-BE49-F238E27FC236}">
                  <a16:creationId xmlns:a16="http://schemas.microsoft.com/office/drawing/2014/main" id="{FC72210F-12D9-4693-86C8-71981AD5C4B3}"/>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9194E8DB-D0FB-4E20-94B6-138504DD9A0E}"/>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4" name="Freeform: Shape 93">
              <a:extLst>
                <a:ext uri="{FF2B5EF4-FFF2-40B4-BE49-F238E27FC236}">
                  <a16:creationId xmlns:a16="http://schemas.microsoft.com/office/drawing/2014/main" id="{2BE48F46-090C-44D4-AF94-1D5F8F2B569A}"/>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1E080D52-6AE6-4675-81F8-07C78B9F8D03}"/>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CF09E73A-FE20-4BD9-8D66-AF94023D782A}"/>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7" name="Picture 96">
              <a:extLst>
                <a:ext uri="{FF2B5EF4-FFF2-40B4-BE49-F238E27FC236}">
                  <a16:creationId xmlns:a16="http://schemas.microsoft.com/office/drawing/2014/main" id="{4BFA87CA-E109-4FF2-B172-A94DFB268EF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8" name="Rectangle 97">
              <a:extLst>
                <a:ext uri="{FF2B5EF4-FFF2-40B4-BE49-F238E27FC236}">
                  <a16:creationId xmlns:a16="http://schemas.microsoft.com/office/drawing/2014/main" id="{F4E24E0B-A12A-45D9-AB57-5A590D3ECCA3}"/>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9" name="Rectangle 98">
              <a:extLst>
                <a:ext uri="{FF2B5EF4-FFF2-40B4-BE49-F238E27FC236}">
                  <a16:creationId xmlns:a16="http://schemas.microsoft.com/office/drawing/2014/main" id="{8C6B9DFE-14A1-4340-BB78-3196C843359E}"/>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0" name="Rectangle 99">
              <a:extLst>
                <a:ext uri="{FF2B5EF4-FFF2-40B4-BE49-F238E27FC236}">
                  <a16:creationId xmlns:a16="http://schemas.microsoft.com/office/drawing/2014/main" id="{8CC2D451-C22A-4F2F-A874-38E8B2E8584E}"/>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1" name="Rectangle 100">
              <a:extLst>
                <a:ext uri="{FF2B5EF4-FFF2-40B4-BE49-F238E27FC236}">
                  <a16:creationId xmlns:a16="http://schemas.microsoft.com/office/drawing/2014/main" id="{70732C7C-6967-40E4-BE40-9323AEB729E9}"/>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2" name="Group 101">
              <a:extLst>
                <a:ext uri="{FF2B5EF4-FFF2-40B4-BE49-F238E27FC236}">
                  <a16:creationId xmlns:a16="http://schemas.microsoft.com/office/drawing/2014/main" id="{240FC81C-279B-4512-8F30-1779A524F352}"/>
                </a:ext>
              </a:extLst>
            </p:cNvPr>
            <p:cNvGrpSpPr/>
            <p:nvPr userDrawn="1"/>
          </p:nvGrpSpPr>
          <p:grpSpPr>
            <a:xfrm>
              <a:off x="12364752" y="2345932"/>
              <a:ext cx="1055431" cy="88186"/>
              <a:chOff x="914335" y="6913770"/>
              <a:chExt cx="1109884" cy="100584"/>
            </a:xfrm>
            <a:noFill/>
          </p:grpSpPr>
          <p:sp>
            <p:nvSpPr>
              <p:cNvPr id="113" name="Rectangle 112">
                <a:extLst>
                  <a:ext uri="{FF2B5EF4-FFF2-40B4-BE49-F238E27FC236}">
                    <a16:creationId xmlns:a16="http://schemas.microsoft.com/office/drawing/2014/main" id="{4ABABA4F-6CE0-44E9-9200-51BC5DA549DF}"/>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4" name="Rectangle 113">
                <a:extLst>
                  <a:ext uri="{FF2B5EF4-FFF2-40B4-BE49-F238E27FC236}">
                    <a16:creationId xmlns:a16="http://schemas.microsoft.com/office/drawing/2014/main" id="{59B5C93E-3932-4419-8454-5E4AAD910B48}"/>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5" name="Rectangle 114">
                <a:extLst>
                  <a:ext uri="{FF2B5EF4-FFF2-40B4-BE49-F238E27FC236}">
                    <a16:creationId xmlns:a16="http://schemas.microsoft.com/office/drawing/2014/main" id="{77597AE8-74B5-4588-B09F-4788D6F4E8D3}"/>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6" name="Rectangle 115">
                <a:extLst>
                  <a:ext uri="{FF2B5EF4-FFF2-40B4-BE49-F238E27FC236}">
                    <a16:creationId xmlns:a16="http://schemas.microsoft.com/office/drawing/2014/main" id="{37FB415E-DCDC-4000-9766-9DD3CB938835}"/>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7" name="Rectangle 116">
                <a:extLst>
                  <a:ext uri="{FF2B5EF4-FFF2-40B4-BE49-F238E27FC236}">
                    <a16:creationId xmlns:a16="http://schemas.microsoft.com/office/drawing/2014/main" id="{4C33F656-4167-4CE1-9AD4-40C37E056BED}"/>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8" name="Rectangle 117">
                <a:extLst>
                  <a:ext uri="{FF2B5EF4-FFF2-40B4-BE49-F238E27FC236}">
                    <a16:creationId xmlns:a16="http://schemas.microsoft.com/office/drawing/2014/main" id="{595083B2-9F83-4528-AAF4-7C52D9AB1A02}"/>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9" name="Rectangle 118">
                <a:extLst>
                  <a:ext uri="{FF2B5EF4-FFF2-40B4-BE49-F238E27FC236}">
                    <a16:creationId xmlns:a16="http://schemas.microsoft.com/office/drawing/2014/main" id="{29CD0836-52F9-45C7-A86A-35B4377EDBED}"/>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20" name="Rectangle 119">
                <a:extLst>
                  <a:ext uri="{FF2B5EF4-FFF2-40B4-BE49-F238E27FC236}">
                    <a16:creationId xmlns:a16="http://schemas.microsoft.com/office/drawing/2014/main" id="{7A459AE0-8F2C-4633-8532-C0FA80DAE3F7}"/>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1" name="Rectangle 120">
                <a:extLst>
                  <a:ext uri="{FF2B5EF4-FFF2-40B4-BE49-F238E27FC236}">
                    <a16:creationId xmlns:a16="http://schemas.microsoft.com/office/drawing/2014/main" id="{17517B6F-D41A-4486-86DF-B5F390A8867E}"/>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2" name="Rectangle 121">
                <a:extLst>
                  <a:ext uri="{FF2B5EF4-FFF2-40B4-BE49-F238E27FC236}">
                    <a16:creationId xmlns:a16="http://schemas.microsoft.com/office/drawing/2014/main" id="{30AB530F-89EA-4891-9BC0-9BBE24D501AB}"/>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3" name="Graphic 102" descr="Close with solid fill">
              <a:extLst>
                <a:ext uri="{FF2B5EF4-FFF2-40B4-BE49-F238E27FC236}">
                  <a16:creationId xmlns:a16="http://schemas.microsoft.com/office/drawing/2014/main" id="{A61EE766-DA8C-4B11-B636-64641A0CC10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9990" y="3132474"/>
              <a:ext cx="100919" cy="100919"/>
            </a:xfrm>
            <a:prstGeom prst="rect">
              <a:avLst/>
            </a:prstGeom>
          </p:spPr>
        </p:pic>
        <p:pic>
          <p:nvPicPr>
            <p:cNvPr id="104" name="Graphic 103" descr="Close with solid fill">
              <a:extLst>
                <a:ext uri="{FF2B5EF4-FFF2-40B4-BE49-F238E27FC236}">
                  <a16:creationId xmlns:a16="http://schemas.microsoft.com/office/drawing/2014/main" id="{4C1BEF7C-C7AE-4C02-97F1-E131B947CBD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68758" y="3132474"/>
              <a:ext cx="100919" cy="100919"/>
            </a:xfrm>
            <a:prstGeom prst="rect">
              <a:avLst/>
            </a:prstGeom>
          </p:spPr>
        </p:pic>
        <p:pic>
          <p:nvPicPr>
            <p:cNvPr id="105" name="Graphic 104" descr="Close with solid fill">
              <a:extLst>
                <a:ext uri="{FF2B5EF4-FFF2-40B4-BE49-F238E27FC236}">
                  <a16:creationId xmlns:a16="http://schemas.microsoft.com/office/drawing/2014/main" id="{1A20D4E3-61B3-4659-9F45-75626327B7A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572765" y="3132473"/>
              <a:ext cx="100919" cy="100919"/>
            </a:xfrm>
            <a:prstGeom prst="rect">
              <a:avLst/>
            </a:prstGeom>
          </p:spPr>
        </p:pic>
        <p:pic>
          <p:nvPicPr>
            <p:cNvPr id="106" name="Graphic 105" descr="Close with solid fill">
              <a:extLst>
                <a:ext uri="{FF2B5EF4-FFF2-40B4-BE49-F238E27FC236}">
                  <a16:creationId xmlns:a16="http://schemas.microsoft.com/office/drawing/2014/main" id="{9FDF2732-D7CB-4658-91CC-5A77D23DA1A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79153" y="3132472"/>
              <a:ext cx="100919" cy="100919"/>
            </a:xfrm>
            <a:prstGeom prst="rect">
              <a:avLst/>
            </a:prstGeom>
          </p:spPr>
        </p:pic>
        <p:pic>
          <p:nvPicPr>
            <p:cNvPr id="107" name="Graphic 106" descr="Close with solid fill">
              <a:extLst>
                <a:ext uri="{FF2B5EF4-FFF2-40B4-BE49-F238E27FC236}">
                  <a16:creationId xmlns:a16="http://schemas.microsoft.com/office/drawing/2014/main" id="{9B7BDC60-1EF5-4806-9A77-5052A2D4641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85541" y="3132471"/>
              <a:ext cx="100919" cy="100919"/>
            </a:xfrm>
            <a:prstGeom prst="rect">
              <a:avLst/>
            </a:prstGeom>
          </p:spPr>
        </p:pic>
        <p:pic>
          <p:nvPicPr>
            <p:cNvPr id="108" name="Graphic 107" descr="Close with solid fill">
              <a:extLst>
                <a:ext uri="{FF2B5EF4-FFF2-40B4-BE49-F238E27FC236}">
                  <a16:creationId xmlns:a16="http://schemas.microsoft.com/office/drawing/2014/main" id="{9DEE8FC4-A0D7-4AF1-A9B7-727B71FB054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91929" y="3132470"/>
              <a:ext cx="100919" cy="100919"/>
            </a:xfrm>
            <a:prstGeom prst="rect">
              <a:avLst/>
            </a:prstGeom>
          </p:spPr>
        </p:pic>
        <p:pic>
          <p:nvPicPr>
            <p:cNvPr id="109" name="Graphic 108" descr="Close with solid fill">
              <a:extLst>
                <a:ext uri="{FF2B5EF4-FFF2-40B4-BE49-F238E27FC236}">
                  <a16:creationId xmlns:a16="http://schemas.microsoft.com/office/drawing/2014/main" id="{AE6731F5-4F2A-4BA6-86DB-F95709DC6B8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98317" y="3132469"/>
              <a:ext cx="100919" cy="100919"/>
            </a:xfrm>
            <a:prstGeom prst="rect">
              <a:avLst/>
            </a:prstGeom>
          </p:spPr>
        </p:pic>
        <p:pic>
          <p:nvPicPr>
            <p:cNvPr id="110" name="Graphic 109" descr="Close with solid fill">
              <a:extLst>
                <a:ext uri="{FF2B5EF4-FFF2-40B4-BE49-F238E27FC236}">
                  <a16:creationId xmlns:a16="http://schemas.microsoft.com/office/drawing/2014/main" id="{2F9778D0-206E-4FC0-B0E0-D32FE96569C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04705" y="3132468"/>
              <a:ext cx="100919" cy="100919"/>
            </a:xfrm>
            <a:prstGeom prst="rect">
              <a:avLst/>
            </a:prstGeom>
          </p:spPr>
        </p:pic>
        <p:pic>
          <p:nvPicPr>
            <p:cNvPr id="111" name="Graphic 110" descr="Close with solid fill">
              <a:extLst>
                <a:ext uri="{FF2B5EF4-FFF2-40B4-BE49-F238E27FC236}">
                  <a16:creationId xmlns:a16="http://schemas.microsoft.com/office/drawing/2014/main" id="{DFA1B4CD-0D95-4FFC-BA36-3823DEC95F5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11093" y="3132467"/>
              <a:ext cx="100919" cy="100919"/>
            </a:xfrm>
            <a:prstGeom prst="rect">
              <a:avLst/>
            </a:prstGeom>
          </p:spPr>
        </p:pic>
        <p:pic>
          <p:nvPicPr>
            <p:cNvPr id="112" name="Graphic 111" descr="Close with solid fill">
              <a:extLst>
                <a:ext uri="{FF2B5EF4-FFF2-40B4-BE49-F238E27FC236}">
                  <a16:creationId xmlns:a16="http://schemas.microsoft.com/office/drawing/2014/main" id="{453B95BB-E6EC-4FF5-8BB9-6857193EAE9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7481" y="3132466"/>
              <a:ext cx="100919" cy="100919"/>
            </a:xfrm>
            <a:prstGeom prst="rect">
              <a:avLst/>
            </a:prstGeom>
          </p:spPr>
        </p:pic>
      </p:grpSp>
      <p:sp>
        <p:nvSpPr>
          <p:cNvPr id="3" name="Date Placeholder 2">
            <a:extLst>
              <a:ext uri="{FF2B5EF4-FFF2-40B4-BE49-F238E27FC236}">
                <a16:creationId xmlns:a16="http://schemas.microsoft.com/office/drawing/2014/main" id="{2F4B2B6F-489A-487A-B10A-F4D2464CA129}"/>
              </a:ext>
            </a:extLst>
          </p:cNvPr>
          <p:cNvSpPr>
            <a:spLocks noGrp="1"/>
          </p:cNvSpPr>
          <p:nvPr>
            <p:ph type="dt" sz="half" idx="18"/>
          </p:nvPr>
        </p:nvSpPr>
        <p:spPr>
          <a:xfrm>
            <a:off x="-91858" y="6899830"/>
            <a:ext cx="54864" cy="54864"/>
          </a:xfrm>
        </p:spPr>
        <p:txBody>
          <a:bodyPr/>
          <a:lstStyle>
            <a:lvl1pPr>
              <a:defRPr sz="100">
                <a:noFill/>
              </a:defRPr>
            </a:lvl1pPr>
          </a:lstStyle>
          <a:p>
            <a:fld id="{D90E6A65-6807-4000-A30D-2236D54DF34C}" type="datetime4">
              <a:rPr lang="en-US" smtClean="0"/>
              <a:t>July 23, 2025</a:t>
            </a:fld>
            <a:endParaRPr lang="en-US"/>
          </a:p>
        </p:txBody>
      </p:sp>
      <p:sp>
        <p:nvSpPr>
          <p:cNvPr id="4" name="Footer Placeholder 3">
            <a:extLst>
              <a:ext uri="{FF2B5EF4-FFF2-40B4-BE49-F238E27FC236}">
                <a16:creationId xmlns:a16="http://schemas.microsoft.com/office/drawing/2014/main" id="{3CA42B13-DC57-419A-8756-4F81A1EDB959}"/>
              </a:ext>
            </a:extLst>
          </p:cNvPr>
          <p:cNvSpPr>
            <a:spLocks noGrp="1"/>
          </p:cNvSpPr>
          <p:nvPr>
            <p:ph type="ftr" sz="quarter" idx="19"/>
          </p:nvPr>
        </p:nvSpPr>
        <p:spPr/>
        <p:txBody>
          <a:bodyPr/>
          <a:lstStyle/>
          <a:p>
            <a:r>
              <a:rPr lang="en-US"/>
              <a:t>S&amp;P Global Commodity Insights</a:t>
            </a:r>
          </a:p>
        </p:txBody>
      </p:sp>
      <p:sp>
        <p:nvSpPr>
          <p:cNvPr id="5" name="Slide Number Placeholder 4">
            <a:extLst>
              <a:ext uri="{FF2B5EF4-FFF2-40B4-BE49-F238E27FC236}">
                <a16:creationId xmlns:a16="http://schemas.microsoft.com/office/drawing/2014/main" id="{29F1D4C7-82F0-4511-A668-F8E8F1C0D502}"/>
              </a:ext>
            </a:extLst>
          </p:cNvPr>
          <p:cNvSpPr>
            <a:spLocks noGrp="1"/>
          </p:cNvSpPr>
          <p:nvPr>
            <p:ph type="sldNum" sz="quarter" idx="20"/>
          </p:nvPr>
        </p:nvSpPr>
        <p:spPr>
          <a:xfrm>
            <a:off x="12207900" y="6875928"/>
            <a:ext cx="54864" cy="54864"/>
          </a:xfrm>
        </p:spPr>
        <p:txBody>
          <a:bodyPr/>
          <a:lstStyle>
            <a:lvl1pPr>
              <a:defRPr sz="100">
                <a:noFill/>
              </a:defRPr>
            </a:lvl1pPr>
          </a:lstStyle>
          <a:p>
            <a:fld id="{5CFA18E4-D58E-4B28-B105-28D9665A8EBC}" type="slidenum">
              <a:rPr lang="en-US" smtClean="0"/>
              <a:pPr/>
              <a:t>‹#›</a:t>
            </a:fld>
            <a:endParaRPr lang="en-US"/>
          </a:p>
        </p:txBody>
      </p:sp>
      <p:pic>
        <p:nvPicPr>
          <p:cNvPr id="70" name="SPG Commodity Insights White Big">
            <a:extLst>
              <a:ext uri="{FF2B5EF4-FFF2-40B4-BE49-F238E27FC236}">
                <a16:creationId xmlns:a16="http://schemas.microsoft.com/office/drawing/2014/main" id="{70241632-E006-4408-8413-1DB40F54B9AC}"/>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8160" y="173933"/>
            <a:ext cx="2761488" cy="960692"/>
          </a:xfrm>
          <a:prstGeom prst="rect">
            <a:avLst/>
          </a:prstGeom>
        </p:spPr>
      </p:pic>
    </p:spTree>
    <p:extLst>
      <p:ext uri="{BB962C8B-B14F-4D97-AF65-F5344CB8AC3E}">
        <p14:creationId xmlns:p14="http://schemas.microsoft.com/office/powerpoint/2010/main" val="28537647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Blank Red">
    <p:bg>
      <p:bgPr>
        <a:solidFill>
          <a:schemeClr val="accent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6EB64E27-0618-4E65-8CB4-FCD7F4351DF3}"/>
              </a:ext>
            </a:extLst>
          </p:cNvPr>
          <p:cNvGrpSpPr/>
          <p:nvPr userDrawn="1"/>
        </p:nvGrpSpPr>
        <p:grpSpPr>
          <a:xfrm>
            <a:off x="12192996" y="647700"/>
            <a:ext cx="139664" cy="5046663"/>
            <a:chOff x="12192996" y="647700"/>
            <a:chExt cx="139664" cy="5046663"/>
          </a:xfrm>
        </p:grpSpPr>
        <p:cxnSp>
          <p:nvCxnSpPr>
            <p:cNvPr id="73" name="Straight Connector 72">
              <a:extLst>
                <a:ext uri="{FF2B5EF4-FFF2-40B4-BE49-F238E27FC236}">
                  <a16:creationId xmlns:a16="http://schemas.microsoft.com/office/drawing/2014/main" id="{5DEA62B0-2835-4EDE-8B75-2FB85E7666BC}"/>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8C1FC8A2-36B3-400F-A042-75077492A9BF}"/>
                </a:ext>
              </a:extLst>
            </p:cNvPr>
            <p:cNvGrpSpPr/>
            <p:nvPr userDrawn="1"/>
          </p:nvGrpSpPr>
          <p:grpSpPr>
            <a:xfrm>
              <a:off x="12202508" y="647700"/>
              <a:ext cx="130152" cy="5046663"/>
              <a:chOff x="12202508" y="647700"/>
              <a:chExt cx="130152" cy="5046663"/>
            </a:xfrm>
          </p:grpSpPr>
          <p:cxnSp>
            <p:nvCxnSpPr>
              <p:cNvPr id="75" name="Straight Connector 74">
                <a:extLst>
                  <a:ext uri="{FF2B5EF4-FFF2-40B4-BE49-F238E27FC236}">
                    <a16:creationId xmlns:a16="http://schemas.microsoft.com/office/drawing/2014/main" id="{240CCC65-28AB-49B1-9813-C39743DDA9C3}"/>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2AA5D0D-D26E-48A9-9B47-A5BB998C4FCC}"/>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4D94432-CB1F-4EE3-BC6B-B174E7B5B39B}"/>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38DC04E-1A74-4114-95EE-871364D9B49B}"/>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8B27100-F447-416B-8752-DC9C3465B79C}"/>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441370FA-E0C5-4DDC-8946-4958159BA8AC}"/>
              </a:ext>
            </a:extLst>
          </p:cNvPr>
          <p:cNvGrpSpPr/>
          <p:nvPr userDrawn="1"/>
        </p:nvGrpSpPr>
        <p:grpSpPr>
          <a:xfrm>
            <a:off x="-130152" y="647700"/>
            <a:ext cx="130152" cy="5046663"/>
            <a:chOff x="-130152" y="647700"/>
            <a:chExt cx="130152" cy="5046663"/>
          </a:xfrm>
        </p:grpSpPr>
        <p:cxnSp>
          <p:nvCxnSpPr>
            <p:cNvPr id="81" name="Straight Connector 80">
              <a:extLst>
                <a:ext uri="{FF2B5EF4-FFF2-40B4-BE49-F238E27FC236}">
                  <a16:creationId xmlns:a16="http://schemas.microsoft.com/office/drawing/2014/main" id="{DE1133AF-7AB4-4FCC-A06F-35F8B4048E4C}"/>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3D40113-1CD2-4F59-8F83-B9415CAD8B58}"/>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EB38F7D-9222-4C5F-B84F-007925FEDFBD}"/>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9913A1E-6909-4DF7-8232-57CCBDC51134}"/>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7435DCD-381E-40A7-8575-75387DEDEC1B}"/>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4CA3929-073D-4A99-BA6D-9F5FBA190879}"/>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55B1D9F-FE9B-4F62-9422-68C960A222D2}"/>
              </a:ext>
            </a:extLst>
          </p:cNvPr>
          <p:cNvSpPr>
            <a:spLocks noGrp="1"/>
          </p:cNvSpPr>
          <p:nvPr>
            <p:ph type="title" hasCustomPrompt="1"/>
          </p:nvPr>
        </p:nvSpPr>
        <p:spPr>
          <a:xfrm>
            <a:off x="558801" y="1959840"/>
            <a:ext cx="7189020" cy="1398263"/>
          </a:xfrm>
          <a:prstGeom prst="rect">
            <a:avLst/>
          </a:prstGeom>
          <a:noFill/>
        </p:spPr>
        <p:txBody>
          <a:bodyPr anchor="b">
            <a:normAutofit/>
          </a:bodyPr>
          <a:lstStyle>
            <a:lvl1pPr>
              <a:defRPr sz="4400" b="0"/>
            </a:lvl1pPr>
          </a:lstStyle>
          <a:p>
            <a:r>
              <a:rPr lang="en-US"/>
              <a:t>[Presentation title max two lines]</a:t>
            </a:r>
          </a:p>
        </p:txBody>
      </p:sp>
      <p:sp>
        <p:nvSpPr>
          <p:cNvPr id="11" name="Text Placeholder 10">
            <a:extLst>
              <a:ext uri="{FF2B5EF4-FFF2-40B4-BE49-F238E27FC236}">
                <a16:creationId xmlns:a16="http://schemas.microsoft.com/office/drawing/2014/main" id="{8D2521EE-A926-423E-A2FE-B2B920A546B9}"/>
              </a:ext>
            </a:extLst>
          </p:cNvPr>
          <p:cNvSpPr>
            <a:spLocks noGrp="1"/>
          </p:cNvSpPr>
          <p:nvPr>
            <p:ph type="body" sz="quarter" idx="14" hasCustomPrompt="1"/>
          </p:nvPr>
        </p:nvSpPr>
        <p:spPr>
          <a:xfrm>
            <a:off x="558801" y="3478225"/>
            <a:ext cx="7189020" cy="475488"/>
          </a:xfrm>
        </p:spPr>
        <p:txBody>
          <a:bodyPr>
            <a:normAutofit/>
          </a:bodyPr>
          <a:lstStyle>
            <a:lvl1pPr marL="0" indent="0">
              <a:buNone/>
              <a:defRPr sz="2400">
                <a:latin typeface="+mn-lt"/>
              </a:defRPr>
            </a:lvl1pPr>
            <a:lvl2pPr marL="0" indent="0">
              <a:buNone/>
              <a:defRPr/>
            </a:lvl2pPr>
            <a:lvl3pPr marL="0" indent="0">
              <a:buNone/>
              <a:defRPr/>
            </a:lvl3pPr>
            <a:lvl4pPr marL="0" indent="0">
              <a:buNone/>
              <a:defRPr/>
            </a:lvl4pPr>
            <a:lvl5pPr marL="0" indent="0">
              <a:buNone/>
              <a:defRPr/>
            </a:lvl5pPr>
          </a:lstStyle>
          <a:p>
            <a:pPr lvl="0"/>
            <a:r>
              <a:rPr lang="en-US"/>
              <a:t>[Presentation subtitle]</a:t>
            </a:r>
          </a:p>
        </p:txBody>
      </p:sp>
      <p:sp>
        <p:nvSpPr>
          <p:cNvPr id="16" name="Text Placeholder 15">
            <a:extLst>
              <a:ext uri="{FF2B5EF4-FFF2-40B4-BE49-F238E27FC236}">
                <a16:creationId xmlns:a16="http://schemas.microsoft.com/office/drawing/2014/main" id="{945494EC-E9A8-46D3-959D-EFC8E352899E}"/>
              </a:ext>
            </a:extLst>
          </p:cNvPr>
          <p:cNvSpPr>
            <a:spLocks noGrp="1"/>
          </p:cNvSpPr>
          <p:nvPr>
            <p:ph type="body" sz="quarter" idx="16" hasCustomPrompt="1"/>
          </p:nvPr>
        </p:nvSpPr>
        <p:spPr>
          <a:xfrm>
            <a:off x="575282" y="4133914"/>
            <a:ext cx="3035808" cy="1166941"/>
          </a:xfrm>
        </p:spPr>
        <p:txBody>
          <a:bodyPr anchor="b">
            <a:noAutofit/>
          </a:bodyPr>
          <a:lstStyle>
            <a:lvl1pPr marL="0" indent="0">
              <a:buNone/>
              <a:defRPr sz="1600"/>
            </a:lvl1pPr>
            <a:lvl2pPr marL="0" indent="0">
              <a:buNone/>
              <a:defRPr sz="1200"/>
            </a:lvl2pPr>
            <a:lvl3pPr marL="0" indent="0">
              <a:buNone/>
              <a:defRPr sz="1200"/>
            </a:lvl3pPr>
            <a:lvl4pPr marL="0" indent="0">
              <a:buNone/>
              <a:defRPr sz="1200"/>
            </a:lvl4pPr>
            <a:lvl5pPr marL="0" indent="0">
              <a:buNone/>
              <a:defRPr sz="1200"/>
            </a:lvl5pPr>
          </a:lstStyle>
          <a:p>
            <a:pPr lvl="0"/>
            <a:r>
              <a:rPr lang="en-US"/>
              <a:t>[Add Presenter name(s) / Department / Title]</a:t>
            </a:r>
          </a:p>
        </p:txBody>
      </p:sp>
      <p:sp>
        <p:nvSpPr>
          <p:cNvPr id="18" name="Text Placeholder 17">
            <a:extLst>
              <a:ext uri="{FF2B5EF4-FFF2-40B4-BE49-F238E27FC236}">
                <a16:creationId xmlns:a16="http://schemas.microsoft.com/office/drawing/2014/main" id="{2B20403D-A1B9-4FD9-A965-85BAD0B8C674}"/>
              </a:ext>
            </a:extLst>
          </p:cNvPr>
          <p:cNvSpPr>
            <a:spLocks noGrp="1"/>
          </p:cNvSpPr>
          <p:nvPr>
            <p:ph type="body" sz="quarter" idx="17" hasCustomPrompt="1"/>
          </p:nvPr>
        </p:nvSpPr>
        <p:spPr>
          <a:xfrm>
            <a:off x="575282" y="5556523"/>
            <a:ext cx="3035808" cy="214805"/>
          </a:xfrm>
        </p:spPr>
        <p:txBody>
          <a:bodyPr>
            <a:normAutofit/>
          </a:bodyPr>
          <a:lstStyle>
            <a:lvl1pPr marL="0" indent="0" algn="l">
              <a:buNone/>
              <a:defRPr sz="1200"/>
            </a:lvl1pPr>
            <a:lvl2pPr marL="0" indent="0">
              <a:buNone/>
              <a:defRPr/>
            </a:lvl2pPr>
            <a:lvl3pPr marL="0" indent="0">
              <a:buNone/>
              <a:defRPr/>
            </a:lvl3pPr>
            <a:lvl4pPr marL="0" indent="0">
              <a:buNone/>
              <a:defRPr/>
            </a:lvl4pPr>
            <a:lvl5pPr marL="0" indent="0">
              <a:buNone/>
              <a:defRPr/>
            </a:lvl5pPr>
          </a:lstStyle>
          <a:p>
            <a:pPr lvl="0"/>
            <a:r>
              <a:rPr lang="en-US"/>
              <a:t>[Insert date]</a:t>
            </a:r>
          </a:p>
        </p:txBody>
      </p:sp>
      <p:cxnSp>
        <p:nvCxnSpPr>
          <p:cNvPr id="12" name="Straight Connector 11">
            <a:extLst>
              <a:ext uri="{FF2B5EF4-FFF2-40B4-BE49-F238E27FC236}">
                <a16:creationId xmlns:a16="http://schemas.microsoft.com/office/drawing/2014/main" id="{F948F06B-101D-4AC6-B5A1-D4C6DC1DC1E4}"/>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9A438F-EC51-4D26-B661-2EAD720C07CA}"/>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2BD921F-4EE9-40CB-99AD-3B60994C2D55}"/>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7" name="TextBox 16">
            <a:extLst>
              <a:ext uri="{FF2B5EF4-FFF2-40B4-BE49-F238E27FC236}">
                <a16:creationId xmlns:a16="http://schemas.microsoft.com/office/drawing/2014/main" id="{6B05D682-0C07-468D-8664-04E726BF794A}"/>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3" name="Group 62">
            <a:extLst>
              <a:ext uri="{FF2B5EF4-FFF2-40B4-BE49-F238E27FC236}">
                <a16:creationId xmlns:a16="http://schemas.microsoft.com/office/drawing/2014/main" id="{225AFF6D-273A-4DDD-B466-929EBD166B52}"/>
              </a:ext>
            </a:extLst>
          </p:cNvPr>
          <p:cNvGrpSpPr/>
          <p:nvPr userDrawn="1"/>
        </p:nvGrpSpPr>
        <p:grpSpPr>
          <a:xfrm>
            <a:off x="-1325" y="6871033"/>
            <a:ext cx="12192000" cy="143299"/>
            <a:chOff x="-1325" y="6871033"/>
            <a:chExt cx="12192000" cy="143299"/>
          </a:xfrm>
        </p:grpSpPr>
        <p:sp>
          <p:nvSpPr>
            <p:cNvPr id="64" name="Rectangle 63">
              <a:extLst>
                <a:ext uri="{FF2B5EF4-FFF2-40B4-BE49-F238E27FC236}">
                  <a16:creationId xmlns:a16="http://schemas.microsoft.com/office/drawing/2014/main" id="{1F76FDE2-A8A3-4534-9F53-836640B701EF}"/>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5" name="Rectangle 64">
              <a:extLst>
                <a:ext uri="{FF2B5EF4-FFF2-40B4-BE49-F238E27FC236}">
                  <a16:creationId xmlns:a16="http://schemas.microsoft.com/office/drawing/2014/main" id="{7E47F59E-74E5-4D19-B087-1409F7DADF1D}"/>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6" name="Rectangle 65">
            <a:extLst>
              <a:ext uri="{FF2B5EF4-FFF2-40B4-BE49-F238E27FC236}">
                <a16:creationId xmlns:a16="http://schemas.microsoft.com/office/drawing/2014/main" id="{5E1F82C3-DAD1-4EB6-B300-D338DC3B22E3}"/>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87" name="Rectangle 86">
            <a:extLst>
              <a:ext uri="{FF2B5EF4-FFF2-40B4-BE49-F238E27FC236}">
                <a16:creationId xmlns:a16="http://schemas.microsoft.com/office/drawing/2014/main" id="{46E26F63-06C3-4579-B7AB-F7A1ED499230}"/>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88" name="Group 87">
            <a:extLst>
              <a:ext uri="{FF2B5EF4-FFF2-40B4-BE49-F238E27FC236}">
                <a16:creationId xmlns:a16="http://schemas.microsoft.com/office/drawing/2014/main" id="{E0D07729-3939-43F4-A302-C5F3EA4780C4}"/>
              </a:ext>
            </a:extLst>
          </p:cNvPr>
          <p:cNvGrpSpPr/>
          <p:nvPr userDrawn="1"/>
        </p:nvGrpSpPr>
        <p:grpSpPr>
          <a:xfrm>
            <a:off x="12257314" y="1051487"/>
            <a:ext cx="1272540" cy="3085386"/>
            <a:chOff x="12257314" y="1051487"/>
            <a:chExt cx="1272540" cy="3085386"/>
          </a:xfrm>
        </p:grpSpPr>
        <p:sp>
          <p:nvSpPr>
            <p:cNvPr id="89" name="Rectangle 88">
              <a:extLst>
                <a:ext uri="{FF2B5EF4-FFF2-40B4-BE49-F238E27FC236}">
                  <a16:creationId xmlns:a16="http://schemas.microsoft.com/office/drawing/2014/main" id="{7E71D360-9AF5-4645-97F3-C612E964C60B}"/>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90" name="TextBox 89">
              <a:extLst>
                <a:ext uri="{FF2B5EF4-FFF2-40B4-BE49-F238E27FC236}">
                  <a16:creationId xmlns:a16="http://schemas.microsoft.com/office/drawing/2014/main" id="{D3346FA0-D716-4F51-B586-A091F8B0E2D9}"/>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91" name="Freeform: Shape 90">
              <a:extLst>
                <a:ext uri="{FF2B5EF4-FFF2-40B4-BE49-F238E27FC236}">
                  <a16:creationId xmlns:a16="http://schemas.microsoft.com/office/drawing/2014/main" id="{6A732932-7B06-4798-8198-3DE8FF70E895}"/>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5CE8B367-9285-4955-8FF6-B1A5ABC45C23}"/>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93" name="Freeform: Shape 92">
              <a:extLst>
                <a:ext uri="{FF2B5EF4-FFF2-40B4-BE49-F238E27FC236}">
                  <a16:creationId xmlns:a16="http://schemas.microsoft.com/office/drawing/2014/main" id="{B48FC7EB-BA31-441C-8876-F248DBBF4F93}"/>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Shape 93">
              <a:extLst>
                <a:ext uri="{FF2B5EF4-FFF2-40B4-BE49-F238E27FC236}">
                  <a16:creationId xmlns:a16="http://schemas.microsoft.com/office/drawing/2014/main" id="{DA9EE824-6934-464A-87AB-5B7510D0D976}"/>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DF1917B8-85C1-4582-B15C-7D69D1E14943}"/>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96" name="Picture 95">
              <a:extLst>
                <a:ext uri="{FF2B5EF4-FFF2-40B4-BE49-F238E27FC236}">
                  <a16:creationId xmlns:a16="http://schemas.microsoft.com/office/drawing/2014/main" id="{9A694079-5DB8-42FB-99FB-670FDAE8A2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97" name="Rectangle 96">
              <a:extLst>
                <a:ext uri="{FF2B5EF4-FFF2-40B4-BE49-F238E27FC236}">
                  <a16:creationId xmlns:a16="http://schemas.microsoft.com/office/drawing/2014/main" id="{64BA07E1-8B91-45F1-B874-C6C2CBEE91DA}"/>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98" name="Rectangle 97">
              <a:extLst>
                <a:ext uri="{FF2B5EF4-FFF2-40B4-BE49-F238E27FC236}">
                  <a16:creationId xmlns:a16="http://schemas.microsoft.com/office/drawing/2014/main" id="{A3B84B6C-21AA-4B0F-9AE5-357C158D8358}"/>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9" name="Rectangle 98">
              <a:extLst>
                <a:ext uri="{FF2B5EF4-FFF2-40B4-BE49-F238E27FC236}">
                  <a16:creationId xmlns:a16="http://schemas.microsoft.com/office/drawing/2014/main" id="{B1CB1052-EDAB-4A44-A9F6-02CF8C25825E}"/>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00" name="Rectangle 99">
              <a:extLst>
                <a:ext uri="{FF2B5EF4-FFF2-40B4-BE49-F238E27FC236}">
                  <a16:creationId xmlns:a16="http://schemas.microsoft.com/office/drawing/2014/main" id="{72642DBF-311C-45CB-B45A-013D8DC9A7DD}"/>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101" name="Group 100">
              <a:extLst>
                <a:ext uri="{FF2B5EF4-FFF2-40B4-BE49-F238E27FC236}">
                  <a16:creationId xmlns:a16="http://schemas.microsoft.com/office/drawing/2014/main" id="{D88760E3-D8A9-4644-BB47-4A39A0C0ED3A}"/>
                </a:ext>
              </a:extLst>
            </p:cNvPr>
            <p:cNvGrpSpPr/>
            <p:nvPr userDrawn="1"/>
          </p:nvGrpSpPr>
          <p:grpSpPr>
            <a:xfrm>
              <a:off x="12364752" y="2345932"/>
              <a:ext cx="1055431" cy="88186"/>
              <a:chOff x="914335" y="6913770"/>
              <a:chExt cx="1109884" cy="100584"/>
            </a:xfrm>
            <a:noFill/>
          </p:grpSpPr>
          <p:sp>
            <p:nvSpPr>
              <p:cNvPr id="112" name="Rectangle 111">
                <a:extLst>
                  <a:ext uri="{FF2B5EF4-FFF2-40B4-BE49-F238E27FC236}">
                    <a16:creationId xmlns:a16="http://schemas.microsoft.com/office/drawing/2014/main" id="{10E155DF-0A2A-489F-A204-F0139546EBEA}"/>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13" name="Rectangle 112">
                <a:extLst>
                  <a:ext uri="{FF2B5EF4-FFF2-40B4-BE49-F238E27FC236}">
                    <a16:creationId xmlns:a16="http://schemas.microsoft.com/office/drawing/2014/main" id="{1608BE06-2C89-4041-AE83-0F5765D7A808}"/>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4" name="Rectangle 113">
                <a:extLst>
                  <a:ext uri="{FF2B5EF4-FFF2-40B4-BE49-F238E27FC236}">
                    <a16:creationId xmlns:a16="http://schemas.microsoft.com/office/drawing/2014/main" id="{042C10B9-9530-404D-B23F-BD78942C3B56}"/>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5" name="Rectangle 114">
                <a:extLst>
                  <a:ext uri="{FF2B5EF4-FFF2-40B4-BE49-F238E27FC236}">
                    <a16:creationId xmlns:a16="http://schemas.microsoft.com/office/drawing/2014/main" id="{CA7A198E-0BA2-44E3-8240-55B454CDACF2}"/>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6" name="Rectangle 115">
                <a:extLst>
                  <a:ext uri="{FF2B5EF4-FFF2-40B4-BE49-F238E27FC236}">
                    <a16:creationId xmlns:a16="http://schemas.microsoft.com/office/drawing/2014/main" id="{2C5F2D5E-03B9-4F18-8463-0639DD8E4BF0}"/>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7" name="Rectangle 116">
                <a:extLst>
                  <a:ext uri="{FF2B5EF4-FFF2-40B4-BE49-F238E27FC236}">
                    <a16:creationId xmlns:a16="http://schemas.microsoft.com/office/drawing/2014/main" id="{662BE8F9-39AA-43C6-AFE0-1BF8A88CB5CD}"/>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8" name="Rectangle 117">
                <a:extLst>
                  <a:ext uri="{FF2B5EF4-FFF2-40B4-BE49-F238E27FC236}">
                    <a16:creationId xmlns:a16="http://schemas.microsoft.com/office/drawing/2014/main" id="{A5DA3E52-2EBC-4545-BE40-EE2557028C9A}"/>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9" name="Rectangle 118">
                <a:extLst>
                  <a:ext uri="{FF2B5EF4-FFF2-40B4-BE49-F238E27FC236}">
                    <a16:creationId xmlns:a16="http://schemas.microsoft.com/office/drawing/2014/main" id="{D9DAC4A6-077C-4A31-9C24-F07EA7E7C103}"/>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20" name="Rectangle 119">
                <a:extLst>
                  <a:ext uri="{FF2B5EF4-FFF2-40B4-BE49-F238E27FC236}">
                    <a16:creationId xmlns:a16="http://schemas.microsoft.com/office/drawing/2014/main" id="{2D2C074D-F360-43EE-915F-6303A53ED5D2}"/>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21" name="Rectangle 120">
                <a:extLst>
                  <a:ext uri="{FF2B5EF4-FFF2-40B4-BE49-F238E27FC236}">
                    <a16:creationId xmlns:a16="http://schemas.microsoft.com/office/drawing/2014/main" id="{016009BB-FA9B-401E-A10B-C1B048CF4412}"/>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102" name="Graphic 101" descr="Close with solid fill">
              <a:extLst>
                <a:ext uri="{FF2B5EF4-FFF2-40B4-BE49-F238E27FC236}">
                  <a16:creationId xmlns:a16="http://schemas.microsoft.com/office/drawing/2014/main" id="{FA226DF7-9868-4328-8240-58041EAE2D1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103" name="Graphic 102" descr="Close with solid fill">
              <a:extLst>
                <a:ext uri="{FF2B5EF4-FFF2-40B4-BE49-F238E27FC236}">
                  <a16:creationId xmlns:a16="http://schemas.microsoft.com/office/drawing/2014/main" id="{1D781BCD-EEF0-4C69-BB93-6F1F97FCFEF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4" name="Graphic 103" descr="Close with solid fill">
              <a:extLst>
                <a:ext uri="{FF2B5EF4-FFF2-40B4-BE49-F238E27FC236}">
                  <a16:creationId xmlns:a16="http://schemas.microsoft.com/office/drawing/2014/main" id="{966042FF-6FBE-4E6E-87D0-A7CB41FC504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5" name="Graphic 104" descr="Close with solid fill">
              <a:extLst>
                <a:ext uri="{FF2B5EF4-FFF2-40B4-BE49-F238E27FC236}">
                  <a16:creationId xmlns:a16="http://schemas.microsoft.com/office/drawing/2014/main" id="{6CA283C2-AECD-498D-BE39-3E166184E15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6" name="Graphic 105" descr="Close with solid fill">
              <a:extLst>
                <a:ext uri="{FF2B5EF4-FFF2-40B4-BE49-F238E27FC236}">
                  <a16:creationId xmlns:a16="http://schemas.microsoft.com/office/drawing/2014/main" id="{3244FAB6-051F-4B73-9E8F-4C61F319EED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7" name="Graphic 106" descr="Close with solid fill">
              <a:extLst>
                <a:ext uri="{FF2B5EF4-FFF2-40B4-BE49-F238E27FC236}">
                  <a16:creationId xmlns:a16="http://schemas.microsoft.com/office/drawing/2014/main" id="{1172A977-FABD-4493-A203-8849598A1B2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8" name="Graphic 107" descr="Close with solid fill">
              <a:extLst>
                <a:ext uri="{FF2B5EF4-FFF2-40B4-BE49-F238E27FC236}">
                  <a16:creationId xmlns:a16="http://schemas.microsoft.com/office/drawing/2014/main" id="{7D5E0D52-CAE2-4CAD-B03B-D3EC9982EE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9" name="Graphic 108" descr="Close with solid fill">
              <a:extLst>
                <a:ext uri="{FF2B5EF4-FFF2-40B4-BE49-F238E27FC236}">
                  <a16:creationId xmlns:a16="http://schemas.microsoft.com/office/drawing/2014/main" id="{695E94A7-C5BF-484D-9E84-82AFDE6BF51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10" name="Graphic 109" descr="Close with solid fill">
              <a:extLst>
                <a:ext uri="{FF2B5EF4-FFF2-40B4-BE49-F238E27FC236}">
                  <a16:creationId xmlns:a16="http://schemas.microsoft.com/office/drawing/2014/main" id="{05373362-115D-49FA-8C68-A8B4E3E3C5A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11" name="Graphic 110" descr="Close with solid fill">
              <a:extLst>
                <a:ext uri="{FF2B5EF4-FFF2-40B4-BE49-F238E27FC236}">
                  <a16:creationId xmlns:a16="http://schemas.microsoft.com/office/drawing/2014/main" id="{622539A0-36E7-48F5-A397-E045B444728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
        <p:nvSpPr>
          <p:cNvPr id="3" name="Date Placeholder 2">
            <a:extLst>
              <a:ext uri="{FF2B5EF4-FFF2-40B4-BE49-F238E27FC236}">
                <a16:creationId xmlns:a16="http://schemas.microsoft.com/office/drawing/2014/main" id="{5064D30C-936C-4967-AFC6-B93F623CA6F5}"/>
              </a:ext>
            </a:extLst>
          </p:cNvPr>
          <p:cNvSpPr>
            <a:spLocks noGrp="1"/>
          </p:cNvSpPr>
          <p:nvPr>
            <p:ph type="dt" sz="half" idx="18"/>
          </p:nvPr>
        </p:nvSpPr>
        <p:spPr>
          <a:xfrm>
            <a:off x="-87990" y="6895674"/>
            <a:ext cx="54864" cy="54864"/>
          </a:xfrm>
        </p:spPr>
        <p:txBody>
          <a:bodyPr/>
          <a:lstStyle>
            <a:lvl1pPr>
              <a:defRPr sz="100">
                <a:noFill/>
              </a:defRPr>
            </a:lvl1pPr>
          </a:lstStyle>
          <a:p>
            <a:fld id="{344F8915-3F98-4210-8699-BE11252B34EE}" type="datetime4">
              <a:rPr lang="en-US" smtClean="0"/>
              <a:t>July 23, 2025</a:t>
            </a:fld>
            <a:endParaRPr lang="en-US"/>
          </a:p>
        </p:txBody>
      </p:sp>
      <p:sp>
        <p:nvSpPr>
          <p:cNvPr id="4" name="Footer Placeholder 3">
            <a:extLst>
              <a:ext uri="{FF2B5EF4-FFF2-40B4-BE49-F238E27FC236}">
                <a16:creationId xmlns:a16="http://schemas.microsoft.com/office/drawing/2014/main" id="{AFF87BD7-3AD4-41A6-85D5-142F30CCDA5D}"/>
              </a:ext>
            </a:extLst>
          </p:cNvPr>
          <p:cNvSpPr>
            <a:spLocks noGrp="1"/>
          </p:cNvSpPr>
          <p:nvPr>
            <p:ph type="ftr" sz="quarter" idx="19"/>
          </p:nvPr>
        </p:nvSpPr>
        <p:spPr>
          <a:xfrm>
            <a:off x="6170050" y="6403791"/>
            <a:ext cx="5464737" cy="214805"/>
          </a:xfrm>
        </p:spPr>
        <p:txBody>
          <a:bodyPr/>
          <a:lstStyle/>
          <a:p>
            <a:r>
              <a:rPr lang="en-US"/>
              <a:t>S&amp;P Global Commodity Insights</a:t>
            </a:r>
          </a:p>
        </p:txBody>
      </p:sp>
      <p:sp>
        <p:nvSpPr>
          <p:cNvPr id="5" name="Slide Number Placeholder 4">
            <a:extLst>
              <a:ext uri="{FF2B5EF4-FFF2-40B4-BE49-F238E27FC236}">
                <a16:creationId xmlns:a16="http://schemas.microsoft.com/office/drawing/2014/main" id="{F3BEF5F0-4550-4190-9246-F1A51D3CF48B}"/>
              </a:ext>
            </a:extLst>
          </p:cNvPr>
          <p:cNvSpPr>
            <a:spLocks noGrp="1"/>
          </p:cNvSpPr>
          <p:nvPr>
            <p:ph type="sldNum" sz="quarter" idx="20"/>
          </p:nvPr>
        </p:nvSpPr>
        <p:spPr>
          <a:xfrm>
            <a:off x="12212531" y="6895673"/>
            <a:ext cx="54864" cy="54864"/>
          </a:xfrm>
        </p:spPr>
        <p:txBody>
          <a:bodyPr/>
          <a:lstStyle>
            <a:lvl1pPr>
              <a:defRPr sz="100">
                <a:noFill/>
              </a:defRPr>
            </a:lvl1pPr>
          </a:lstStyle>
          <a:p>
            <a:fld id="{5CFA18E4-D58E-4B28-B105-28D9665A8EBC}" type="slidenum">
              <a:rPr lang="en-US" smtClean="0"/>
              <a:pPr/>
              <a:t>‹#›</a:t>
            </a:fld>
            <a:endParaRPr lang="en-US"/>
          </a:p>
        </p:txBody>
      </p:sp>
      <p:pic>
        <p:nvPicPr>
          <p:cNvPr id="69" name="SPG Commodity Insights White Big">
            <a:extLst>
              <a:ext uri="{FF2B5EF4-FFF2-40B4-BE49-F238E27FC236}">
                <a16:creationId xmlns:a16="http://schemas.microsoft.com/office/drawing/2014/main" id="{E7A4C76E-B5E0-47B5-BEBC-D299E7DF7BE8}"/>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8160" y="173933"/>
            <a:ext cx="2761488" cy="960692"/>
          </a:xfrm>
          <a:prstGeom prst="rect">
            <a:avLst/>
          </a:prstGeom>
        </p:spPr>
      </p:pic>
    </p:spTree>
    <p:extLst>
      <p:ext uri="{BB962C8B-B14F-4D97-AF65-F5344CB8AC3E}">
        <p14:creationId xmlns:p14="http://schemas.microsoft.com/office/powerpoint/2010/main" val="32768686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CBDE4C0C-1F1C-4F02-A6EB-F2554ADE887B}"/>
              </a:ext>
            </a:extLst>
          </p:cNvPr>
          <p:cNvGrpSpPr/>
          <p:nvPr userDrawn="1"/>
        </p:nvGrpSpPr>
        <p:grpSpPr>
          <a:xfrm>
            <a:off x="12192996" y="647700"/>
            <a:ext cx="139664" cy="5046663"/>
            <a:chOff x="12192996" y="647700"/>
            <a:chExt cx="139664" cy="5046663"/>
          </a:xfrm>
        </p:grpSpPr>
        <p:cxnSp>
          <p:nvCxnSpPr>
            <p:cNvPr id="84" name="Straight Connector 83">
              <a:extLst>
                <a:ext uri="{FF2B5EF4-FFF2-40B4-BE49-F238E27FC236}">
                  <a16:creationId xmlns:a16="http://schemas.microsoft.com/office/drawing/2014/main" id="{AB2B82C4-5A7B-4C3E-85F1-302BA123FDF8}"/>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BC4CA50C-DC6B-4532-80EA-F28E8B51C0E1}"/>
                </a:ext>
              </a:extLst>
            </p:cNvPr>
            <p:cNvGrpSpPr/>
            <p:nvPr userDrawn="1"/>
          </p:nvGrpSpPr>
          <p:grpSpPr>
            <a:xfrm>
              <a:off x="12202508" y="647700"/>
              <a:ext cx="130152" cy="5046663"/>
              <a:chOff x="12202508" y="647700"/>
              <a:chExt cx="130152" cy="5046663"/>
            </a:xfrm>
          </p:grpSpPr>
          <p:cxnSp>
            <p:nvCxnSpPr>
              <p:cNvPr id="86" name="Straight Connector 85">
                <a:extLst>
                  <a:ext uri="{FF2B5EF4-FFF2-40B4-BE49-F238E27FC236}">
                    <a16:creationId xmlns:a16="http://schemas.microsoft.com/office/drawing/2014/main" id="{D4227544-25B8-43F2-A382-09126CE1D53D}"/>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DE0598B-21E1-4AC9-9DD3-9587CF3B2E21}"/>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4965106-C953-4340-ADAD-E33C3D5AB84E}"/>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68C2DAF-71D0-4E92-89F7-63BF5CCA1964}"/>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5C85142-108D-4D31-8381-651F3B71FEC3}"/>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91" name="Group 90">
            <a:extLst>
              <a:ext uri="{FF2B5EF4-FFF2-40B4-BE49-F238E27FC236}">
                <a16:creationId xmlns:a16="http://schemas.microsoft.com/office/drawing/2014/main" id="{3126A0FC-AB3D-4457-832F-9CAA4807D44D}"/>
              </a:ext>
            </a:extLst>
          </p:cNvPr>
          <p:cNvGrpSpPr/>
          <p:nvPr userDrawn="1"/>
        </p:nvGrpSpPr>
        <p:grpSpPr>
          <a:xfrm>
            <a:off x="-130152" y="647700"/>
            <a:ext cx="130152" cy="5046663"/>
            <a:chOff x="-130152" y="647700"/>
            <a:chExt cx="130152" cy="5046663"/>
          </a:xfrm>
        </p:grpSpPr>
        <p:cxnSp>
          <p:nvCxnSpPr>
            <p:cNvPr id="92" name="Straight Connector 91">
              <a:extLst>
                <a:ext uri="{FF2B5EF4-FFF2-40B4-BE49-F238E27FC236}">
                  <a16:creationId xmlns:a16="http://schemas.microsoft.com/office/drawing/2014/main" id="{17D5183D-E7EC-4733-A453-DD3011C74727}"/>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CE7D18F-A860-4DD8-9A7F-DA37E4C3AA63}"/>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76B2D8-9387-4E72-A78D-008F7B1DE7A6}"/>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96D2839-C002-4B6C-8039-6A2215DD0921}"/>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2CA74D5-3BD1-4495-8E67-2D08372A8A79}"/>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A53572D4-8E61-4A83-8938-8C0CB8CA936C}"/>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hasCustomPrompt="1"/>
          </p:nvPr>
        </p:nvSpPr>
        <p:spPr>
          <a:xfrm>
            <a:off x="557784" y="1956816"/>
            <a:ext cx="7187184" cy="1399032"/>
          </a:xfrm>
          <a:prstGeom prst="rect">
            <a:avLst/>
          </a:prstGeom>
        </p:spPr>
        <p:txBody>
          <a:bodyPr anchor="b">
            <a:normAutofit/>
          </a:bodyPr>
          <a:lstStyle>
            <a:lvl1pPr algn="l">
              <a:defRPr sz="4400" b="0"/>
            </a:lvl1pPr>
          </a:lstStyle>
          <a:p>
            <a:r>
              <a:rPr lang="en-US"/>
              <a:t>[Presentation title max two lines]</a:t>
            </a:r>
          </a:p>
        </p:txBody>
      </p:sp>
      <p:sp>
        <p:nvSpPr>
          <p:cNvPr id="3" name="Subtitle 2"/>
          <p:cNvSpPr>
            <a:spLocks noGrp="1"/>
          </p:cNvSpPr>
          <p:nvPr>
            <p:ph type="subTitle" idx="1" hasCustomPrompt="1"/>
          </p:nvPr>
        </p:nvSpPr>
        <p:spPr>
          <a:xfrm>
            <a:off x="558799" y="3474720"/>
            <a:ext cx="7187184" cy="739308"/>
          </a:xfrm>
        </p:spPr>
        <p:txBody>
          <a:bodyPr>
            <a:normAutofit/>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[Presentation subtitle]</a:t>
            </a:r>
          </a:p>
        </p:txBody>
      </p:sp>
      <p:cxnSp>
        <p:nvCxnSpPr>
          <p:cNvPr id="10" name="Straight Connector 9">
            <a:extLst>
              <a:ext uri="{FF2B5EF4-FFF2-40B4-BE49-F238E27FC236}">
                <a16:creationId xmlns:a16="http://schemas.microsoft.com/office/drawing/2014/main" id="{376BA038-2C76-4471-9639-0C56434FB7B6}"/>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41C0E8F-74CC-4F47-A92F-139B6B63BAED}"/>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FF48AF1-AFFB-470F-AA8A-E6D9D296D966}"/>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14" name="TextBox 13">
            <a:extLst>
              <a:ext uri="{FF2B5EF4-FFF2-40B4-BE49-F238E27FC236}">
                <a16:creationId xmlns:a16="http://schemas.microsoft.com/office/drawing/2014/main" id="{AF1FAC2A-8D2A-43FA-A89A-FD41958C13C8}"/>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62" name="Group 61">
            <a:extLst>
              <a:ext uri="{FF2B5EF4-FFF2-40B4-BE49-F238E27FC236}">
                <a16:creationId xmlns:a16="http://schemas.microsoft.com/office/drawing/2014/main" id="{64E9768B-A287-45E9-B93C-8F74CC3CBCEE}"/>
              </a:ext>
            </a:extLst>
          </p:cNvPr>
          <p:cNvGrpSpPr/>
          <p:nvPr userDrawn="1"/>
        </p:nvGrpSpPr>
        <p:grpSpPr>
          <a:xfrm>
            <a:off x="-1325" y="6871033"/>
            <a:ext cx="12192000" cy="143299"/>
            <a:chOff x="-1325" y="6871033"/>
            <a:chExt cx="12192000" cy="143299"/>
          </a:xfrm>
        </p:grpSpPr>
        <p:sp>
          <p:nvSpPr>
            <p:cNvPr id="63" name="Rectangle 62">
              <a:extLst>
                <a:ext uri="{FF2B5EF4-FFF2-40B4-BE49-F238E27FC236}">
                  <a16:creationId xmlns:a16="http://schemas.microsoft.com/office/drawing/2014/main" id="{C475D874-C0C6-4E4B-BB98-E542146BD63C}"/>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4" name="Rectangle 63">
              <a:extLst>
                <a:ext uri="{FF2B5EF4-FFF2-40B4-BE49-F238E27FC236}">
                  <a16:creationId xmlns:a16="http://schemas.microsoft.com/office/drawing/2014/main" id="{0785CC4C-3F34-42B2-9537-BFD82F7DE4BA}"/>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5" name="Rectangle 64">
            <a:extLst>
              <a:ext uri="{FF2B5EF4-FFF2-40B4-BE49-F238E27FC236}">
                <a16:creationId xmlns:a16="http://schemas.microsoft.com/office/drawing/2014/main" id="{E6806D8E-6A7F-40D9-BCCF-3FD869EFAA9A}"/>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8" name="Rectangle 67">
            <a:extLst>
              <a:ext uri="{FF2B5EF4-FFF2-40B4-BE49-F238E27FC236}">
                <a16:creationId xmlns:a16="http://schemas.microsoft.com/office/drawing/2014/main" id="{3D822507-3E4E-4D69-9341-50B46011FEA6}"/>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9" name="Group 68">
            <a:extLst>
              <a:ext uri="{FF2B5EF4-FFF2-40B4-BE49-F238E27FC236}">
                <a16:creationId xmlns:a16="http://schemas.microsoft.com/office/drawing/2014/main" id="{5A761A62-846B-4E24-B6A9-9F8BACC73FBA}"/>
              </a:ext>
            </a:extLst>
          </p:cNvPr>
          <p:cNvGrpSpPr/>
          <p:nvPr userDrawn="1"/>
        </p:nvGrpSpPr>
        <p:grpSpPr>
          <a:xfrm>
            <a:off x="12257314" y="1051487"/>
            <a:ext cx="1272540" cy="3085386"/>
            <a:chOff x="12257314" y="1051487"/>
            <a:chExt cx="1272540" cy="3085386"/>
          </a:xfrm>
        </p:grpSpPr>
        <p:sp>
          <p:nvSpPr>
            <p:cNvPr id="70" name="Rectangle 69">
              <a:extLst>
                <a:ext uri="{FF2B5EF4-FFF2-40B4-BE49-F238E27FC236}">
                  <a16:creationId xmlns:a16="http://schemas.microsoft.com/office/drawing/2014/main" id="{970B1166-4B5E-482E-AEA8-AF5754445A57}"/>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1" name="TextBox 70">
              <a:extLst>
                <a:ext uri="{FF2B5EF4-FFF2-40B4-BE49-F238E27FC236}">
                  <a16:creationId xmlns:a16="http://schemas.microsoft.com/office/drawing/2014/main" id="{7625261F-9012-45CB-ABAF-4C1AEDD19CF7}"/>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72" name="Freeform: Shape 71">
              <a:extLst>
                <a:ext uri="{FF2B5EF4-FFF2-40B4-BE49-F238E27FC236}">
                  <a16:creationId xmlns:a16="http://schemas.microsoft.com/office/drawing/2014/main" id="{F1A4EF8C-B05F-4C2D-B895-B21347BB6B92}"/>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FEF527E8-5CCD-4E35-BD18-5BE908F8147A}"/>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74" name="Freeform: Shape 73">
              <a:extLst>
                <a:ext uri="{FF2B5EF4-FFF2-40B4-BE49-F238E27FC236}">
                  <a16:creationId xmlns:a16="http://schemas.microsoft.com/office/drawing/2014/main" id="{46EFB865-E95C-4D65-81B9-DADE001CAED5}"/>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E9756AD0-29AE-4990-BF99-3E465902C1F8}"/>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D3EA4F1D-DAE8-4A6E-A65C-C9A39B328E39}"/>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77" name="Picture 76">
              <a:extLst>
                <a:ext uri="{FF2B5EF4-FFF2-40B4-BE49-F238E27FC236}">
                  <a16:creationId xmlns:a16="http://schemas.microsoft.com/office/drawing/2014/main" id="{47D9D4B7-6F5D-45E3-965B-9B647508C7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78" name="Rectangle 77">
              <a:extLst>
                <a:ext uri="{FF2B5EF4-FFF2-40B4-BE49-F238E27FC236}">
                  <a16:creationId xmlns:a16="http://schemas.microsoft.com/office/drawing/2014/main" id="{88630BDD-787D-4482-BF31-6E548A628380}"/>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79" name="Rectangle 78">
              <a:extLst>
                <a:ext uri="{FF2B5EF4-FFF2-40B4-BE49-F238E27FC236}">
                  <a16:creationId xmlns:a16="http://schemas.microsoft.com/office/drawing/2014/main" id="{4DF7C0F0-B7CE-4A90-914D-652755BC8C5C}"/>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0" name="Rectangle 79">
              <a:extLst>
                <a:ext uri="{FF2B5EF4-FFF2-40B4-BE49-F238E27FC236}">
                  <a16:creationId xmlns:a16="http://schemas.microsoft.com/office/drawing/2014/main" id="{7022B6B0-B5B1-4FA7-AD7A-56FC4EFF5A63}"/>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1" name="Rectangle 80">
              <a:extLst>
                <a:ext uri="{FF2B5EF4-FFF2-40B4-BE49-F238E27FC236}">
                  <a16:creationId xmlns:a16="http://schemas.microsoft.com/office/drawing/2014/main" id="{3C3114C0-9B04-4745-B0B2-8A2A899971C6}"/>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82" name="Group 81">
              <a:extLst>
                <a:ext uri="{FF2B5EF4-FFF2-40B4-BE49-F238E27FC236}">
                  <a16:creationId xmlns:a16="http://schemas.microsoft.com/office/drawing/2014/main" id="{2F8B8185-CCD7-4451-ACD5-6C91CB4A6B81}"/>
                </a:ext>
              </a:extLst>
            </p:cNvPr>
            <p:cNvGrpSpPr/>
            <p:nvPr userDrawn="1"/>
          </p:nvGrpSpPr>
          <p:grpSpPr>
            <a:xfrm>
              <a:off x="12364752" y="2345932"/>
              <a:ext cx="1055431" cy="88186"/>
              <a:chOff x="914335" y="6913770"/>
              <a:chExt cx="1109884" cy="100584"/>
            </a:xfrm>
            <a:noFill/>
          </p:grpSpPr>
          <p:sp>
            <p:nvSpPr>
              <p:cNvPr id="108" name="Rectangle 107">
                <a:extLst>
                  <a:ext uri="{FF2B5EF4-FFF2-40B4-BE49-F238E27FC236}">
                    <a16:creationId xmlns:a16="http://schemas.microsoft.com/office/drawing/2014/main" id="{772BF05C-B7F4-4317-8F18-A4BE9F50BCED}"/>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9" name="Rectangle 108">
                <a:extLst>
                  <a:ext uri="{FF2B5EF4-FFF2-40B4-BE49-F238E27FC236}">
                    <a16:creationId xmlns:a16="http://schemas.microsoft.com/office/drawing/2014/main" id="{98C1F182-54AA-47C5-AA3D-F47B1BB74530}"/>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10" name="Rectangle 109">
                <a:extLst>
                  <a:ext uri="{FF2B5EF4-FFF2-40B4-BE49-F238E27FC236}">
                    <a16:creationId xmlns:a16="http://schemas.microsoft.com/office/drawing/2014/main" id="{EDC44974-480B-4F6A-879E-B1E110585E73}"/>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11" name="Rectangle 110">
                <a:extLst>
                  <a:ext uri="{FF2B5EF4-FFF2-40B4-BE49-F238E27FC236}">
                    <a16:creationId xmlns:a16="http://schemas.microsoft.com/office/drawing/2014/main" id="{D3596518-DC4F-4D88-A25D-AFA59B77BB42}"/>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12" name="Rectangle 111">
                <a:extLst>
                  <a:ext uri="{FF2B5EF4-FFF2-40B4-BE49-F238E27FC236}">
                    <a16:creationId xmlns:a16="http://schemas.microsoft.com/office/drawing/2014/main" id="{FDA888A0-5BF5-42D0-9544-D6DE4CA5EBB7}"/>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13" name="Rectangle 112">
                <a:extLst>
                  <a:ext uri="{FF2B5EF4-FFF2-40B4-BE49-F238E27FC236}">
                    <a16:creationId xmlns:a16="http://schemas.microsoft.com/office/drawing/2014/main" id="{61A7793E-A0E5-4CCE-9C97-8DBFA520F878}"/>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14" name="Rectangle 113">
                <a:extLst>
                  <a:ext uri="{FF2B5EF4-FFF2-40B4-BE49-F238E27FC236}">
                    <a16:creationId xmlns:a16="http://schemas.microsoft.com/office/drawing/2014/main" id="{A82ACCF2-F05E-470D-BCF5-1560C619CE0F}"/>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15" name="Rectangle 114">
                <a:extLst>
                  <a:ext uri="{FF2B5EF4-FFF2-40B4-BE49-F238E27FC236}">
                    <a16:creationId xmlns:a16="http://schemas.microsoft.com/office/drawing/2014/main" id="{796EB321-FBBB-4629-92E6-3DBC06FD8D16}"/>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16" name="Rectangle 115">
                <a:extLst>
                  <a:ext uri="{FF2B5EF4-FFF2-40B4-BE49-F238E27FC236}">
                    <a16:creationId xmlns:a16="http://schemas.microsoft.com/office/drawing/2014/main" id="{C1D301F2-511F-433B-81B9-306C4F9BBDFF}"/>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7" name="Rectangle 116">
                <a:extLst>
                  <a:ext uri="{FF2B5EF4-FFF2-40B4-BE49-F238E27FC236}">
                    <a16:creationId xmlns:a16="http://schemas.microsoft.com/office/drawing/2014/main" id="{F4F70A24-6327-49AA-9A45-24B6C1649258}"/>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98" name="Graphic 97" descr="Close with solid fill">
              <a:extLst>
                <a:ext uri="{FF2B5EF4-FFF2-40B4-BE49-F238E27FC236}">
                  <a16:creationId xmlns:a16="http://schemas.microsoft.com/office/drawing/2014/main" id="{A687F511-0A68-483D-9776-63F8B1257A7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99" name="Graphic 98" descr="Close with solid fill">
              <a:extLst>
                <a:ext uri="{FF2B5EF4-FFF2-40B4-BE49-F238E27FC236}">
                  <a16:creationId xmlns:a16="http://schemas.microsoft.com/office/drawing/2014/main" id="{E0907C52-44BE-4C09-BA55-A6F3A52AA25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100" name="Graphic 99" descr="Close with solid fill">
              <a:extLst>
                <a:ext uri="{FF2B5EF4-FFF2-40B4-BE49-F238E27FC236}">
                  <a16:creationId xmlns:a16="http://schemas.microsoft.com/office/drawing/2014/main" id="{AFB67541-AE70-4AA1-9656-2123BBAB6A7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101" name="Graphic 100" descr="Close with solid fill">
              <a:extLst>
                <a:ext uri="{FF2B5EF4-FFF2-40B4-BE49-F238E27FC236}">
                  <a16:creationId xmlns:a16="http://schemas.microsoft.com/office/drawing/2014/main" id="{718C701C-5E97-4D56-B432-AD696732ABC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102" name="Graphic 101" descr="Close with solid fill">
              <a:extLst>
                <a:ext uri="{FF2B5EF4-FFF2-40B4-BE49-F238E27FC236}">
                  <a16:creationId xmlns:a16="http://schemas.microsoft.com/office/drawing/2014/main" id="{B3E9595E-4F55-4501-94BF-0FB57F478E4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103" name="Graphic 102" descr="Close with solid fill">
              <a:extLst>
                <a:ext uri="{FF2B5EF4-FFF2-40B4-BE49-F238E27FC236}">
                  <a16:creationId xmlns:a16="http://schemas.microsoft.com/office/drawing/2014/main" id="{9A584820-7F6D-4CC1-940D-460D46731C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104" name="Graphic 103" descr="Close with solid fill">
              <a:extLst>
                <a:ext uri="{FF2B5EF4-FFF2-40B4-BE49-F238E27FC236}">
                  <a16:creationId xmlns:a16="http://schemas.microsoft.com/office/drawing/2014/main" id="{A1A37EF2-CB6A-463E-A002-C90485D2240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105" name="Graphic 104" descr="Close with solid fill">
              <a:extLst>
                <a:ext uri="{FF2B5EF4-FFF2-40B4-BE49-F238E27FC236}">
                  <a16:creationId xmlns:a16="http://schemas.microsoft.com/office/drawing/2014/main" id="{48C855CC-3AB0-41B0-9BBF-9B7BB0D35B0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106" name="Graphic 105" descr="Close with solid fill">
              <a:extLst>
                <a:ext uri="{FF2B5EF4-FFF2-40B4-BE49-F238E27FC236}">
                  <a16:creationId xmlns:a16="http://schemas.microsoft.com/office/drawing/2014/main" id="{489DB8FD-920A-418F-AA9B-45F79A59BF0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107" name="Graphic 106" descr="Close with solid fill">
              <a:extLst>
                <a:ext uri="{FF2B5EF4-FFF2-40B4-BE49-F238E27FC236}">
                  <a16:creationId xmlns:a16="http://schemas.microsoft.com/office/drawing/2014/main" id="{9BBE7E3C-8A35-41D6-86A2-B821B8FEE46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
        <p:nvSpPr>
          <p:cNvPr id="4" name="Date Placeholder 3">
            <a:extLst>
              <a:ext uri="{FF2B5EF4-FFF2-40B4-BE49-F238E27FC236}">
                <a16:creationId xmlns:a16="http://schemas.microsoft.com/office/drawing/2014/main" id="{A8821B2B-FF47-4712-B01E-603572454706}"/>
              </a:ext>
            </a:extLst>
          </p:cNvPr>
          <p:cNvSpPr>
            <a:spLocks noGrp="1"/>
          </p:cNvSpPr>
          <p:nvPr>
            <p:ph type="dt" sz="half" idx="10"/>
          </p:nvPr>
        </p:nvSpPr>
        <p:spPr>
          <a:xfrm>
            <a:off x="-113212" y="6895670"/>
            <a:ext cx="54864" cy="54864"/>
          </a:xfrm>
        </p:spPr>
        <p:txBody>
          <a:bodyPr/>
          <a:lstStyle>
            <a:lvl1pPr>
              <a:defRPr sz="100">
                <a:noFill/>
              </a:defRPr>
            </a:lvl1pPr>
          </a:lstStyle>
          <a:p>
            <a:fld id="{B855F4F2-65CF-46F5-81DA-590A46435AB3}" type="datetime4">
              <a:rPr lang="en-US" smtClean="0"/>
              <a:t>July 23, 2025</a:t>
            </a:fld>
            <a:endParaRPr lang="en-US"/>
          </a:p>
        </p:txBody>
      </p:sp>
      <p:sp>
        <p:nvSpPr>
          <p:cNvPr id="5" name="Footer Placeholder 4">
            <a:extLst>
              <a:ext uri="{FF2B5EF4-FFF2-40B4-BE49-F238E27FC236}">
                <a16:creationId xmlns:a16="http://schemas.microsoft.com/office/drawing/2014/main" id="{6B9D4A80-775D-4252-875E-247FD042AC6C}"/>
              </a:ext>
            </a:extLst>
          </p:cNvPr>
          <p:cNvSpPr>
            <a:spLocks noGrp="1"/>
          </p:cNvSpPr>
          <p:nvPr>
            <p:ph type="ftr" sz="quarter" idx="11"/>
          </p:nvPr>
        </p:nvSpPr>
        <p:spPr/>
        <p:txBody>
          <a:bodyPr/>
          <a:lstStyle/>
          <a:p>
            <a:r>
              <a:rPr lang="en-US"/>
              <a:t>S&amp;P Global Commodity Insights</a:t>
            </a:r>
          </a:p>
        </p:txBody>
      </p:sp>
      <p:sp>
        <p:nvSpPr>
          <p:cNvPr id="6" name="Slide Number Placeholder 5">
            <a:extLst>
              <a:ext uri="{FF2B5EF4-FFF2-40B4-BE49-F238E27FC236}">
                <a16:creationId xmlns:a16="http://schemas.microsoft.com/office/drawing/2014/main" id="{744CE996-91E9-401D-B376-AACD01423D72}"/>
              </a:ext>
            </a:extLst>
          </p:cNvPr>
          <p:cNvSpPr>
            <a:spLocks noGrp="1"/>
          </p:cNvSpPr>
          <p:nvPr>
            <p:ph type="sldNum" sz="quarter" idx="12"/>
          </p:nvPr>
        </p:nvSpPr>
        <p:spPr>
          <a:xfrm>
            <a:off x="12218837" y="6920899"/>
            <a:ext cx="54864" cy="54864"/>
          </a:xfrm>
        </p:spPr>
        <p:txBody>
          <a:bodyPr/>
          <a:lstStyle>
            <a:lvl1pPr>
              <a:defRPr sz="100">
                <a:noFill/>
              </a:defRPr>
            </a:lvl1pPr>
          </a:lstStyle>
          <a:p>
            <a:fld id="{5CFA18E4-D58E-4B28-B105-28D9665A8EBC}" type="slidenum">
              <a:rPr lang="en-US" smtClean="0"/>
              <a:pPr/>
              <a:t>‹#›</a:t>
            </a:fld>
            <a:endParaRPr lang="en-US"/>
          </a:p>
        </p:txBody>
      </p:sp>
      <p:pic>
        <p:nvPicPr>
          <p:cNvPr id="67" name="SPG Commodity Insights Red White Big">
            <a:extLst>
              <a:ext uri="{FF2B5EF4-FFF2-40B4-BE49-F238E27FC236}">
                <a16:creationId xmlns:a16="http://schemas.microsoft.com/office/drawing/2014/main" id="{6E8D5550-4753-424D-94AC-7FE7175EBB77}"/>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8160" y="180706"/>
            <a:ext cx="2761488" cy="960692"/>
          </a:xfrm>
          <a:prstGeom prst="rect">
            <a:avLst/>
          </a:prstGeom>
        </p:spPr>
      </p:pic>
    </p:spTree>
    <p:extLst>
      <p:ext uri="{BB962C8B-B14F-4D97-AF65-F5344CB8AC3E}">
        <p14:creationId xmlns:p14="http://schemas.microsoft.com/office/powerpoint/2010/main" val="32510723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32"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7" name="Text Placeholder 11"/>
          <p:cNvSpPr>
            <a:spLocks noGrp="1"/>
          </p:cNvSpPr>
          <p:nvPr>
            <p:ph type="body" sz="quarter" idx="15" hasCustomPrompt="1"/>
          </p:nvPr>
        </p:nvSpPr>
        <p:spPr>
          <a:xfrm>
            <a:off x="557213" y="647700"/>
            <a:ext cx="11077575" cy="5557838"/>
          </a:xfrm>
        </p:spPr>
        <p:txBody>
          <a:bodyPr tIns="0" bIns="0" anchor="t">
            <a:normAutofit/>
          </a:bodyPr>
          <a:lstStyle>
            <a:lvl1pPr marL="0" indent="0">
              <a:lnSpc>
                <a:spcPct val="70000"/>
              </a:lnSpc>
              <a:spcBef>
                <a:spcPts val="0"/>
              </a:spcBef>
              <a:spcAft>
                <a:spcPts val="200"/>
              </a:spcAft>
              <a:buSzPct val="25000"/>
              <a:buFont typeface="Arial" panose="020B0604020202020204" pitchFamily="34" charset="0"/>
              <a:buChar char=" "/>
              <a:defRPr sz="900">
                <a:latin typeface="+mn-lt"/>
              </a:defRPr>
            </a:lvl1pPr>
            <a:lvl2pPr marL="169863" indent="-112713">
              <a:lnSpc>
                <a:spcPct val="70000"/>
              </a:lnSpc>
              <a:spcBef>
                <a:spcPts val="0"/>
              </a:spcBef>
              <a:buFont typeface="Arial" panose="020B0604020202020204" pitchFamily="34" charset="0"/>
              <a:buChar char="•"/>
              <a:defRPr sz="900">
                <a:latin typeface="+mn-lt"/>
              </a:defRPr>
            </a:lvl2pPr>
            <a:lvl3pPr marL="341312" indent="0">
              <a:buNone/>
              <a:defRPr/>
            </a:lvl3pPr>
          </a:lstStyle>
          <a:p>
            <a:pPr lvl="0"/>
            <a:r>
              <a:rPr lang="en-US"/>
              <a:t>[Click to add non-bulleted content use Tab / Increase List Level for Second Level with bullet]</a:t>
            </a:r>
          </a:p>
          <a:p>
            <a:pPr lvl="1"/>
            <a:r>
              <a:rPr lang="en-US"/>
              <a:t>Second level</a:t>
            </a:r>
          </a:p>
        </p:txBody>
      </p:sp>
      <p:sp>
        <p:nvSpPr>
          <p:cNvPr id="2" name="Date Placeholder 1">
            <a:extLst>
              <a:ext uri="{FF2B5EF4-FFF2-40B4-BE49-F238E27FC236}">
                <a16:creationId xmlns:a16="http://schemas.microsoft.com/office/drawing/2014/main" id="{2E8387B7-F763-4C34-94C4-97132B4B4946}"/>
              </a:ext>
            </a:extLst>
          </p:cNvPr>
          <p:cNvSpPr>
            <a:spLocks noGrp="1"/>
          </p:cNvSpPr>
          <p:nvPr>
            <p:ph type="dt" sz="half" idx="16"/>
          </p:nvPr>
        </p:nvSpPr>
        <p:spPr/>
        <p:txBody>
          <a:bodyPr/>
          <a:lstStyle/>
          <a:p>
            <a:fld id="{F5DF7168-2078-4178-9476-F1D8DF9207AB}" type="datetime4">
              <a:rPr lang="en-US" smtClean="0"/>
              <a:t>July 23, 2025</a:t>
            </a:fld>
            <a:endParaRPr lang="en-US"/>
          </a:p>
        </p:txBody>
      </p:sp>
      <p:sp>
        <p:nvSpPr>
          <p:cNvPr id="8" name="Footer Placeholder 7">
            <a:extLst>
              <a:ext uri="{FF2B5EF4-FFF2-40B4-BE49-F238E27FC236}">
                <a16:creationId xmlns:a16="http://schemas.microsoft.com/office/drawing/2014/main" id="{C717362C-2F74-4297-90B9-A57E4AEA86D5}"/>
              </a:ext>
            </a:extLst>
          </p:cNvPr>
          <p:cNvSpPr>
            <a:spLocks noGrp="1"/>
          </p:cNvSpPr>
          <p:nvPr>
            <p:ph type="ftr" sz="quarter" idx="17"/>
          </p:nvPr>
        </p:nvSpPr>
        <p:spPr/>
        <p:txBody>
          <a:bodyPr/>
          <a:lstStyle/>
          <a:p>
            <a:r>
              <a:rPr lang="en-US"/>
              <a:t>S&amp;P Global Commodity Insights</a:t>
            </a:r>
          </a:p>
        </p:txBody>
      </p:sp>
      <p:sp>
        <p:nvSpPr>
          <p:cNvPr id="12" name="Slide Number Placeholder 11">
            <a:extLst>
              <a:ext uri="{FF2B5EF4-FFF2-40B4-BE49-F238E27FC236}">
                <a16:creationId xmlns:a16="http://schemas.microsoft.com/office/drawing/2014/main" id="{71396959-DB01-48A2-93AE-24CB6D631423}"/>
              </a:ext>
            </a:extLst>
          </p:cNvPr>
          <p:cNvSpPr>
            <a:spLocks noGrp="1"/>
          </p:cNvSpPr>
          <p:nvPr>
            <p:ph type="sldNum" sz="quarter" idx="18"/>
          </p:nvPr>
        </p:nvSpPr>
        <p:spPr/>
        <p:txBody>
          <a:bodyPr/>
          <a:lstStyle/>
          <a:p>
            <a:fld id="{5CFA18E4-D58E-4B28-B105-28D9665A8EBC}" type="slidenum">
              <a:rPr lang="en-US" smtClean="0"/>
              <a:pPr/>
              <a:t>‹#›</a:t>
            </a:fld>
            <a:endParaRPr lang="en-US"/>
          </a:p>
        </p:txBody>
      </p:sp>
    </p:spTree>
    <p:extLst>
      <p:ext uri="{BB962C8B-B14F-4D97-AF65-F5344CB8AC3E}">
        <p14:creationId xmlns:p14="http://schemas.microsoft.com/office/powerpoint/2010/main" val="19860835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    ">
    <p:bg>
      <p:bgPr>
        <a:solidFill>
          <a:schemeClr val="accent5"/>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A77DE4-BCDB-47D9-B82E-92CB162DC268}"/>
              </a:ext>
            </a:extLst>
          </p:cNvPr>
          <p:cNvSpPr txBox="1"/>
          <p:nvPr userDrawn="1"/>
        </p:nvSpPr>
        <p:spPr>
          <a:xfrm>
            <a:off x="0" y="0"/>
            <a:ext cx="12192000" cy="6858000"/>
          </a:xfrm>
          <a:prstGeom prst="rect">
            <a:avLst/>
          </a:prstGeom>
          <a:solidFill>
            <a:schemeClr val="accent5"/>
          </a:solidFill>
        </p:spPr>
        <p:txBody>
          <a:bodyPr wrap="square" rtlCol="0" anchor="ctr">
            <a:noAutofit/>
          </a:bodyPr>
          <a:lstStyle/>
          <a:p>
            <a:pPr algn="ctr">
              <a:lnSpc>
                <a:spcPct val="90000"/>
              </a:lnSpc>
            </a:pPr>
            <a:r>
              <a:rPr lang="en-US" sz="11500" b="1"/>
              <a:t>DO NOT USE LAYOUTS AFTER THIS! </a:t>
            </a:r>
          </a:p>
        </p:txBody>
      </p:sp>
      <p:sp>
        <p:nvSpPr>
          <p:cNvPr id="39" name="Rectangle 38">
            <a:extLst>
              <a:ext uri="{FF2B5EF4-FFF2-40B4-BE49-F238E27FC236}">
                <a16:creationId xmlns:a16="http://schemas.microsoft.com/office/drawing/2014/main" id="{CE32137E-BEAB-4227-B846-44FA913DAE42}"/>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40" name="Group 39">
            <a:extLst>
              <a:ext uri="{FF2B5EF4-FFF2-40B4-BE49-F238E27FC236}">
                <a16:creationId xmlns:a16="http://schemas.microsoft.com/office/drawing/2014/main" id="{69939F3E-74E5-44F1-9240-48E58834DF45}"/>
              </a:ext>
            </a:extLst>
          </p:cNvPr>
          <p:cNvGrpSpPr/>
          <p:nvPr userDrawn="1"/>
        </p:nvGrpSpPr>
        <p:grpSpPr>
          <a:xfrm>
            <a:off x="12257314" y="1051487"/>
            <a:ext cx="1272540" cy="3085386"/>
            <a:chOff x="12257314" y="1051487"/>
            <a:chExt cx="1272540" cy="3085386"/>
          </a:xfrm>
        </p:grpSpPr>
        <p:sp>
          <p:nvSpPr>
            <p:cNvPr id="41" name="Rectangle 40">
              <a:extLst>
                <a:ext uri="{FF2B5EF4-FFF2-40B4-BE49-F238E27FC236}">
                  <a16:creationId xmlns:a16="http://schemas.microsoft.com/office/drawing/2014/main" id="{5D7AC190-6D13-491A-A146-FB42D15A54A6}"/>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42" name="TextBox 41">
              <a:extLst>
                <a:ext uri="{FF2B5EF4-FFF2-40B4-BE49-F238E27FC236}">
                  <a16:creationId xmlns:a16="http://schemas.microsoft.com/office/drawing/2014/main" id="{BBB96B0B-9EF1-4F44-9D15-C2F5FAE2C72F}"/>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43" name="Freeform: Shape 42">
              <a:extLst>
                <a:ext uri="{FF2B5EF4-FFF2-40B4-BE49-F238E27FC236}">
                  <a16:creationId xmlns:a16="http://schemas.microsoft.com/office/drawing/2014/main" id="{73790DEF-B040-4375-B50D-2E75D106AF88}"/>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6BC3F5E-CB1C-47AD-A420-D44AF6A539EF}"/>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45" name="Freeform: Shape 44">
              <a:extLst>
                <a:ext uri="{FF2B5EF4-FFF2-40B4-BE49-F238E27FC236}">
                  <a16:creationId xmlns:a16="http://schemas.microsoft.com/office/drawing/2014/main" id="{0A4DDF4B-F5E6-4774-B89B-17BA6DF305EB}"/>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7E3EA3A4-B959-4E87-9825-2BF632AE4441}"/>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6F0D607-2FE9-4C0B-A4B4-B91087BCBBD7}"/>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48" name="Picture 47">
              <a:extLst>
                <a:ext uri="{FF2B5EF4-FFF2-40B4-BE49-F238E27FC236}">
                  <a16:creationId xmlns:a16="http://schemas.microsoft.com/office/drawing/2014/main" id="{33E063C8-30BA-4E29-AD0A-98373A1AB3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343753" y="1289200"/>
              <a:ext cx="1097249" cy="2017719"/>
            </a:xfrm>
            <a:prstGeom prst="rect">
              <a:avLst/>
            </a:prstGeom>
          </p:spPr>
        </p:pic>
        <p:sp>
          <p:nvSpPr>
            <p:cNvPr id="49" name="Rectangle 48">
              <a:extLst>
                <a:ext uri="{FF2B5EF4-FFF2-40B4-BE49-F238E27FC236}">
                  <a16:creationId xmlns:a16="http://schemas.microsoft.com/office/drawing/2014/main" id="{5D48A37F-F745-44A0-98C8-CA1A76B046F6}"/>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50" name="Rectangle 49">
              <a:extLst>
                <a:ext uri="{FF2B5EF4-FFF2-40B4-BE49-F238E27FC236}">
                  <a16:creationId xmlns:a16="http://schemas.microsoft.com/office/drawing/2014/main" id="{CDFA2AE4-FF5D-46B6-87B4-77EB5A522541}"/>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1" name="Rectangle 50">
              <a:extLst>
                <a:ext uri="{FF2B5EF4-FFF2-40B4-BE49-F238E27FC236}">
                  <a16:creationId xmlns:a16="http://schemas.microsoft.com/office/drawing/2014/main" id="{F36BE5EF-85EC-4E85-81DE-C07584B0FA46}"/>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52" name="Rectangle 51">
              <a:extLst>
                <a:ext uri="{FF2B5EF4-FFF2-40B4-BE49-F238E27FC236}">
                  <a16:creationId xmlns:a16="http://schemas.microsoft.com/office/drawing/2014/main" id="{A9B956C9-082C-4B27-AD93-0C603C121881}"/>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53" name="Group 52">
              <a:extLst>
                <a:ext uri="{FF2B5EF4-FFF2-40B4-BE49-F238E27FC236}">
                  <a16:creationId xmlns:a16="http://schemas.microsoft.com/office/drawing/2014/main" id="{B4712D24-C98D-4BA9-983F-49CB970D38EE}"/>
                </a:ext>
              </a:extLst>
            </p:cNvPr>
            <p:cNvGrpSpPr/>
            <p:nvPr userDrawn="1"/>
          </p:nvGrpSpPr>
          <p:grpSpPr>
            <a:xfrm>
              <a:off x="12364752" y="2345932"/>
              <a:ext cx="1055431" cy="88186"/>
              <a:chOff x="914335" y="6913770"/>
              <a:chExt cx="1109884" cy="100584"/>
            </a:xfrm>
            <a:noFill/>
          </p:grpSpPr>
          <p:sp>
            <p:nvSpPr>
              <p:cNvPr id="64" name="Rectangle 63">
                <a:extLst>
                  <a:ext uri="{FF2B5EF4-FFF2-40B4-BE49-F238E27FC236}">
                    <a16:creationId xmlns:a16="http://schemas.microsoft.com/office/drawing/2014/main" id="{EDA93D8A-1D14-4733-93D5-A04B1993F1D8}"/>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65" name="Rectangle 64">
                <a:extLst>
                  <a:ext uri="{FF2B5EF4-FFF2-40B4-BE49-F238E27FC236}">
                    <a16:creationId xmlns:a16="http://schemas.microsoft.com/office/drawing/2014/main" id="{0B4E07B5-BB1F-4AE6-9F68-8BA108D159FF}"/>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66" name="Rectangle 65">
                <a:extLst>
                  <a:ext uri="{FF2B5EF4-FFF2-40B4-BE49-F238E27FC236}">
                    <a16:creationId xmlns:a16="http://schemas.microsoft.com/office/drawing/2014/main" id="{5161CBFA-3A0B-469F-B774-CFFEAD3F0AB4}"/>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67" name="Rectangle 66">
                <a:extLst>
                  <a:ext uri="{FF2B5EF4-FFF2-40B4-BE49-F238E27FC236}">
                    <a16:creationId xmlns:a16="http://schemas.microsoft.com/office/drawing/2014/main" id="{180E91D1-EB2F-4496-B88C-CE1A533E402A}"/>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68" name="Rectangle 67">
                <a:extLst>
                  <a:ext uri="{FF2B5EF4-FFF2-40B4-BE49-F238E27FC236}">
                    <a16:creationId xmlns:a16="http://schemas.microsoft.com/office/drawing/2014/main" id="{F96F4D83-759D-4016-9F0F-EDB086D969FA}"/>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69" name="Rectangle 68">
                <a:extLst>
                  <a:ext uri="{FF2B5EF4-FFF2-40B4-BE49-F238E27FC236}">
                    <a16:creationId xmlns:a16="http://schemas.microsoft.com/office/drawing/2014/main" id="{29B63B26-9A2E-4C5B-BA98-AA0ACD83E37B}"/>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70" name="Rectangle 69">
                <a:extLst>
                  <a:ext uri="{FF2B5EF4-FFF2-40B4-BE49-F238E27FC236}">
                    <a16:creationId xmlns:a16="http://schemas.microsoft.com/office/drawing/2014/main" id="{379BE47D-8EBF-4BC0-AD9C-1E304A5308BB}"/>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71" name="Rectangle 70">
                <a:extLst>
                  <a:ext uri="{FF2B5EF4-FFF2-40B4-BE49-F238E27FC236}">
                    <a16:creationId xmlns:a16="http://schemas.microsoft.com/office/drawing/2014/main" id="{83CACD62-1D2A-4C9A-82A8-DE26F2D21528}"/>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72" name="Rectangle 71">
                <a:extLst>
                  <a:ext uri="{FF2B5EF4-FFF2-40B4-BE49-F238E27FC236}">
                    <a16:creationId xmlns:a16="http://schemas.microsoft.com/office/drawing/2014/main" id="{1044C6D4-8350-42FD-B1CB-0CF4C9D9F829}"/>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73" name="Rectangle 72">
                <a:extLst>
                  <a:ext uri="{FF2B5EF4-FFF2-40B4-BE49-F238E27FC236}">
                    <a16:creationId xmlns:a16="http://schemas.microsoft.com/office/drawing/2014/main" id="{7D9ABC90-61E7-4E90-9073-F86C3B747532}"/>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54" name="Graphic 53" descr="Close with solid fill">
              <a:extLst>
                <a:ext uri="{FF2B5EF4-FFF2-40B4-BE49-F238E27FC236}">
                  <a16:creationId xmlns:a16="http://schemas.microsoft.com/office/drawing/2014/main" id="{37EB55F8-E8D5-4198-89DE-B0E01E1B8E7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9990" y="3132474"/>
              <a:ext cx="100919" cy="100919"/>
            </a:xfrm>
            <a:prstGeom prst="rect">
              <a:avLst/>
            </a:prstGeom>
          </p:spPr>
        </p:pic>
        <p:pic>
          <p:nvPicPr>
            <p:cNvPr id="55" name="Graphic 54" descr="Close with solid fill">
              <a:extLst>
                <a:ext uri="{FF2B5EF4-FFF2-40B4-BE49-F238E27FC236}">
                  <a16:creationId xmlns:a16="http://schemas.microsoft.com/office/drawing/2014/main" id="{B6F5A250-BFFA-42A1-8D25-CFB0DA72B57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68758" y="3132474"/>
              <a:ext cx="100919" cy="100919"/>
            </a:xfrm>
            <a:prstGeom prst="rect">
              <a:avLst/>
            </a:prstGeom>
          </p:spPr>
        </p:pic>
        <p:pic>
          <p:nvPicPr>
            <p:cNvPr id="56" name="Graphic 55" descr="Close with solid fill">
              <a:extLst>
                <a:ext uri="{FF2B5EF4-FFF2-40B4-BE49-F238E27FC236}">
                  <a16:creationId xmlns:a16="http://schemas.microsoft.com/office/drawing/2014/main" id="{D53EE910-D134-4547-8737-B95277EF089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72765" y="3132473"/>
              <a:ext cx="100919" cy="100919"/>
            </a:xfrm>
            <a:prstGeom prst="rect">
              <a:avLst/>
            </a:prstGeom>
          </p:spPr>
        </p:pic>
        <p:pic>
          <p:nvPicPr>
            <p:cNvPr id="57" name="Graphic 56" descr="Close with solid fill">
              <a:extLst>
                <a:ext uri="{FF2B5EF4-FFF2-40B4-BE49-F238E27FC236}">
                  <a16:creationId xmlns:a16="http://schemas.microsoft.com/office/drawing/2014/main" id="{AA0C8EBC-8A95-4FF7-81FF-FD6B0F067EE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79153" y="3132472"/>
              <a:ext cx="100919" cy="100919"/>
            </a:xfrm>
            <a:prstGeom prst="rect">
              <a:avLst/>
            </a:prstGeom>
          </p:spPr>
        </p:pic>
        <p:pic>
          <p:nvPicPr>
            <p:cNvPr id="58" name="Graphic 57" descr="Close with solid fill">
              <a:extLst>
                <a:ext uri="{FF2B5EF4-FFF2-40B4-BE49-F238E27FC236}">
                  <a16:creationId xmlns:a16="http://schemas.microsoft.com/office/drawing/2014/main" id="{8598951F-5A5A-49A5-9545-77D3E825924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5541" y="3132471"/>
              <a:ext cx="100919" cy="100919"/>
            </a:xfrm>
            <a:prstGeom prst="rect">
              <a:avLst/>
            </a:prstGeom>
          </p:spPr>
        </p:pic>
        <p:pic>
          <p:nvPicPr>
            <p:cNvPr id="59" name="Graphic 58" descr="Close with solid fill">
              <a:extLst>
                <a:ext uri="{FF2B5EF4-FFF2-40B4-BE49-F238E27FC236}">
                  <a16:creationId xmlns:a16="http://schemas.microsoft.com/office/drawing/2014/main" id="{95929A5B-A2CD-4D5E-AF71-CD01AD787D3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91929" y="3132470"/>
              <a:ext cx="100919" cy="100919"/>
            </a:xfrm>
            <a:prstGeom prst="rect">
              <a:avLst/>
            </a:prstGeom>
          </p:spPr>
        </p:pic>
        <p:pic>
          <p:nvPicPr>
            <p:cNvPr id="60" name="Graphic 59" descr="Close with solid fill">
              <a:extLst>
                <a:ext uri="{FF2B5EF4-FFF2-40B4-BE49-F238E27FC236}">
                  <a16:creationId xmlns:a16="http://schemas.microsoft.com/office/drawing/2014/main" id="{042C97FB-A1B0-4B71-B65E-9F3DBB9B68D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8317" y="3132469"/>
              <a:ext cx="100919" cy="100919"/>
            </a:xfrm>
            <a:prstGeom prst="rect">
              <a:avLst/>
            </a:prstGeom>
          </p:spPr>
        </p:pic>
        <p:pic>
          <p:nvPicPr>
            <p:cNvPr id="61" name="Graphic 60" descr="Close with solid fill">
              <a:extLst>
                <a:ext uri="{FF2B5EF4-FFF2-40B4-BE49-F238E27FC236}">
                  <a16:creationId xmlns:a16="http://schemas.microsoft.com/office/drawing/2014/main" id="{13BB3A3E-31BC-4C8E-B051-3598ACA680A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04705" y="3132468"/>
              <a:ext cx="100919" cy="100919"/>
            </a:xfrm>
            <a:prstGeom prst="rect">
              <a:avLst/>
            </a:prstGeom>
          </p:spPr>
        </p:pic>
        <p:pic>
          <p:nvPicPr>
            <p:cNvPr id="62" name="Graphic 61" descr="Close with solid fill">
              <a:extLst>
                <a:ext uri="{FF2B5EF4-FFF2-40B4-BE49-F238E27FC236}">
                  <a16:creationId xmlns:a16="http://schemas.microsoft.com/office/drawing/2014/main" id="{036AF13A-5529-4654-9F5F-34261CB09A9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11093" y="3132467"/>
              <a:ext cx="100919" cy="100919"/>
            </a:xfrm>
            <a:prstGeom prst="rect">
              <a:avLst/>
            </a:prstGeom>
          </p:spPr>
        </p:pic>
        <p:pic>
          <p:nvPicPr>
            <p:cNvPr id="63" name="Graphic 62" descr="Close with solid fill">
              <a:extLst>
                <a:ext uri="{FF2B5EF4-FFF2-40B4-BE49-F238E27FC236}">
                  <a16:creationId xmlns:a16="http://schemas.microsoft.com/office/drawing/2014/main" id="{8565E643-497F-4395-AD1C-B53D4B81927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7481" y="3132466"/>
              <a:ext cx="100919" cy="100919"/>
            </a:xfrm>
            <a:prstGeom prst="rect">
              <a:avLst/>
            </a:prstGeom>
          </p:spPr>
        </p:pic>
      </p:grpSp>
    </p:spTree>
    <p:extLst>
      <p:ext uri="{BB962C8B-B14F-4D97-AF65-F5344CB8AC3E}">
        <p14:creationId xmlns:p14="http://schemas.microsoft.com/office/powerpoint/2010/main" val="8637303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Content - no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9" name="Title 6">
            <a:extLst>
              <a:ext uri="{FF2B5EF4-FFF2-40B4-BE49-F238E27FC236}">
                <a16:creationId xmlns:a16="http://schemas.microsoft.com/office/drawing/2014/main" id="{25C0A2CC-8C09-4333-9F19-4CE0A59F345F}"/>
              </a:ext>
            </a:extLst>
          </p:cNvPr>
          <p:cNvSpPr>
            <a:spLocks noGrp="1"/>
          </p:cNvSpPr>
          <p:nvPr>
            <p:ph type="title" hasCustomPrompt="1"/>
          </p:nvPr>
        </p:nvSpPr>
        <p:spPr>
          <a:xfrm>
            <a:off x="567040" y="347472"/>
            <a:ext cx="11060912" cy="826477"/>
          </a:xfrm>
        </p:spPr>
        <p:txBody>
          <a:bodyPr/>
          <a:lstStyle/>
          <a:p>
            <a:r>
              <a:rPr lang="en-US"/>
              <a:t>[Headline]</a:t>
            </a:r>
          </a:p>
        </p:txBody>
      </p:sp>
      <p:sp>
        <p:nvSpPr>
          <p:cNvPr id="3" name="Content Placeholder 2">
            <a:extLst>
              <a:ext uri="{FF2B5EF4-FFF2-40B4-BE49-F238E27FC236}">
                <a16:creationId xmlns:a16="http://schemas.microsoft.com/office/drawing/2014/main" id="{6765E0BB-9159-43DF-B78A-D878AD54B307}"/>
              </a:ext>
            </a:extLst>
          </p:cNvPr>
          <p:cNvSpPr>
            <a:spLocks noGrp="1"/>
          </p:cNvSpPr>
          <p:nvPr>
            <p:ph sz="quarter" idx="17" hasCustomPrompt="1"/>
          </p:nvPr>
        </p:nvSpPr>
        <p:spPr>
          <a:xfrm>
            <a:off x="567037" y="1257300"/>
            <a:ext cx="1106424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8" name="Footnote">
            <a:extLst>
              <a:ext uri="{FF2B5EF4-FFF2-40B4-BE49-F238E27FC236}">
                <a16:creationId xmlns:a16="http://schemas.microsoft.com/office/drawing/2014/main" id="{47493D5F-84BF-4940-A104-ECCA1C18969D}"/>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
        <p:nvSpPr>
          <p:cNvPr id="2" name="Footer Placeholder 1">
            <a:extLst>
              <a:ext uri="{FF2B5EF4-FFF2-40B4-BE49-F238E27FC236}">
                <a16:creationId xmlns:a16="http://schemas.microsoft.com/office/drawing/2014/main" id="{4E553B1B-F09C-4BCE-B1ED-5F7876CB7175}"/>
              </a:ext>
            </a:extLst>
          </p:cNvPr>
          <p:cNvSpPr>
            <a:spLocks noGrp="1"/>
          </p:cNvSpPr>
          <p:nvPr>
            <p:ph type="ftr" sz="quarter" idx="18"/>
          </p:nvPr>
        </p:nvSpPr>
        <p:spPr/>
        <p:txBody>
          <a:bodyPr/>
          <a:lstStyle>
            <a:lvl1pPr>
              <a:defRPr/>
            </a:lvl1pPr>
          </a:lstStyle>
          <a:p>
            <a:r>
              <a:rPr lang="en-US"/>
              <a:t>Global Refined Products Short-Term Outlook / February 2024</a:t>
            </a:r>
          </a:p>
        </p:txBody>
      </p:sp>
    </p:spTree>
    <p:extLst>
      <p:ext uri="{BB962C8B-B14F-4D97-AF65-F5344CB8AC3E}">
        <p14:creationId xmlns:p14="http://schemas.microsoft.com/office/powerpoint/2010/main" val="970912420"/>
      </p:ext>
    </p:extLst>
  </p:cSld>
  <p:clrMapOvr>
    <a:masterClrMapping/>
  </p:clrMapOvr>
  <p:extLst>
    <p:ext uri="{DCECCB84-F9BA-43D5-87BE-67443E8EF086}">
      <p15:sldGuideLst xmlns:p15="http://schemas.microsoft.com/office/powerpoint/2012/main">
        <p15:guide id="1" orient="horz" pos="792">
          <p15:clr>
            <a:srgbClr val="FBAE40"/>
          </p15:clr>
        </p15:guide>
        <p15:guide id="2" orient="horz" pos="352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C2D41B5-9D75-401F-A700-D560FB70E174}"/>
              </a:ext>
            </a:extLst>
          </p:cNvPr>
          <p:cNvSpPr>
            <a:spLocks noGrp="1"/>
          </p:cNvSpPr>
          <p:nvPr>
            <p:ph type="ftr" sz="quarter" idx="22"/>
          </p:nvPr>
        </p:nvSpPr>
        <p:spPr/>
        <p:txBody>
          <a:bodyPr/>
          <a:lstStyle/>
          <a:p>
            <a:r>
              <a:rPr lang="en-US"/>
              <a:t>Section name (optional) / Title / Month 20YY</a:t>
            </a:r>
          </a:p>
        </p:txBody>
      </p:sp>
      <p:sp>
        <p:nvSpPr>
          <p:cNvPr id="7" name="Slide Number Placeholder 6"/>
          <p:cNvSpPr>
            <a:spLocks noGrp="1"/>
          </p:cNvSpPr>
          <p:nvPr>
            <p:ph type="sldNum" sz="quarter" idx="12"/>
          </p:nvPr>
        </p:nvSpPr>
        <p:spPr/>
        <p:txBody>
          <a:bodyPr/>
          <a:lstStyle/>
          <a:p>
            <a:fld id="{5CFA18E4-D58E-4B28-B105-28D9665A8EBC}" type="slidenum">
              <a:rPr lang="en-US" smtClean="0"/>
              <a:t>‹#›</a:t>
            </a:fld>
            <a:endParaRPr lang="en-US"/>
          </a:p>
        </p:txBody>
      </p:sp>
      <p:sp>
        <p:nvSpPr>
          <p:cNvPr id="14" name="Title 6">
            <a:extLst>
              <a:ext uri="{FF2B5EF4-FFF2-40B4-BE49-F238E27FC236}">
                <a16:creationId xmlns:a16="http://schemas.microsoft.com/office/drawing/2014/main" id="{5EA2658C-4D1F-4341-9FB3-AE639A5B7A6D}"/>
              </a:ext>
            </a:extLst>
          </p:cNvPr>
          <p:cNvSpPr>
            <a:spLocks noGrp="1"/>
          </p:cNvSpPr>
          <p:nvPr>
            <p:ph type="title" hasCustomPrompt="1"/>
          </p:nvPr>
        </p:nvSpPr>
        <p:spPr>
          <a:xfrm>
            <a:off x="567039" y="342900"/>
            <a:ext cx="11062709" cy="460551"/>
          </a:xfrm>
        </p:spPr>
        <p:txBody>
          <a:bodyPr/>
          <a:lstStyle/>
          <a:p>
            <a:r>
              <a:rPr lang="en-US"/>
              <a:t>[Headline]</a:t>
            </a:r>
          </a:p>
        </p:txBody>
      </p:sp>
      <p:sp>
        <p:nvSpPr>
          <p:cNvPr id="16" name="Sub-headline">
            <a:extLst>
              <a:ext uri="{FF2B5EF4-FFF2-40B4-BE49-F238E27FC236}">
                <a16:creationId xmlns:a16="http://schemas.microsoft.com/office/drawing/2014/main" id="{E1A85031-5F0D-460E-8199-AA7813EBCC9E}"/>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0" name="Content Placeholder 2">
            <a:extLst>
              <a:ext uri="{FF2B5EF4-FFF2-40B4-BE49-F238E27FC236}">
                <a16:creationId xmlns:a16="http://schemas.microsoft.com/office/drawing/2014/main" id="{8C01F00E-9845-424A-8079-B7849E9BF557}"/>
              </a:ext>
            </a:extLst>
          </p:cNvPr>
          <p:cNvSpPr>
            <a:spLocks noGrp="1"/>
          </p:cNvSpPr>
          <p:nvPr>
            <p:ph sz="quarter" idx="19" hasCustomPrompt="1"/>
          </p:nvPr>
        </p:nvSpPr>
        <p:spPr>
          <a:xfrm>
            <a:off x="567038" y="1257300"/>
            <a:ext cx="5029200" cy="4343398"/>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7C4A77-7AC4-4038-B240-8D9582AC63B0}"/>
              </a:ext>
            </a:extLst>
          </p:cNvPr>
          <p:cNvSpPr>
            <a:spLocks noGrp="1"/>
          </p:cNvSpPr>
          <p:nvPr>
            <p:ph sz="quarter" idx="20" hasCustomPrompt="1"/>
          </p:nvPr>
        </p:nvSpPr>
        <p:spPr>
          <a:xfrm>
            <a:off x="6600547" y="1257300"/>
            <a:ext cx="502920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12" name="Footnote">
            <a:extLst>
              <a:ext uri="{FF2B5EF4-FFF2-40B4-BE49-F238E27FC236}">
                <a16:creationId xmlns:a16="http://schemas.microsoft.com/office/drawing/2014/main" id="{1265A9EC-4B54-4E71-9950-83F2CC078114}"/>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3773073317"/>
      </p:ext>
    </p:extLst>
  </p:cSld>
  <p:clrMapOvr>
    <a:masterClrMapping/>
  </p:clrMapOvr>
  <p:extLst>
    <p:ext uri="{DCECCB84-F9BA-43D5-87BE-67443E8EF086}">
      <p15:sldGuideLst xmlns:p15="http://schemas.microsoft.com/office/powerpoint/2012/main">
        <p15:guide id="3" orient="horz" pos="792">
          <p15:clr>
            <a:srgbClr val="FBAE40"/>
          </p15:clr>
        </p15:guide>
        <p15:guide id="4" orient="horz" pos="352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ontent w/Sub-headlin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246FB18-5DF1-419A-B975-14AFDDD65B9F}" type="slidenum">
              <a:rPr lang="en-US" smtClean="0"/>
              <a:t>‹#›</a:t>
            </a:fld>
            <a:endParaRPr lang="en-US"/>
          </a:p>
        </p:txBody>
      </p:sp>
      <p:sp>
        <p:nvSpPr>
          <p:cNvPr id="9" name="Sub-headline">
            <a:extLst>
              <a:ext uri="{FF2B5EF4-FFF2-40B4-BE49-F238E27FC236}">
                <a16:creationId xmlns:a16="http://schemas.microsoft.com/office/drawing/2014/main" id="{43FE0DC3-F312-4660-86BD-A98328F26A4F}"/>
              </a:ext>
            </a:extLst>
          </p:cNvPr>
          <p:cNvSpPr>
            <a:spLocks noGrp="1"/>
          </p:cNvSpPr>
          <p:nvPr>
            <p:ph type="body" sz="quarter" idx="13" hasCustomPrompt="1"/>
          </p:nvPr>
        </p:nvSpPr>
        <p:spPr>
          <a:xfrm>
            <a:off x="567039" y="899026"/>
            <a:ext cx="11064240" cy="278706"/>
          </a:xfrm>
          <a:prstGeom prst="rect">
            <a:avLst/>
          </a:prstGeom>
        </p:spPr>
        <p:txBody>
          <a:bodyPr lIns="0"/>
          <a:lstStyle>
            <a:lvl1pPr marL="0" indent="0">
              <a:buNone/>
              <a:defRPr sz="1800" b="0">
                <a:latin typeface="+mn-lt"/>
              </a:defRPr>
            </a:lvl1pPr>
            <a:lvl2pPr marL="169863" indent="0">
              <a:buNone/>
              <a:defRPr/>
            </a:lvl2pPr>
          </a:lstStyle>
          <a:p>
            <a:pPr lvl="0"/>
            <a:r>
              <a:rPr lang="en-US"/>
              <a:t>[Sub-headline]</a:t>
            </a:r>
          </a:p>
        </p:txBody>
      </p:sp>
      <p:sp>
        <p:nvSpPr>
          <p:cNvPr id="11" name="Title 6">
            <a:extLst>
              <a:ext uri="{FF2B5EF4-FFF2-40B4-BE49-F238E27FC236}">
                <a16:creationId xmlns:a16="http://schemas.microsoft.com/office/drawing/2014/main" id="{249FEED1-049B-4B90-B377-73CC89853AC3}"/>
              </a:ext>
            </a:extLst>
          </p:cNvPr>
          <p:cNvSpPr>
            <a:spLocks noGrp="1"/>
          </p:cNvSpPr>
          <p:nvPr>
            <p:ph type="title" hasCustomPrompt="1"/>
          </p:nvPr>
        </p:nvSpPr>
        <p:spPr>
          <a:xfrm>
            <a:off x="567039" y="342900"/>
            <a:ext cx="11062709" cy="460551"/>
          </a:xfrm>
        </p:spPr>
        <p:txBody>
          <a:bodyPr/>
          <a:lstStyle/>
          <a:p>
            <a:r>
              <a:rPr lang="en-US"/>
              <a:t>[Headline]</a:t>
            </a:r>
          </a:p>
        </p:txBody>
      </p:sp>
      <p:sp>
        <p:nvSpPr>
          <p:cNvPr id="8" name="Content Placeholder 2">
            <a:extLst>
              <a:ext uri="{FF2B5EF4-FFF2-40B4-BE49-F238E27FC236}">
                <a16:creationId xmlns:a16="http://schemas.microsoft.com/office/drawing/2014/main" id="{7715AF6A-0E10-44AB-B296-289FDE3CCF3A}"/>
              </a:ext>
            </a:extLst>
          </p:cNvPr>
          <p:cNvSpPr>
            <a:spLocks noGrp="1"/>
          </p:cNvSpPr>
          <p:nvPr>
            <p:ph sz="quarter" idx="17" hasCustomPrompt="1"/>
          </p:nvPr>
        </p:nvSpPr>
        <p:spPr>
          <a:xfrm>
            <a:off x="563712" y="1257300"/>
            <a:ext cx="11064240" cy="4343400"/>
          </a:xfrm>
        </p:spPr>
        <p:txBody>
          <a:bodyPr/>
          <a:lstStyle/>
          <a:p>
            <a:pPr lvl="0"/>
            <a:r>
              <a:rPr kumimoji="0" lang="en-US" sz="1600" b="0" i="0" u="none" strike="noStrike" kern="1200" cap="none" spc="0" normalizeH="0" baseline="0" noProof="0">
                <a:ln>
                  <a:noFill/>
                </a:ln>
                <a:solidFill>
                  <a:srgbClr val="000000"/>
                </a:solidFill>
                <a:effectLst/>
                <a:uLnTx/>
                <a:uFillTx/>
                <a:latin typeface="Arial"/>
                <a:ea typeface="+mn-ea"/>
                <a:cs typeface="+mn-cs"/>
              </a:rPr>
              <a:t>[Click to add content]</a:t>
            </a:r>
            <a:endParaRPr lang="en-US"/>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93D8889F-920C-4319-AFB6-3C9009C9EE2D}"/>
              </a:ext>
            </a:extLst>
          </p:cNvPr>
          <p:cNvSpPr>
            <a:spLocks noGrp="1"/>
          </p:cNvSpPr>
          <p:nvPr>
            <p:ph type="ftr" sz="quarter" idx="20"/>
          </p:nvPr>
        </p:nvSpPr>
        <p:spPr/>
        <p:txBody>
          <a:bodyPr/>
          <a:lstStyle/>
          <a:p>
            <a:r>
              <a:rPr lang="en-US"/>
              <a:t>Section name (optional) / Title / Month 20YY</a:t>
            </a:r>
          </a:p>
        </p:txBody>
      </p:sp>
      <p:sp>
        <p:nvSpPr>
          <p:cNvPr id="10" name="Footnote">
            <a:extLst>
              <a:ext uri="{FF2B5EF4-FFF2-40B4-BE49-F238E27FC236}">
                <a16:creationId xmlns:a16="http://schemas.microsoft.com/office/drawing/2014/main" id="{9D7D1A86-6C0E-4CB8-9A24-2845A8A33E26}"/>
              </a:ext>
            </a:extLst>
          </p:cNvPr>
          <p:cNvSpPr>
            <a:spLocks noGrp="1"/>
          </p:cNvSpPr>
          <p:nvPr>
            <p:ph type="body" sz="quarter" idx="15" hasCustomPrompt="1"/>
          </p:nvPr>
        </p:nvSpPr>
        <p:spPr>
          <a:xfrm>
            <a:off x="567039" y="5687045"/>
            <a:ext cx="11060912" cy="525368"/>
          </a:xfrm>
          <a:prstGeom prst="rect">
            <a:avLst/>
          </a:prstGeom>
        </p:spPr>
        <p:txBody>
          <a:bodyPr tIns="0" bIns="0" anchor="b"/>
          <a:lstStyle>
            <a:lvl1pPr marL="0" indent="0">
              <a:lnSpc>
                <a:spcPct val="100000"/>
              </a:lnSpc>
              <a:spcBef>
                <a:spcPts val="0"/>
              </a:spcBef>
              <a:spcAft>
                <a:spcPts val="200"/>
              </a:spcAft>
              <a:buSzPct val="25000"/>
              <a:buFont typeface="Arial" panose="020B0604020202020204" pitchFamily="34" charset="0"/>
              <a:buNone/>
              <a:defRPr sz="700">
                <a:latin typeface="+mn-lt"/>
              </a:defRPr>
            </a:lvl1pPr>
            <a:lvl2pPr marL="169863" indent="-112713">
              <a:lnSpc>
                <a:spcPct val="70000"/>
              </a:lnSpc>
              <a:spcBef>
                <a:spcPts val="0"/>
              </a:spcBef>
              <a:buFont typeface="Arial" panose="020B0604020202020204" pitchFamily="34" charset="0"/>
              <a:buChar char="•"/>
              <a:defRPr sz="700">
                <a:latin typeface="+mn-lt"/>
              </a:defRPr>
            </a:lvl2pPr>
            <a:lvl3pPr marL="341312" indent="0">
              <a:buNone/>
              <a:defRPr/>
            </a:lvl3pPr>
          </a:lstStyle>
          <a:p>
            <a:pPr lvl="0"/>
            <a:r>
              <a:rPr lang="en-US"/>
              <a:t>[Source / Legal disclaimer / Footnote]</a:t>
            </a:r>
          </a:p>
        </p:txBody>
      </p:sp>
    </p:spTree>
    <p:extLst>
      <p:ext uri="{BB962C8B-B14F-4D97-AF65-F5344CB8AC3E}">
        <p14:creationId xmlns:p14="http://schemas.microsoft.com/office/powerpoint/2010/main" val="1428352930"/>
      </p:ext>
    </p:extLst>
  </p:cSld>
  <p:clrMapOvr>
    <a:masterClrMapping/>
  </p:clrMapOvr>
  <p:extLst>
    <p:ext uri="{DCECCB84-F9BA-43D5-87BE-67443E8EF086}">
      <p15:sldGuideLst xmlns:p15="http://schemas.microsoft.com/office/powerpoint/2012/main">
        <p15:guide id="1" orient="horz" pos="792">
          <p15:clr>
            <a:srgbClr val="FBAE40"/>
          </p15:clr>
        </p15:guide>
        <p15:guide id="2" orient="horz" pos="3528">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4.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image" Target="../media/image5.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4" name="Group 143">
            <a:extLst>
              <a:ext uri="{FF2B5EF4-FFF2-40B4-BE49-F238E27FC236}">
                <a16:creationId xmlns:a16="http://schemas.microsoft.com/office/drawing/2014/main" id="{8B53055D-29D5-4FE1-BE64-E17CAF363092}"/>
              </a:ext>
            </a:extLst>
          </p:cNvPr>
          <p:cNvGrpSpPr/>
          <p:nvPr userDrawn="1"/>
        </p:nvGrpSpPr>
        <p:grpSpPr>
          <a:xfrm>
            <a:off x="12192996" y="647700"/>
            <a:ext cx="139664" cy="5046663"/>
            <a:chOff x="12192996" y="647700"/>
            <a:chExt cx="139664" cy="5046663"/>
          </a:xfrm>
        </p:grpSpPr>
        <p:cxnSp>
          <p:nvCxnSpPr>
            <p:cNvPr id="143" name="Straight Connector 142">
              <a:extLst>
                <a:ext uri="{FF2B5EF4-FFF2-40B4-BE49-F238E27FC236}">
                  <a16:creationId xmlns:a16="http://schemas.microsoft.com/office/drawing/2014/main" id="{4239ECE5-FA9C-4670-87F6-C0D934E9AAE7}"/>
                </a:ext>
              </a:extLst>
            </p:cNvPr>
            <p:cNvCxnSpPr/>
            <p:nvPr userDrawn="1"/>
          </p:nvCxnSpPr>
          <p:spPr>
            <a:xfrm>
              <a:off x="12192996"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D1EA425-A7BD-47A4-B2D5-16D157827594}"/>
                </a:ext>
              </a:extLst>
            </p:cNvPr>
            <p:cNvGrpSpPr/>
            <p:nvPr userDrawn="1"/>
          </p:nvGrpSpPr>
          <p:grpSpPr>
            <a:xfrm>
              <a:off x="12202508" y="647700"/>
              <a:ext cx="130152" cy="5046663"/>
              <a:chOff x="12202508" y="647700"/>
              <a:chExt cx="130152" cy="5046663"/>
            </a:xfrm>
          </p:grpSpPr>
          <p:cxnSp>
            <p:nvCxnSpPr>
              <p:cNvPr id="59" name="Straight Connector 58">
                <a:extLst>
                  <a:ext uri="{FF2B5EF4-FFF2-40B4-BE49-F238E27FC236}">
                    <a16:creationId xmlns:a16="http://schemas.microsoft.com/office/drawing/2014/main" id="{7D274501-4E1B-4808-B24A-1DD2E90B8BE3}"/>
                  </a:ext>
                </a:extLst>
              </p:cNvPr>
              <p:cNvCxnSpPr/>
              <p:nvPr userDrawn="1"/>
            </p:nvCxnSpPr>
            <p:spPr>
              <a:xfrm>
                <a:off x="12202508"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C8E6B1F-3105-4A91-B970-D589ADB77A85}"/>
                  </a:ext>
                </a:extLst>
              </p:cNvPr>
              <p:cNvCxnSpPr/>
              <p:nvPr userDrawn="1"/>
            </p:nvCxnSpPr>
            <p:spPr>
              <a:xfrm>
                <a:off x="12202508"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B44A62-3176-45B3-B8F1-13B68150156C}"/>
                  </a:ext>
                </a:extLst>
              </p:cNvPr>
              <p:cNvCxnSpPr/>
              <p:nvPr userDrawn="1"/>
            </p:nvCxnSpPr>
            <p:spPr>
              <a:xfrm>
                <a:off x="12202508"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3F9198C-0474-411B-B709-BB380C249BDA}"/>
                  </a:ext>
                </a:extLst>
              </p:cNvPr>
              <p:cNvCxnSpPr/>
              <p:nvPr userDrawn="1"/>
            </p:nvCxnSpPr>
            <p:spPr>
              <a:xfrm>
                <a:off x="12202508"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E22D08E-6812-4F78-A644-C1C379E1CB6A}"/>
                  </a:ext>
                </a:extLst>
              </p:cNvPr>
              <p:cNvCxnSpPr/>
              <p:nvPr userDrawn="1"/>
            </p:nvCxnSpPr>
            <p:spPr>
              <a:xfrm>
                <a:off x="12202508"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567039" y="651300"/>
            <a:ext cx="11062709" cy="648111"/>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567039" y="1622630"/>
            <a:ext cx="11064240" cy="45856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95144" y="6403791"/>
            <a:ext cx="2469919" cy="214805"/>
          </a:xfrm>
          <a:prstGeom prst="rect">
            <a:avLst/>
          </a:prstGeom>
        </p:spPr>
        <p:txBody>
          <a:bodyPr vert="horz" lIns="0" tIns="0" rIns="0" bIns="0" rtlCol="0" anchor="ctr"/>
          <a:lstStyle>
            <a:lvl1pPr algn="l">
              <a:defRPr sz="900">
                <a:solidFill>
                  <a:schemeClr val="tx1"/>
                </a:solidFill>
              </a:defRPr>
            </a:lvl1pPr>
          </a:lstStyle>
          <a:p>
            <a:fld id="{5E4E8E47-5157-4455-8CA2-2B0CE6D4099A}" type="datetime4">
              <a:rPr lang="en-US" smtClean="0"/>
              <a:t>July 23, 2025</a:t>
            </a:fld>
            <a:endParaRPr lang="en-US"/>
          </a:p>
        </p:txBody>
      </p:sp>
      <p:sp>
        <p:nvSpPr>
          <p:cNvPr id="5" name="Footer Placeholder 4"/>
          <p:cNvSpPr>
            <a:spLocks noGrp="1"/>
          </p:cNvSpPr>
          <p:nvPr>
            <p:ph type="ftr" sz="quarter" idx="3"/>
          </p:nvPr>
        </p:nvSpPr>
        <p:spPr>
          <a:xfrm>
            <a:off x="6170051" y="6403791"/>
            <a:ext cx="5008262" cy="214805"/>
          </a:xfrm>
          <a:prstGeom prst="rect">
            <a:avLst/>
          </a:prstGeom>
        </p:spPr>
        <p:txBody>
          <a:bodyPr vert="horz" lIns="0" tIns="0" rIns="0" bIns="0" rtlCol="0" anchor="ctr"/>
          <a:lstStyle>
            <a:lvl1pPr algn="r">
              <a:defRPr sz="900">
                <a:solidFill>
                  <a:schemeClr val="tx1"/>
                </a:solidFill>
              </a:defRPr>
            </a:lvl1pPr>
          </a:lstStyle>
          <a:p>
            <a:r>
              <a:rPr lang="en-US"/>
              <a:t>S&amp;P Global Commodity Insights</a:t>
            </a:r>
          </a:p>
        </p:txBody>
      </p:sp>
      <p:sp>
        <p:nvSpPr>
          <p:cNvPr id="6" name="Slide Number Placeholder 5"/>
          <p:cNvSpPr>
            <a:spLocks noGrp="1"/>
          </p:cNvSpPr>
          <p:nvPr>
            <p:ph type="sldNum" sz="quarter" idx="4"/>
          </p:nvPr>
        </p:nvSpPr>
        <p:spPr>
          <a:xfrm>
            <a:off x="11209844" y="6403791"/>
            <a:ext cx="421983" cy="214804"/>
          </a:xfrm>
          <a:prstGeom prst="rect">
            <a:avLst/>
          </a:prstGeom>
        </p:spPr>
        <p:txBody>
          <a:bodyPr vert="horz" lIns="0" tIns="0" rIns="0" bIns="0" rtlCol="0" anchor="ctr"/>
          <a:lstStyle>
            <a:lvl1pPr algn="r">
              <a:defRPr sz="900">
                <a:solidFill>
                  <a:schemeClr val="tx1"/>
                </a:solidFill>
              </a:defRPr>
            </a:lvl1pPr>
          </a:lstStyle>
          <a:p>
            <a:fld id="{5CFA18E4-D58E-4B28-B105-28D9665A8EBC}" type="slidenum">
              <a:rPr lang="en-US" smtClean="0"/>
              <a:pPr/>
              <a:t>‹#›</a:t>
            </a:fld>
            <a:endParaRPr lang="en-US"/>
          </a:p>
        </p:txBody>
      </p:sp>
      <p:cxnSp>
        <p:nvCxnSpPr>
          <p:cNvPr id="22" name="Straight Connector 21">
            <a:extLst>
              <a:ext uri="{FF2B5EF4-FFF2-40B4-BE49-F238E27FC236}">
                <a16:creationId xmlns:a16="http://schemas.microsoft.com/office/drawing/2014/main" id="{F8CC70A6-20E9-484F-A6D8-8AC9F5A99694}"/>
              </a:ext>
            </a:extLst>
          </p:cNvPr>
          <p:cNvCxnSpPr/>
          <p:nvPr userDrawn="1"/>
        </p:nvCxnSpPr>
        <p:spPr>
          <a:xfrm>
            <a:off x="-395621"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426C736-25F9-4471-B9E2-7FDAD4B0C0F7}"/>
              </a:ext>
            </a:extLst>
          </p:cNvPr>
          <p:cNvCxnSpPr/>
          <p:nvPr userDrawn="1"/>
        </p:nvCxnSpPr>
        <p:spPr>
          <a:xfrm>
            <a:off x="12192000" y="6209536"/>
            <a:ext cx="395621"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FA59E5F-121F-4882-AD04-A65D6DB42A46}"/>
              </a:ext>
            </a:extLst>
          </p:cNvPr>
          <p:cNvSpPr txBox="1"/>
          <p:nvPr userDrawn="1"/>
        </p:nvSpPr>
        <p:spPr>
          <a:xfrm>
            <a:off x="12287024" y="6093488"/>
            <a:ext cx="1236181" cy="142555"/>
          </a:xfrm>
          <a:prstGeom prst="rect">
            <a:avLst/>
          </a:prstGeom>
          <a:noFill/>
        </p:spPr>
        <p:txBody>
          <a:bodyPr wrap="square" lIns="0" tIns="0" rIns="0" bIns="0" rtlCol="0">
            <a:noAutofit/>
          </a:bodyPr>
          <a:lstStyle/>
          <a:p>
            <a:pPr algn="l"/>
            <a:r>
              <a:rPr lang="en-US" sz="700">
                <a:solidFill>
                  <a:schemeClr val="bg2">
                    <a:lumMod val="50000"/>
                  </a:schemeClr>
                </a:solidFill>
                <a:latin typeface="+mn-lt"/>
              </a:rPr>
              <a:t>No content below the line</a:t>
            </a:r>
          </a:p>
        </p:txBody>
      </p:sp>
      <p:sp>
        <p:nvSpPr>
          <p:cNvPr id="25" name="TextBox 24">
            <a:extLst>
              <a:ext uri="{FF2B5EF4-FFF2-40B4-BE49-F238E27FC236}">
                <a16:creationId xmlns:a16="http://schemas.microsoft.com/office/drawing/2014/main" id="{924EB760-7DB9-4158-8A20-E30A256A1D62}"/>
              </a:ext>
            </a:extLst>
          </p:cNvPr>
          <p:cNvSpPr txBox="1"/>
          <p:nvPr userDrawn="1"/>
        </p:nvSpPr>
        <p:spPr>
          <a:xfrm>
            <a:off x="-1162279" y="6084779"/>
            <a:ext cx="1082336" cy="142555"/>
          </a:xfrm>
          <a:prstGeom prst="rect">
            <a:avLst/>
          </a:prstGeom>
          <a:noFill/>
        </p:spPr>
        <p:txBody>
          <a:bodyPr wrap="square" lIns="0" tIns="0" rIns="0" bIns="0" rtlCol="0">
            <a:noAutofit/>
          </a:bodyPr>
          <a:lstStyle/>
          <a:p>
            <a:pPr algn="r"/>
            <a:r>
              <a:rPr lang="en-US" sz="700">
                <a:solidFill>
                  <a:schemeClr val="bg2">
                    <a:lumMod val="50000"/>
                  </a:schemeClr>
                </a:solidFill>
                <a:latin typeface="+mn-lt"/>
              </a:rPr>
              <a:t>No content below the line</a:t>
            </a:r>
          </a:p>
        </p:txBody>
      </p:sp>
      <p:grpSp>
        <p:nvGrpSpPr>
          <p:cNvPr id="145" name="Group 144">
            <a:extLst>
              <a:ext uri="{FF2B5EF4-FFF2-40B4-BE49-F238E27FC236}">
                <a16:creationId xmlns:a16="http://schemas.microsoft.com/office/drawing/2014/main" id="{CB39B6C1-8002-4F75-B7FC-EDAA23A0F76B}"/>
              </a:ext>
            </a:extLst>
          </p:cNvPr>
          <p:cNvGrpSpPr/>
          <p:nvPr userDrawn="1"/>
        </p:nvGrpSpPr>
        <p:grpSpPr>
          <a:xfrm>
            <a:off x="-130152" y="647700"/>
            <a:ext cx="130152" cy="5046663"/>
            <a:chOff x="-130152" y="647700"/>
            <a:chExt cx="130152" cy="5046663"/>
          </a:xfrm>
        </p:grpSpPr>
        <p:cxnSp>
          <p:nvCxnSpPr>
            <p:cNvPr id="53" name="Straight Connector 52">
              <a:extLst>
                <a:ext uri="{FF2B5EF4-FFF2-40B4-BE49-F238E27FC236}">
                  <a16:creationId xmlns:a16="http://schemas.microsoft.com/office/drawing/2014/main" id="{E3A10AFA-0D6D-43FA-9041-F48F1EDAEE3C}"/>
                </a:ext>
              </a:extLst>
            </p:cNvPr>
            <p:cNvCxnSpPr/>
            <p:nvPr userDrawn="1"/>
          </p:nvCxnSpPr>
          <p:spPr>
            <a:xfrm>
              <a:off x="-130152" y="5694363"/>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5406A10-0F3B-4C6E-BB94-300915DB02B5}"/>
                </a:ext>
              </a:extLst>
            </p:cNvPr>
            <p:cNvCxnSpPr/>
            <p:nvPr userDrawn="1"/>
          </p:nvCxnSpPr>
          <p:spPr>
            <a:xfrm>
              <a:off x="-130152" y="261801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B54C7B1-605E-4788-A9E2-5192021613D6}"/>
                </a:ext>
              </a:extLst>
            </p:cNvPr>
            <p:cNvCxnSpPr/>
            <p:nvPr userDrawn="1"/>
          </p:nvCxnSpPr>
          <p:spPr>
            <a:xfrm>
              <a:off x="-130152" y="1954558"/>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BF6F6D6-1AD2-4BB1-ABE1-A1E2DADB16B8}"/>
                </a:ext>
              </a:extLst>
            </p:cNvPr>
            <p:cNvCxnSpPr/>
            <p:nvPr userDrawn="1"/>
          </p:nvCxnSpPr>
          <p:spPr>
            <a:xfrm>
              <a:off x="-130152" y="1299411"/>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3725CBF-16E5-4686-95FC-61EDD7BAA222}"/>
                </a:ext>
              </a:extLst>
            </p:cNvPr>
            <p:cNvCxnSpPr/>
            <p:nvPr userDrawn="1"/>
          </p:nvCxnSpPr>
          <p:spPr>
            <a:xfrm>
              <a:off x="-130152" y="64770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9F14B1D6-A02F-4F63-8B42-6490CB75FEED}"/>
                </a:ext>
              </a:extLst>
            </p:cNvPr>
            <p:cNvCxnSpPr/>
            <p:nvPr userDrawn="1"/>
          </p:nvCxnSpPr>
          <p:spPr>
            <a:xfrm>
              <a:off x="-130152" y="1622630"/>
              <a:ext cx="130152" cy="0"/>
            </a:xfrm>
            <a:prstGeom prst="line">
              <a:avLst/>
            </a:prstGeom>
            <a:ln w="3175" cap="flat" cmpd="sng" algn="ctr">
              <a:solidFill>
                <a:srgbClr val="C2C4C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4" name="Straight Connector 63">
            <a:extLst>
              <a:ext uri="{FF2B5EF4-FFF2-40B4-BE49-F238E27FC236}">
                <a16:creationId xmlns:a16="http://schemas.microsoft.com/office/drawing/2014/main" id="{44C75B12-814D-46B5-AC2A-CF6E825BD2A6}"/>
              </a:ext>
            </a:extLst>
          </p:cNvPr>
          <p:cNvCxnSpPr>
            <a:cxnSpLocks/>
          </p:cNvCxnSpPr>
          <p:nvPr userDrawn="1"/>
        </p:nvCxnSpPr>
        <p:spPr>
          <a:xfrm rot="16200000">
            <a:off x="5510224" y="-95347"/>
            <a:ext cx="130152"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196D04-0548-4EFC-84ED-EC48273BDB1F}"/>
              </a:ext>
            </a:extLst>
          </p:cNvPr>
          <p:cNvCxnSpPr>
            <a:cxnSpLocks/>
          </p:cNvCxnSpPr>
          <p:nvPr userDrawn="1"/>
        </p:nvCxnSpPr>
        <p:spPr>
          <a:xfrm rot="16200000">
            <a:off x="6542099" y="-95347"/>
            <a:ext cx="130152" cy="0"/>
          </a:xfrm>
          <a:prstGeom prst="line">
            <a:avLst/>
          </a:prstGeom>
          <a:ln w="31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4CDAEB47-98C9-4B0C-95C2-0EC29C2061ED}"/>
              </a:ext>
            </a:extLst>
          </p:cNvPr>
          <p:cNvGrpSpPr/>
          <p:nvPr userDrawn="1"/>
        </p:nvGrpSpPr>
        <p:grpSpPr>
          <a:xfrm>
            <a:off x="-1325" y="6871033"/>
            <a:ext cx="12192000" cy="143299"/>
            <a:chOff x="-1325" y="6871033"/>
            <a:chExt cx="12192000" cy="143299"/>
          </a:xfrm>
        </p:grpSpPr>
        <p:sp>
          <p:nvSpPr>
            <p:cNvPr id="26" name="Rectangle 25">
              <a:extLst>
                <a:ext uri="{FF2B5EF4-FFF2-40B4-BE49-F238E27FC236}">
                  <a16:creationId xmlns:a16="http://schemas.microsoft.com/office/drawing/2014/main" id="{E605001D-9AEE-4D97-B1CD-2703613BD583}"/>
                </a:ext>
              </a:extLst>
            </p:cNvPr>
            <p:cNvSpPr/>
            <p:nvPr userDrawn="1"/>
          </p:nvSpPr>
          <p:spPr>
            <a:xfrm>
              <a:off x="-1325" y="6871033"/>
              <a:ext cx="12192000" cy="143299"/>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r"/>
              <a:r>
                <a:rPr lang="en-US" sz="600" b="0" baseline="0">
                  <a:solidFill>
                    <a:srgbClr val="000000"/>
                  </a:solidFill>
                </a:rPr>
                <a:t>Default Footer text on all slides is “S&amp;P Global Commodity Insights” </a:t>
              </a:r>
              <a:r>
                <a:rPr lang="en-US" sz="600" b="1" baseline="0">
                  <a:solidFill>
                    <a:srgbClr val="000000"/>
                  </a:solidFill>
                </a:rPr>
                <a:t>– to change / remove use </a:t>
              </a:r>
              <a:r>
                <a:rPr lang="en-US" sz="600" baseline="0">
                  <a:solidFill>
                    <a:srgbClr val="000000"/>
                  </a:solidFill>
                </a:rPr>
                <a:t>Insert Tab </a:t>
              </a:r>
              <a:r>
                <a:rPr lang="en-US" sz="600" baseline="0">
                  <a:solidFill>
                    <a:srgbClr val="000000"/>
                  </a:solidFill>
                  <a:sym typeface="Wingdings 3" panose="05040102010807070707" pitchFamily="18" charset="2"/>
                </a:rPr>
                <a:t> Header &amp; Footer Enter / change text  Click Apply All. </a:t>
              </a:r>
              <a:endParaRPr lang="en-US" sz="600" baseline="0">
                <a:solidFill>
                  <a:srgbClr val="000000"/>
                </a:solidFill>
              </a:endParaRPr>
            </a:p>
          </p:txBody>
        </p:sp>
        <p:sp>
          <p:nvSpPr>
            <p:cNvPr id="66" name="Rectangle 65">
              <a:extLst>
                <a:ext uri="{FF2B5EF4-FFF2-40B4-BE49-F238E27FC236}">
                  <a16:creationId xmlns:a16="http://schemas.microsoft.com/office/drawing/2014/main" id="{1B9E2804-C808-4357-85E3-7E72AE20E804}"/>
                </a:ext>
              </a:extLst>
            </p:cNvPr>
            <p:cNvSpPr/>
            <p:nvPr userDrawn="1"/>
          </p:nvSpPr>
          <p:spPr>
            <a:xfrm>
              <a:off x="-1325" y="6871033"/>
              <a:ext cx="6477571" cy="14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tIns="0" rIns="45720" bIns="0" rtlCol="0" anchor="ctr"/>
            <a:lstStyle/>
            <a:p>
              <a:pPr algn="l"/>
              <a:r>
                <a:rPr lang="en-US" sz="600" b="0" baseline="0">
                  <a:solidFill>
                    <a:srgbClr val="000000"/>
                  </a:solidFill>
                </a:rPr>
                <a:t>Always copy slides into a new presentation using </a:t>
              </a:r>
              <a:r>
                <a:rPr lang="en-US" sz="600" b="1" baseline="0">
                  <a:solidFill>
                    <a:srgbClr val="000000"/>
                  </a:solidFill>
                </a:rPr>
                <a:t>Paste Options / Paste  Special </a:t>
              </a:r>
              <a:r>
                <a:rPr lang="en-US" sz="600" b="1" baseline="0">
                  <a:solidFill>
                    <a:srgbClr val="000000"/>
                  </a:solidFill>
                  <a:sym typeface="Wingdings 3" panose="05040102010807070707" pitchFamily="18" charset="2"/>
                </a:rPr>
                <a:t> Use Destination Theme</a:t>
              </a:r>
              <a:endParaRPr lang="en-US" sz="600" baseline="0">
                <a:solidFill>
                  <a:srgbClr val="000000"/>
                </a:solidFill>
              </a:endParaRPr>
            </a:p>
          </p:txBody>
        </p:sp>
      </p:grpSp>
      <p:sp>
        <p:nvSpPr>
          <p:cNvPr id="67" name="Rectangle 66">
            <a:extLst>
              <a:ext uri="{FF2B5EF4-FFF2-40B4-BE49-F238E27FC236}">
                <a16:creationId xmlns:a16="http://schemas.microsoft.com/office/drawing/2014/main" id="{D1B8713C-445E-4C83-92F1-E19C8C10D52A}"/>
              </a:ext>
            </a:extLst>
          </p:cNvPr>
          <p:cNvSpPr/>
          <p:nvPr userDrawn="1"/>
        </p:nvSpPr>
        <p:spPr>
          <a:xfrm>
            <a:off x="-1352483" y="-10547"/>
            <a:ext cx="1272540" cy="970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rgbClr val="000000"/>
              </a:solidFill>
            </a:endParaRPr>
          </a:p>
        </p:txBody>
      </p:sp>
      <p:sp>
        <p:nvSpPr>
          <p:cNvPr id="68" name="Rectangle 67">
            <a:extLst>
              <a:ext uri="{FF2B5EF4-FFF2-40B4-BE49-F238E27FC236}">
                <a16:creationId xmlns:a16="http://schemas.microsoft.com/office/drawing/2014/main" id="{E4BEDC11-C1A2-4363-AD61-124751DC85FF}"/>
              </a:ext>
            </a:extLst>
          </p:cNvPr>
          <p:cNvSpPr/>
          <p:nvPr userDrawn="1"/>
        </p:nvSpPr>
        <p:spPr>
          <a:xfrm>
            <a:off x="12257314" y="-10547"/>
            <a:ext cx="1272540" cy="970953"/>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r>
              <a:rPr lang="en-US" sz="800">
                <a:solidFill>
                  <a:srgbClr val="000000"/>
                </a:solidFill>
              </a:rPr>
              <a:t>When adding colors, </a:t>
            </a:r>
            <a:r>
              <a:rPr lang="en-US" sz="800" b="1">
                <a:solidFill>
                  <a:srgbClr val="000000"/>
                </a:solidFill>
              </a:rPr>
              <a:t>don’t use the variants or the Standard Colors </a:t>
            </a:r>
            <a:r>
              <a:rPr lang="en-US" sz="800">
                <a:solidFill>
                  <a:srgbClr val="000000"/>
                </a:solidFill>
              </a:rPr>
              <a:t>of the Theme Colors. </a:t>
            </a:r>
          </a:p>
          <a:p>
            <a:pPr algn="l">
              <a:lnSpc>
                <a:spcPct val="90000"/>
              </a:lnSpc>
              <a:spcBef>
                <a:spcPts val="600"/>
              </a:spcBef>
            </a:pPr>
            <a:r>
              <a:rPr lang="en-US" sz="800">
                <a:solidFill>
                  <a:srgbClr val="000000"/>
                </a:solidFill>
              </a:rPr>
              <a:t>Only use the </a:t>
            </a:r>
            <a:r>
              <a:rPr lang="en-US" sz="800" b="1">
                <a:solidFill>
                  <a:srgbClr val="000000"/>
                </a:solidFill>
              </a:rPr>
              <a:t>Data Visualization colors </a:t>
            </a:r>
            <a:r>
              <a:rPr lang="en-US" sz="800">
                <a:solidFill>
                  <a:srgbClr val="000000"/>
                </a:solidFill>
              </a:rPr>
              <a:t>for charts. </a:t>
            </a:r>
          </a:p>
        </p:txBody>
      </p:sp>
      <p:grpSp>
        <p:nvGrpSpPr>
          <p:cNvPr id="69" name="Group 68">
            <a:extLst>
              <a:ext uri="{FF2B5EF4-FFF2-40B4-BE49-F238E27FC236}">
                <a16:creationId xmlns:a16="http://schemas.microsoft.com/office/drawing/2014/main" id="{E15ADA81-F289-451E-8271-81B1C7F9E9EF}"/>
              </a:ext>
            </a:extLst>
          </p:cNvPr>
          <p:cNvGrpSpPr/>
          <p:nvPr userDrawn="1"/>
        </p:nvGrpSpPr>
        <p:grpSpPr>
          <a:xfrm>
            <a:off x="12257314" y="1051487"/>
            <a:ext cx="1272540" cy="3085386"/>
            <a:chOff x="12257314" y="1051487"/>
            <a:chExt cx="1272540" cy="3085386"/>
          </a:xfrm>
        </p:grpSpPr>
        <p:sp>
          <p:nvSpPr>
            <p:cNvPr id="70" name="Rectangle 69">
              <a:extLst>
                <a:ext uri="{FF2B5EF4-FFF2-40B4-BE49-F238E27FC236}">
                  <a16:creationId xmlns:a16="http://schemas.microsoft.com/office/drawing/2014/main" id="{1A4E92C5-8939-4B55-A84F-8B6C68F6A2FC}"/>
                </a:ext>
              </a:extLst>
            </p:cNvPr>
            <p:cNvSpPr/>
            <p:nvPr userDrawn="1"/>
          </p:nvSpPr>
          <p:spPr>
            <a:xfrm>
              <a:off x="12257314" y="1051487"/>
              <a:ext cx="1272540" cy="308538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algn="l">
                <a:lnSpc>
                  <a:spcPct val="90000"/>
                </a:lnSpc>
                <a:spcBef>
                  <a:spcPts val="600"/>
                </a:spcBef>
              </a:pPr>
              <a:endParaRPr lang="en-US" sz="800">
                <a:solidFill>
                  <a:schemeClr val="tx1"/>
                </a:solidFill>
              </a:endParaRPr>
            </a:p>
          </p:txBody>
        </p:sp>
        <p:sp>
          <p:nvSpPr>
            <p:cNvPr id="71" name="TextBox 70">
              <a:extLst>
                <a:ext uri="{FF2B5EF4-FFF2-40B4-BE49-F238E27FC236}">
                  <a16:creationId xmlns:a16="http://schemas.microsoft.com/office/drawing/2014/main" id="{EC1083AB-631D-4A3B-8771-C6B62512D456}"/>
                </a:ext>
              </a:extLst>
            </p:cNvPr>
            <p:cNvSpPr txBox="1"/>
            <p:nvPr userDrawn="1"/>
          </p:nvSpPr>
          <p:spPr>
            <a:xfrm>
              <a:off x="12494753" y="3360230"/>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Data Visualization colors in correct order. </a:t>
              </a:r>
            </a:p>
          </p:txBody>
        </p:sp>
        <p:sp>
          <p:nvSpPr>
            <p:cNvPr id="72" name="Freeform: Shape 71">
              <a:extLst>
                <a:ext uri="{FF2B5EF4-FFF2-40B4-BE49-F238E27FC236}">
                  <a16:creationId xmlns:a16="http://schemas.microsoft.com/office/drawing/2014/main" id="{FF86C41D-0758-43AE-A2D8-C6C2A9707FA7}"/>
                </a:ext>
              </a:extLst>
            </p:cNvPr>
            <p:cNvSpPr/>
            <p:nvPr userDrawn="1"/>
          </p:nvSpPr>
          <p:spPr>
            <a:xfrm>
              <a:off x="12292693" y="2388620"/>
              <a:ext cx="166007" cy="1012638"/>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3DF0139A-E334-464F-A56C-5152A071597E}"/>
                </a:ext>
              </a:extLst>
            </p:cNvPr>
            <p:cNvSpPr txBox="1"/>
            <p:nvPr userDrawn="1"/>
          </p:nvSpPr>
          <p:spPr>
            <a:xfrm>
              <a:off x="12386052" y="1119751"/>
              <a:ext cx="1038123" cy="96950"/>
            </a:xfrm>
            <a:prstGeom prst="rect">
              <a:avLst/>
            </a:prstGeom>
            <a:noFill/>
          </p:spPr>
          <p:txBody>
            <a:bodyPr wrap="square" lIns="0" tIns="0" rIns="0" bIns="0" rtlCol="0">
              <a:spAutoFit/>
            </a:bodyPr>
            <a:lstStyle/>
            <a:p>
              <a:pPr algn="l">
                <a:lnSpc>
                  <a:spcPct val="90000"/>
                </a:lnSpc>
              </a:pPr>
              <a:r>
                <a:rPr lang="en-US" sz="700" b="1">
                  <a:solidFill>
                    <a:srgbClr val="000000"/>
                  </a:solidFill>
                </a:rPr>
                <a:t>Primary Brand Colors</a:t>
              </a:r>
              <a:endParaRPr lang="en-US" sz="700">
                <a:solidFill>
                  <a:srgbClr val="000000"/>
                </a:solidFill>
              </a:endParaRPr>
            </a:p>
          </p:txBody>
        </p:sp>
        <p:sp>
          <p:nvSpPr>
            <p:cNvPr id="74" name="Freeform: Shape 73">
              <a:extLst>
                <a:ext uri="{FF2B5EF4-FFF2-40B4-BE49-F238E27FC236}">
                  <a16:creationId xmlns:a16="http://schemas.microsoft.com/office/drawing/2014/main" id="{A932836E-03AE-4492-BB6B-F8FED4E71E87}"/>
                </a:ext>
              </a:extLst>
            </p:cNvPr>
            <p:cNvSpPr/>
            <p:nvPr userDrawn="1"/>
          </p:nvSpPr>
          <p:spPr>
            <a:xfrm flipH="1" flipV="1">
              <a:off x="13337378" y="1169084"/>
              <a:ext cx="130289" cy="364835"/>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 name="connsiteX0" fmla="*/ 95250 w 106476"/>
                <a:gd name="connsiteY0" fmla="*/ 0 h 579664"/>
                <a:gd name="connsiteX1" fmla="*/ 0 w 106476"/>
                <a:gd name="connsiteY1" fmla="*/ 0 h 579664"/>
                <a:gd name="connsiteX2" fmla="*/ 0 w 106476"/>
                <a:gd name="connsiteY2" fmla="*/ 579664 h 579664"/>
                <a:gd name="connsiteX3" fmla="*/ 106476 w 106476"/>
                <a:gd name="connsiteY3" fmla="*/ 579664 h 579664"/>
                <a:gd name="connsiteX0" fmla="*/ 95250 w 166008"/>
                <a:gd name="connsiteY0" fmla="*/ 0 h 587232"/>
                <a:gd name="connsiteX1" fmla="*/ 0 w 166008"/>
                <a:gd name="connsiteY1" fmla="*/ 0 h 587232"/>
                <a:gd name="connsiteX2" fmla="*/ 0 w 166008"/>
                <a:gd name="connsiteY2" fmla="*/ 579664 h 587232"/>
                <a:gd name="connsiteX3" fmla="*/ 166008 w 166008"/>
                <a:gd name="connsiteY3" fmla="*/ 587232 h 587232"/>
                <a:gd name="connsiteX0" fmla="*/ 95250 w 166008"/>
                <a:gd name="connsiteY0" fmla="*/ 0 h 579664"/>
                <a:gd name="connsiteX1" fmla="*/ 0 w 166008"/>
                <a:gd name="connsiteY1" fmla="*/ 0 h 579664"/>
                <a:gd name="connsiteX2" fmla="*/ 0 w 166008"/>
                <a:gd name="connsiteY2" fmla="*/ 579664 h 579664"/>
                <a:gd name="connsiteX3" fmla="*/ 166008 w 166008"/>
                <a:gd name="connsiteY3" fmla="*/ 579664 h 579664"/>
                <a:gd name="connsiteX0" fmla="*/ 95250 w 130289"/>
                <a:gd name="connsiteY0" fmla="*/ 0 h 579664"/>
                <a:gd name="connsiteX1" fmla="*/ 0 w 130289"/>
                <a:gd name="connsiteY1" fmla="*/ 0 h 579664"/>
                <a:gd name="connsiteX2" fmla="*/ 0 w 130289"/>
                <a:gd name="connsiteY2" fmla="*/ 579664 h 579664"/>
                <a:gd name="connsiteX3" fmla="*/ 130289 w 130289"/>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30289" h="579664">
                  <a:moveTo>
                    <a:pt x="95250" y="0"/>
                  </a:moveTo>
                  <a:lnTo>
                    <a:pt x="0" y="0"/>
                  </a:lnTo>
                  <a:lnTo>
                    <a:pt x="0" y="579664"/>
                  </a:lnTo>
                  <a:lnTo>
                    <a:pt x="130289"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C7F708EF-F923-4A24-A6D7-4BCA3EA881C6}"/>
                </a:ext>
              </a:extLst>
            </p:cNvPr>
            <p:cNvSpPr/>
            <p:nvPr userDrawn="1"/>
          </p:nvSpPr>
          <p:spPr>
            <a:xfrm flipH="1">
              <a:off x="13304700" y="2605092"/>
              <a:ext cx="166007" cy="1168992"/>
            </a:xfrm>
            <a:custGeom>
              <a:avLst/>
              <a:gdLst>
                <a:gd name="connsiteX0" fmla="*/ 95250 w 103414"/>
                <a:gd name="connsiteY0" fmla="*/ 0 h 579664"/>
                <a:gd name="connsiteX1" fmla="*/ 0 w 103414"/>
                <a:gd name="connsiteY1" fmla="*/ 0 h 579664"/>
                <a:gd name="connsiteX2" fmla="*/ 0 w 103414"/>
                <a:gd name="connsiteY2" fmla="*/ 579664 h 579664"/>
                <a:gd name="connsiteX3" fmla="*/ 103414 w 103414"/>
                <a:gd name="connsiteY3" fmla="*/ 579664 h 579664"/>
                <a:gd name="connsiteX0" fmla="*/ 95250 w 160564"/>
                <a:gd name="connsiteY0" fmla="*/ 0 h 579664"/>
                <a:gd name="connsiteX1" fmla="*/ 0 w 160564"/>
                <a:gd name="connsiteY1" fmla="*/ 0 h 579664"/>
                <a:gd name="connsiteX2" fmla="*/ 0 w 160564"/>
                <a:gd name="connsiteY2" fmla="*/ 579664 h 579664"/>
                <a:gd name="connsiteX3" fmla="*/ 160564 w 160564"/>
                <a:gd name="connsiteY3" fmla="*/ 576943 h 579664"/>
                <a:gd name="connsiteX0" fmla="*/ 95250 w 166007"/>
                <a:gd name="connsiteY0" fmla="*/ 0 h 579664"/>
                <a:gd name="connsiteX1" fmla="*/ 0 w 166007"/>
                <a:gd name="connsiteY1" fmla="*/ 0 h 579664"/>
                <a:gd name="connsiteX2" fmla="*/ 0 w 166007"/>
                <a:gd name="connsiteY2" fmla="*/ 579664 h 579664"/>
                <a:gd name="connsiteX3" fmla="*/ 166007 w 166007"/>
                <a:gd name="connsiteY3" fmla="*/ 579664 h 579664"/>
              </a:gdLst>
              <a:ahLst/>
              <a:cxnLst>
                <a:cxn ang="0">
                  <a:pos x="connsiteX0" y="connsiteY0"/>
                </a:cxn>
                <a:cxn ang="0">
                  <a:pos x="connsiteX1" y="connsiteY1"/>
                </a:cxn>
                <a:cxn ang="0">
                  <a:pos x="connsiteX2" y="connsiteY2"/>
                </a:cxn>
                <a:cxn ang="0">
                  <a:pos x="connsiteX3" y="connsiteY3"/>
                </a:cxn>
              </a:cxnLst>
              <a:rect l="l" t="t" r="r" b="b"/>
              <a:pathLst>
                <a:path w="166007" h="579664">
                  <a:moveTo>
                    <a:pt x="95250" y="0"/>
                  </a:moveTo>
                  <a:lnTo>
                    <a:pt x="0" y="0"/>
                  </a:lnTo>
                  <a:lnTo>
                    <a:pt x="0" y="579664"/>
                  </a:lnTo>
                  <a:lnTo>
                    <a:pt x="166007" y="579664"/>
                  </a:lnTo>
                </a:path>
              </a:pathLst>
            </a:custGeom>
            <a:noFill/>
            <a:ln w="12700" cap="flat" cmpd="sng" algn="ctr">
              <a:solidFill>
                <a:srgbClr val="000000"/>
              </a:solidFill>
              <a:prstDash val="solid"/>
              <a:miter lim="8000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940B2C87-F899-480F-93E9-C79E951858AE}"/>
                </a:ext>
              </a:extLst>
            </p:cNvPr>
            <p:cNvSpPr txBox="1"/>
            <p:nvPr userDrawn="1"/>
          </p:nvSpPr>
          <p:spPr>
            <a:xfrm>
              <a:off x="12494753" y="3709681"/>
              <a:ext cx="841982" cy="290849"/>
            </a:xfrm>
            <a:prstGeom prst="rect">
              <a:avLst/>
            </a:prstGeom>
            <a:noFill/>
          </p:spPr>
          <p:txBody>
            <a:bodyPr wrap="square" lIns="0" tIns="0" rIns="0" bIns="0" rtlCol="0">
              <a:spAutoFit/>
            </a:bodyPr>
            <a:lstStyle/>
            <a:p>
              <a:pPr algn="l">
                <a:lnSpc>
                  <a:spcPct val="90000"/>
                </a:lnSpc>
              </a:pPr>
              <a:r>
                <a:rPr lang="en-US" sz="700" b="1">
                  <a:solidFill>
                    <a:srgbClr val="000000"/>
                  </a:solidFill>
                </a:rPr>
                <a:t>Lighter / Darker versions for Data Visualizations only. </a:t>
              </a:r>
            </a:p>
          </p:txBody>
        </p:sp>
        <p:pic>
          <p:nvPicPr>
            <p:cNvPr id="77" name="Picture 76">
              <a:extLst>
                <a:ext uri="{FF2B5EF4-FFF2-40B4-BE49-F238E27FC236}">
                  <a16:creationId xmlns:a16="http://schemas.microsoft.com/office/drawing/2014/main" id="{E5DF1AEA-298E-4AA0-B861-79AAC8A95392}"/>
                </a:ext>
              </a:extLst>
            </p:cNvPr>
            <p:cNvPicPr>
              <a:picLocks noChangeAspect="1"/>
            </p:cNvPicPr>
            <p:nvPr userDrawn="1"/>
          </p:nvPicPr>
          <p:blipFill>
            <a:blip r:embed="rId69">
              <a:extLst>
                <a:ext uri="{28A0092B-C50C-407E-A947-70E740481C1C}">
                  <a14:useLocalDpi xmlns:a14="http://schemas.microsoft.com/office/drawing/2010/main" val="0"/>
                </a:ext>
              </a:extLst>
            </a:blip>
            <a:srcRect/>
            <a:stretch/>
          </p:blipFill>
          <p:spPr>
            <a:xfrm>
              <a:off x="12343753" y="1289096"/>
              <a:ext cx="1097248" cy="2017928"/>
            </a:xfrm>
            <a:prstGeom prst="rect">
              <a:avLst/>
            </a:prstGeom>
          </p:spPr>
        </p:pic>
        <p:sp>
          <p:nvSpPr>
            <p:cNvPr id="78" name="Rectangle 77">
              <a:extLst>
                <a:ext uri="{FF2B5EF4-FFF2-40B4-BE49-F238E27FC236}">
                  <a16:creationId xmlns:a16="http://schemas.microsoft.com/office/drawing/2014/main" id="{91936950-6B61-4AF0-BAA8-E319B5E9A775}"/>
                </a:ext>
              </a:extLst>
            </p:cNvPr>
            <p:cNvSpPr/>
            <p:nvPr userDrawn="1"/>
          </p:nvSpPr>
          <p:spPr>
            <a:xfrm>
              <a:off x="12353371" y="1616205"/>
              <a:ext cx="1074126" cy="479902"/>
            </a:xfrm>
            <a:prstGeom prst="rect">
              <a:avLst/>
            </a:prstGeom>
            <a:solidFill>
              <a:srgbClr val="FFFFF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a:solidFill>
                    <a:srgbClr val="000000"/>
                  </a:solidFill>
                </a:rPr>
                <a:t>Do not use these variants!</a:t>
              </a:r>
            </a:p>
          </p:txBody>
        </p:sp>
        <p:sp>
          <p:nvSpPr>
            <p:cNvPr id="79" name="Rectangle 78">
              <a:extLst>
                <a:ext uri="{FF2B5EF4-FFF2-40B4-BE49-F238E27FC236}">
                  <a16:creationId xmlns:a16="http://schemas.microsoft.com/office/drawing/2014/main" id="{EDB7CB3A-885A-4980-B14D-0F1486237ABB}"/>
                </a:ext>
              </a:extLst>
            </p:cNvPr>
            <p:cNvSpPr/>
            <p:nvPr userDrawn="1"/>
          </p:nvSpPr>
          <p:spPr>
            <a:xfrm>
              <a:off x="12357206" y="2338634"/>
              <a:ext cx="1074370"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4" name="Rectangle 83">
              <a:extLst>
                <a:ext uri="{FF2B5EF4-FFF2-40B4-BE49-F238E27FC236}">
                  <a16:creationId xmlns:a16="http://schemas.microsoft.com/office/drawing/2014/main" id="{E23BEF90-B240-43F5-A7D2-FF40EB2BA42E}"/>
                </a:ext>
              </a:extLst>
            </p:cNvPr>
            <p:cNvSpPr/>
            <p:nvPr userDrawn="1"/>
          </p:nvSpPr>
          <p:spPr>
            <a:xfrm>
              <a:off x="12781010" y="1481846"/>
              <a:ext cx="644483" cy="110735"/>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5" name="Rectangle 84">
              <a:extLst>
                <a:ext uri="{FF2B5EF4-FFF2-40B4-BE49-F238E27FC236}">
                  <a16:creationId xmlns:a16="http://schemas.microsoft.com/office/drawing/2014/main" id="{F4099FFA-147F-4A80-8F31-739AAC66D79E}"/>
                </a:ext>
              </a:extLst>
            </p:cNvPr>
            <p:cNvSpPr/>
            <p:nvPr userDrawn="1"/>
          </p:nvSpPr>
          <p:spPr>
            <a:xfrm>
              <a:off x="12357206" y="2449369"/>
              <a:ext cx="1074370" cy="427471"/>
            </a:xfrm>
            <a:prstGeom prst="rect">
              <a:avLst/>
            </a:prstGeom>
            <a:noFill/>
            <a:ln w="6350" cap="flat" cmpd="sng" algn="ctr">
              <a:solidFill>
                <a:srgbClr val="000000"/>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grpSp>
          <p:nvGrpSpPr>
            <p:cNvPr id="86" name="Group 85">
              <a:extLst>
                <a:ext uri="{FF2B5EF4-FFF2-40B4-BE49-F238E27FC236}">
                  <a16:creationId xmlns:a16="http://schemas.microsoft.com/office/drawing/2014/main" id="{26126108-7849-4214-9223-9F761DE635F2}"/>
                </a:ext>
              </a:extLst>
            </p:cNvPr>
            <p:cNvGrpSpPr/>
            <p:nvPr userDrawn="1"/>
          </p:nvGrpSpPr>
          <p:grpSpPr>
            <a:xfrm>
              <a:off x="12364752" y="2345932"/>
              <a:ext cx="1055431" cy="88186"/>
              <a:chOff x="914335" y="6913770"/>
              <a:chExt cx="1109884" cy="100584"/>
            </a:xfrm>
            <a:noFill/>
          </p:grpSpPr>
          <p:sp>
            <p:nvSpPr>
              <p:cNvPr id="101" name="Rectangle 100">
                <a:extLst>
                  <a:ext uri="{FF2B5EF4-FFF2-40B4-BE49-F238E27FC236}">
                    <a16:creationId xmlns:a16="http://schemas.microsoft.com/office/drawing/2014/main" id="{D9714B2F-270E-40BD-B18C-1CABA6E328BE}"/>
                  </a:ext>
                </a:extLst>
              </p:cNvPr>
              <p:cNvSpPr/>
              <p:nvPr/>
            </p:nvSpPr>
            <p:spPr>
              <a:xfrm>
                <a:off x="9143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a:t>
                </a:r>
              </a:p>
            </p:txBody>
          </p:sp>
          <p:sp>
            <p:nvSpPr>
              <p:cNvPr id="102" name="Rectangle 101">
                <a:extLst>
                  <a:ext uri="{FF2B5EF4-FFF2-40B4-BE49-F238E27FC236}">
                    <a16:creationId xmlns:a16="http://schemas.microsoft.com/office/drawing/2014/main" id="{0E9EDAC8-6407-4216-ABF3-EA70809BB4FD}"/>
                  </a:ext>
                </a:extLst>
              </p:cNvPr>
              <p:cNvSpPr/>
              <p:nvPr/>
            </p:nvSpPr>
            <p:spPr>
              <a:xfrm>
                <a:off x="113862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3</a:t>
                </a:r>
              </a:p>
            </p:txBody>
          </p:sp>
          <p:sp>
            <p:nvSpPr>
              <p:cNvPr id="103" name="Rectangle 102">
                <a:extLst>
                  <a:ext uri="{FF2B5EF4-FFF2-40B4-BE49-F238E27FC236}">
                    <a16:creationId xmlns:a16="http://schemas.microsoft.com/office/drawing/2014/main" id="{C97366D4-D620-4493-BD87-54D81FBE2F40}"/>
                  </a:ext>
                </a:extLst>
              </p:cNvPr>
              <p:cNvSpPr/>
              <p:nvPr/>
            </p:nvSpPr>
            <p:spPr>
              <a:xfrm>
                <a:off x="1026479"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2</a:t>
                </a:r>
              </a:p>
            </p:txBody>
          </p:sp>
          <p:sp>
            <p:nvSpPr>
              <p:cNvPr id="104" name="Rectangle 103">
                <a:extLst>
                  <a:ext uri="{FF2B5EF4-FFF2-40B4-BE49-F238E27FC236}">
                    <a16:creationId xmlns:a16="http://schemas.microsoft.com/office/drawing/2014/main" id="{028BCBB1-4C8C-4515-A267-36F4D23D05E3}"/>
                  </a:ext>
                </a:extLst>
              </p:cNvPr>
              <p:cNvSpPr/>
              <p:nvPr/>
            </p:nvSpPr>
            <p:spPr>
              <a:xfrm>
                <a:off x="1250766"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400" b="1" i="0" u="none" strike="noStrike" kern="0" cap="none" spc="0" normalizeH="0" baseline="0" noProof="0">
                    <a:ln>
                      <a:noFill/>
                    </a:ln>
                    <a:solidFill>
                      <a:srgbClr val="FFFFFF"/>
                    </a:solidFill>
                    <a:effectLst/>
                    <a:uLnTx/>
                    <a:uFillTx/>
                    <a:latin typeface="+mn-lt"/>
                    <a:cs typeface="Arial"/>
                  </a:rPr>
                  <a:t>4</a:t>
                </a:r>
              </a:p>
            </p:txBody>
          </p:sp>
          <p:sp>
            <p:nvSpPr>
              <p:cNvPr id="105" name="Rectangle 104">
                <a:extLst>
                  <a:ext uri="{FF2B5EF4-FFF2-40B4-BE49-F238E27FC236}">
                    <a16:creationId xmlns:a16="http://schemas.microsoft.com/office/drawing/2014/main" id="{044F7EB9-753F-48FA-B2B6-73C4C4096CAE}"/>
                  </a:ext>
                </a:extLst>
              </p:cNvPr>
              <p:cNvSpPr/>
              <p:nvPr/>
            </p:nvSpPr>
            <p:spPr>
              <a:xfrm>
                <a:off x="1362910"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5</a:t>
                </a:r>
              </a:p>
            </p:txBody>
          </p:sp>
          <p:sp>
            <p:nvSpPr>
              <p:cNvPr id="106" name="Rectangle 105">
                <a:extLst>
                  <a:ext uri="{FF2B5EF4-FFF2-40B4-BE49-F238E27FC236}">
                    <a16:creationId xmlns:a16="http://schemas.microsoft.com/office/drawing/2014/main" id="{52DAE743-1AB2-468D-B4E2-50F2FB87E794}"/>
                  </a:ext>
                </a:extLst>
              </p:cNvPr>
              <p:cNvSpPr/>
              <p:nvPr/>
            </p:nvSpPr>
            <p:spPr>
              <a:xfrm>
                <a:off x="1475053"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6</a:t>
                </a:r>
              </a:p>
            </p:txBody>
          </p:sp>
          <p:sp>
            <p:nvSpPr>
              <p:cNvPr id="107" name="Rectangle 106">
                <a:extLst>
                  <a:ext uri="{FF2B5EF4-FFF2-40B4-BE49-F238E27FC236}">
                    <a16:creationId xmlns:a16="http://schemas.microsoft.com/office/drawing/2014/main" id="{B46B3D31-69AA-43A1-A2E2-F09392148922}"/>
                  </a:ext>
                </a:extLst>
              </p:cNvPr>
              <p:cNvSpPr/>
              <p:nvPr/>
            </p:nvSpPr>
            <p:spPr>
              <a:xfrm>
                <a:off x="1587197"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7</a:t>
                </a:r>
              </a:p>
            </p:txBody>
          </p:sp>
          <p:sp>
            <p:nvSpPr>
              <p:cNvPr id="108" name="Rectangle 107">
                <a:extLst>
                  <a:ext uri="{FF2B5EF4-FFF2-40B4-BE49-F238E27FC236}">
                    <a16:creationId xmlns:a16="http://schemas.microsoft.com/office/drawing/2014/main" id="{3064BA3B-8C0F-4AFD-92AB-AC0B5E4B6B3C}"/>
                  </a:ext>
                </a:extLst>
              </p:cNvPr>
              <p:cNvSpPr/>
              <p:nvPr/>
            </p:nvSpPr>
            <p:spPr>
              <a:xfrm>
                <a:off x="1699342"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8</a:t>
                </a:r>
              </a:p>
            </p:txBody>
          </p:sp>
          <p:sp>
            <p:nvSpPr>
              <p:cNvPr id="109" name="Rectangle 108">
                <a:extLst>
                  <a:ext uri="{FF2B5EF4-FFF2-40B4-BE49-F238E27FC236}">
                    <a16:creationId xmlns:a16="http://schemas.microsoft.com/office/drawing/2014/main" id="{6CABC053-DAB8-4239-9575-3B71323FE84B}"/>
                  </a:ext>
                </a:extLst>
              </p:cNvPr>
              <p:cNvSpPr/>
              <p:nvPr/>
            </p:nvSpPr>
            <p:spPr>
              <a:xfrm>
                <a:off x="1811488"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400" b="1" i="0" u="none" strike="noStrike" kern="0" cap="none" spc="0" normalizeH="0" baseline="0" noProof="0">
                    <a:ln>
                      <a:noFill/>
                    </a:ln>
                    <a:solidFill>
                      <a:srgbClr val="FFFFFF"/>
                    </a:solidFill>
                    <a:effectLst/>
                    <a:uLnTx/>
                    <a:uFillTx/>
                    <a:latin typeface="+mn-lt"/>
                    <a:cs typeface="Arial"/>
                  </a:rPr>
                  <a:t>9</a:t>
                </a:r>
              </a:p>
            </p:txBody>
          </p:sp>
          <p:sp>
            <p:nvSpPr>
              <p:cNvPr id="110" name="Rectangle 109">
                <a:extLst>
                  <a:ext uri="{FF2B5EF4-FFF2-40B4-BE49-F238E27FC236}">
                    <a16:creationId xmlns:a16="http://schemas.microsoft.com/office/drawing/2014/main" id="{06230F72-4394-4413-AF03-843676FDBA3A}"/>
                  </a:ext>
                </a:extLst>
              </p:cNvPr>
              <p:cNvSpPr/>
              <p:nvPr/>
            </p:nvSpPr>
            <p:spPr>
              <a:xfrm>
                <a:off x="1923635" y="6913770"/>
                <a:ext cx="100584" cy="10058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1" i="0" u="none" strike="noStrike" kern="0" cap="none" spc="0" normalizeH="0" baseline="0" noProof="0">
                    <a:ln>
                      <a:noFill/>
                    </a:ln>
                    <a:solidFill>
                      <a:srgbClr val="FFFFFF"/>
                    </a:solidFill>
                    <a:effectLst/>
                    <a:uLnTx/>
                    <a:uFillTx/>
                    <a:latin typeface="+mn-lt"/>
                    <a:cs typeface="Arial"/>
                  </a:rPr>
                  <a:t>10</a:t>
                </a:r>
              </a:p>
            </p:txBody>
          </p:sp>
        </p:grpSp>
        <p:pic>
          <p:nvPicPr>
            <p:cNvPr id="87" name="Graphic 86" descr="Close with solid fill">
              <a:extLst>
                <a:ext uri="{FF2B5EF4-FFF2-40B4-BE49-F238E27FC236}">
                  <a16:creationId xmlns:a16="http://schemas.microsoft.com/office/drawing/2014/main" id="{1B831779-A669-4371-8FD1-5066D9D69E1B}"/>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359990" y="3132474"/>
              <a:ext cx="100919" cy="100919"/>
            </a:xfrm>
            <a:prstGeom prst="rect">
              <a:avLst/>
            </a:prstGeom>
          </p:spPr>
        </p:pic>
        <p:pic>
          <p:nvPicPr>
            <p:cNvPr id="92" name="Graphic 91" descr="Close with solid fill">
              <a:extLst>
                <a:ext uri="{FF2B5EF4-FFF2-40B4-BE49-F238E27FC236}">
                  <a16:creationId xmlns:a16="http://schemas.microsoft.com/office/drawing/2014/main" id="{208D0745-DE9A-4926-B866-2B1F3923CFF5}"/>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468758" y="3132474"/>
              <a:ext cx="100919" cy="100919"/>
            </a:xfrm>
            <a:prstGeom prst="rect">
              <a:avLst/>
            </a:prstGeom>
          </p:spPr>
        </p:pic>
        <p:pic>
          <p:nvPicPr>
            <p:cNvPr id="93" name="Graphic 92" descr="Close with solid fill">
              <a:extLst>
                <a:ext uri="{FF2B5EF4-FFF2-40B4-BE49-F238E27FC236}">
                  <a16:creationId xmlns:a16="http://schemas.microsoft.com/office/drawing/2014/main" id="{87D9F2AF-BA2B-48D6-B3AE-AF75E4624241}"/>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572765" y="3132473"/>
              <a:ext cx="100919" cy="100919"/>
            </a:xfrm>
            <a:prstGeom prst="rect">
              <a:avLst/>
            </a:prstGeom>
          </p:spPr>
        </p:pic>
        <p:pic>
          <p:nvPicPr>
            <p:cNvPr id="94" name="Graphic 93" descr="Close with solid fill">
              <a:extLst>
                <a:ext uri="{FF2B5EF4-FFF2-40B4-BE49-F238E27FC236}">
                  <a16:creationId xmlns:a16="http://schemas.microsoft.com/office/drawing/2014/main" id="{AD967705-7CEE-4D01-818A-5D9A6396C5F5}"/>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679153" y="3132472"/>
              <a:ext cx="100919" cy="100919"/>
            </a:xfrm>
            <a:prstGeom prst="rect">
              <a:avLst/>
            </a:prstGeom>
          </p:spPr>
        </p:pic>
        <p:pic>
          <p:nvPicPr>
            <p:cNvPr id="95" name="Graphic 94" descr="Close with solid fill">
              <a:extLst>
                <a:ext uri="{FF2B5EF4-FFF2-40B4-BE49-F238E27FC236}">
                  <a16:creationId xmlns:a16="http://schemas.microsoft.com/office/drawing/2014/main" id="{0FCA396B-0DD6-4260-93CF-050A3D8C1C8D}"/>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785541" y="3132471"/>
              <a:ext cx="100919" cy="100919"/>
            </a:xfrm>
            <a:prstGeom prst="rect">
              <a:avLst/>
            </a:prstGeom>
          </p:spPr>
        </p:pic>
        <p:pic>
          <p:nvPicPr>
            <p:cNvPr id="96" name="Graphic 95" descr="Close with solid fill">
              <a:extLst>
                <a:ext uri="{FF2B5EF4-FFF2-40B4-BE49-F238E27FC236}">
                  <a16:creationId xmlns:a16="http://schemas.microsoft.com/office/drawing/2014/main" id="{E0B2C6CF-0507-414F-943B-3C7AE47177D1}"/>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891929" y="3132470"/>
              <a:ext cx="100919" cy="100919"/>
            </a:xfrm>
            <a:prstGeom prst="rect">
              <a:avLst/>
            </a:prstGeom>
          </p:spPr>
        </p:pic>
        <p:pic>
          <p:nvPicPr>
            <p:cNvPr id="97" name="Graphic 96" descr="Close with solid fill">
              <a:extLst>
                <a:ext uri="{FF2B5EF4-FFF2-40B4-BE49-F238E27FC236}">
                  <a16:creationId xmlns:a16="http://schemas.microsoft.com/office/drawing/2014/main" id="{2C279900-FF81-4B6D-BB80-0EBCB6DD7DF9}"/>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2998317" y="3132469"/>
              <a:ext cx="100919" cy="100919"/>
            </a:xfrm>
            <a:prstGeom prst="rect">
              <a:avLst/>
            </a:prstGeom>
          </p:spPr>
        </p:pic>
        <p:pic>
          <p:nvPicPr>
            <p:cNvPr id="98" name="Graphic 97" descr="Close with solid fill">
              <a:extLst>
                <a:ext uri="{FF2B5EF4-FFF2-40B4-BE49-F238E27FC236}">
                  <a16:creationId xmlns:a16="http://schemas.microsoft.com/office/drawing/2014/main" id="{517BE42C-F070-4880-9C4E-2C57CE4FE9DB}"/>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3104705" y="3132468"/>
              <a:ext cx="100919" cy="100919"/>
            </a:xfrm>
            <a:prstGeom prst="rect">
              <a:avLst/>
            </a:prstGeom>
          </p:spPr>
        </p:pic>
        <p:pic>
          <p:nvPicPr>
            <p:cNvPr id="99" name="Graphic 98" descr="Close with solid fill">
              <a:extLst>
                <a:ext uri="{FF2B5EF4-FFF2-40B4-BE49-F238E27FC236}">
                  <a16:creationId xmlns:a16="http://schemas.microsoft.com/office/drawing/2014/main" id="{35D3858B-63CC-4BA2-8F51-0C58B32C186A}"/>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3211093" y="3132467"/>
              <a:ext cx="100919" cy="100919"/>
            </a:xfrm>
            <a:prstGeom prst="rect">
              <a:avLst/>
            </a:prstGeom>
          </p:spPr>
        </p:pic>
        <p:pic>
          <p:nvPicPr>
            <p:cNvPr id="100" name="Graphic 99" descr="Close with solid fill">
              <a:extLst>
                <a:ext uri="{FF2B5EF4-FFF2-40B4-BE49-F238E27FC236}">
                  <a16:creationId xmlns:a16="http://schemas.microsoft.com/office/drawing/2014/main" id="{EF3F9163-C2B0-4D5D-B619-BF25796659B4}"/>
                </a:ext>
              </a:extLst>
            </p:cNvPr>
            <p:cNvPicPr>
              <a:picLocks noChangeAspect="1"/>
            </p:cNvPicPr>
            <p:nvPr userDrawn="1"/>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13317481" y="3132466"/>
              <a:ext cx="100919" cy="100919"/>
            </a:xfrm>
            <a:prstGeom prst="rect">
              <a:avLst/>
            </a:prstGeom>
          </p:spPr>
        </p:pic>
      </p:grpSp>
      <p:pic>
        <p:nvPicPr>
          <p:cNvPr id="82" name="SPG Commodity Insights Colorful Small">
            <a:extLst>
              <a:ext uri="{FF2B5EF4-FFF2-40B4-BE49-F238E27FC236}">
                <a16:creationId xmlns:a16="http://schemas.microsoft.com/office/drawing/2014/main" id="{1537D3B7-75E0-4E22-8B20-CB434306778D}"/>
              </a:ext>
            </a:extLst>
          </p:cNvPr>
          <p:cNvPicPr>
            <a:picLocks noChangeAspect="1"/>
          </p:cNvPicPr>
          <p:nvPr userDrawn="1"/>
        </p:nvPicPr>
        <p:blipFill>
          <a:blip r:embed="rId72">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450300" y="6279195"/>
            <a:ext cx="1591056" cy="553511"/>
          </a:xfrm>
          <a:prstGeom prst="rect">
            <a:avLst/>
          </a:prstGeom>
        </p:spPr>
      </p:pic>
    </p:spTree>
    <p:extLst>
      <p:ext uri="{BB962C8B-B14F-4D97-AF65-F5344CB8AC3E}">
        <p14:creationId xmlns:p14="http://schemas.microsoft.com/office/powerpoint/2010/main" val="3674233272"/>
      </p:ext>
    </p:extLst>
  </p:cSld>
  <p:clrMap bg1="lt1" tx1="dk1" bg2="lt2" tx2="dk2" accent1="accent1" accent2="accent2" accent3="accent3" accent4="accent4" accent5="accent5" accent6="accent6" hlink="hlink" folHlink="folHlink"/>
  <p:sldLayoutIdLst>
    <p:sldLayoutId id="2147483739" r:id="rId1"/>
    <p:sldLayoutId id="2147483757" r:id="rId2"/>
    <p:sldLayoutId id="2147483758" r:id="rId3"/>
    <p:sldLayoutId id="2147483664" r:id="rId4"/>
    <p:sldLayoutId id="2147483704" r:id="rId5"/>
    <p:sldLayoutId id="2147483665" r:id="rId6"/>
    <p:sldLayoutId id="2147483697" r:id="rId7"/>
    <p:sldLayoutId id="2147483750" r:id="rId8"/>
    <p:sldLayoutId id="2147483703" r:id="rId9"/>
    <p:sldLayoutId id="2147483668" r:id="rId10"/>
    <p:sldLayoutId id="2147483662" r:id="rId11"/>
    <p:sldLayoutId id="2147483759" r:id="rId12"/>
    <p:sldLayoutId id="2147483667" r:id="rId13"/>
    <p:sldLayoutId id="2147483719" r:id="rId14"/>
    <p:sldLayoutId id="2147483763" r:id="rId15"/>
    <p:sldLayoutId id="2147483742" r:id="rId16"/>
    <p:sldLayoutId id="2147483727" r:id="rId17"/>
    <p:sldLayoutId id="2147483669" r:id="rId18"/>
    <p:sldLayoutId id="2147483764" r:id="rId19"/>
    <p:sldLayoutId id="2147483765" r:id="rId20"/>
    <p:sldLayoutId id="2147483766" r:id="rId21"/>
    <p:sldLayoutId id="2147483711" r:id="rId22"/>
    <p:sldLayoutId id="2147483698" r:id="rId23"/>
    <p:sldLayoutId id="2147483700" r:id="rId24"/>
    <p:sldLayoutId id="2147483702" r:id="rId25"/>
    <p:sldLayoutId id="2147483701" r:id="rId26"/>
    <p:sldLayoutId id="2147483754" r:id="rId27"/>
    <p:sldLayoutId id="2147483752" r:id="rId28"/>
    <p:sldLayoutId id="2147483753" r:id="rId29"/>
    <p:sldLayoutId id="2147483707" r:id="rId30"/>
    <p:sldLayoutId id="2147483741" r:id="rId31"/>
    <p:sldLayoutId id="2147483705" r:id="rId32"/>
    <p:sldLayoutId id="2147483748" r:id="rId33"/>
    <p:sldLayoutId id="2147483745" r:id="rId34"/>
    <p:sldLayoutId id="2147483743" r:id="rId35"/>
    <p:sldLayoutId id="2147483746" r:id="rId36"/>
    <p:sldLayoutId id="2147483747" r:id="rId37"/>
    <p:sldLayoutId id="2147483680" r:id="rId38"/>
    <p:sldLayoutId id="2147483735" r:id="rId39"/>
    <p:sldLayoutId id="2147483678" r:id="rId40"/>
    <p:sldLayoutId id="2147483734" r:id="rId41"/>
    <p:sldLayoutId id="2147483679" r:id="rId42"/>
    <p:sldLayoutId id="2147483681" r:id="rId43"/>
    <p:sldLayoutId id="2147483760" r:id="rId44"/>
    <p:sldLayoutId id="2147483749" r:id="rId45"/>
    <p:sldLayoutId id="2147483755" r:id="rId46"/>
    <p:sldLayoutId id="2147483675" r:id="rId47"/>
    <p:sldLayoutId id="2147483663" r:id="rId48"/>
    <p:sldLayoutId id="2147483736" r:id="rId49"/>
    <p:sldLayoutId id="2147483728" r:id="rId50"/>
    <p:sldLayoutId id="2147483729" r:id="rId51"/>
    <p:sldLayoutId id="2147483670" r:id="rId52"/>
    <p:sldLayoutId id="2147483730" r:id="rId53"/>
    <p:sldLayoutId id="2147483761" r:id="rId54"/>
    <p:sldLayoutId id="2147483762" r:id="rId55"/>
    <p:sldLayoutId id="2147483688" r:id="rId56"/>
    <p:sldLayoutId id="2147483740" r:id="rId57"/>
    <p:sldLayoutId id="2147483682" r:id="rId58"/>
    <p:sldLayoutId id="2147483737" r:id="rId59"/>
    <p:sldLayoutId id="2147483684" r:id="rId60"/>
    <p:sldLayoutId id="2147483738" r:id="rId61"/>
    <p:sldLayoutId id="2147483661" r:id="rId62"/>
    <p:sldLayoutId id="2147483756" r:id="rId63"/>
    <p:sldLayoutId id="2147483674" r:id="rId64"/>
    <p:sldLayoutId id="2147483825" r:id="rId65"/>
    <p:sldLayoutId id="2147483836" r:id="rId66"/>
    <p:sldLayoutId id="2147483839" r:id="rId67"/>
  </p:sldLayoutIdLst>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69863" indent="-169863"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517525" indent="-176213"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3pPr>
      <a:lvl4pPr marL="687388" indent="-1698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3840" userDrawn="1">
          <p15:clr>
            <a:srgbClr val="A4A3A4"/>
          </p15:clr>
        </p15:guide>
        <p15:guide id="6" pos="7329" userDrawn="1">
          <p15:clr>
            <a:srgbClr val="F26B43"/>
          </p15:clr>
        </p15:guide>
        <p15:guide id="9" orient="horz" pos="408" userDrawn="1">
          <p15:clr>
            <a:srgbClr val="F26B43"/>
          </p15:clr>
        </p15:guide>
        <p15:guide id="12" orient="horz" pos="3909" userDrawn="1">
          <p15:clr>
            <a:srgbClr val="F26B43"/>
          </p15:clr>
        </p15:guide>
        <p15:guide id="14" orient="horz" pos="818" userDrawn="1">
          <p15:clr>
            <a:srgbClr val="FBAE40"/>
          </p15:clr>
        </p15:guide>
        <p15:guide id="19" pos="3512" userDrawn="1">
          <p15:clr>
            <a:srgbClr val="FBAE40"/>
          </p15:clr>
        </p15:guide>
        <p15:guide id="20" pos="4162" userDrawn="1">
          <p15:clr>
            <a:srgbClr val="FBAE40"/>
          </p15:clr>
        </p15:guide>
        <p15:guide id="21" pos="35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66.xml"/><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chart" Target="../charts/chart23.xml"/></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chart" Target="../charts/chart2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chart" Target="../charts/chart2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BA4C-22E9-D25B-98F1-4F898F844289}"/>
              </a:ext>
            </a:extLst>
          </p:cNvPr>
          <p:cNvSpPr>
            <a:spLocks noGrp="1"/>
          </p:cNvSpPr>
          <p:nvPr>
            <p:ph type="title"/>
          </p:nvPr>
        </p:nvSpPr>
        <p:spPr>
          <a:xfrm>
            <a:off x="566927" y="1959840"/>
            <a:ext cx="10310339" cy="1398263"/>
          </a:xfrm>
        </p:spPr>
        <p:txBody>
          <a:bodyPr>
            <a:noAutofit/>
          </a:bodyPr>
          <a:lstStyle/>
          <a:p>
            <a:r>
              <a:rPr lang="en-GB" sz="3600" b="1" dirty="0"/>
              <a:t>Oil market outlook: </a:t>
            </a:r>
            <a:r>
              <a:rPr lang="en-GB" sz="3600" dirty="0"/>
              <a:t>The big questions facing the industry and what it means for Southern Africa</a:t>
            </a:r>
            <a:endParaRPr lang="en-US" sz="3600" dirty="0"/>
          </a:p>
        </p:txBody>
      </p:sp>
      <p:sp>
        <p:nvSpPr>
          <p:cNvPr id="12" name="Text Placeholder 11">
            <a:extLst>
              <a:ext uri="{FF2B5EF4-FFF2-40B4-BE49-F238E27FC236}">
                <a16:creationId xmlns:a16="http://schemas.microsoft.com/office/drawing/2014/main" id="{70E321E9-BA6D-C2D4-B2AF-B6D38E6653A5}"/>
              </a:ext>
            </a:extLst>
          </p:cNvPr>
          <p:cNvSpPr>
            <a:spLocks noGrp="1"/>
          </p:cNvSpPr>
          <p:nvPr>
            <p:ph type="body" sz="quarter" idx="14"/>
          </p:nvPr>
        </p:nvSpPr>
        <p:spPr>
          <a:xfrm>
            <a:off x="566737" y="3499898"/>
            <a:ext cx="7189020" cy="475488"/>
          </a:xfrm>
        </p:spPr>
        <p:txBody>
          <a:bodyPr/>
          <a:lstStyle/>
          <a:p>
            <a:r>
              <a:rPr lang="en-US" dirty="0"/>
              <a:t>FIASA</a:t>
            </a:r>
          </a:p>
        </p:txBody>
      </p:sp>
      <p:sp>
        <p:nvSpPr>
          <p:cNvPr id="4" name="Text Placeholder 3">
            <a:extLst>
              <a:ext uri="{FF2B5EF4-FFF2-40B4-BE49-F238E27FC236}">
                <a16:creationId xmlns:a16="http://schemas.microsoft.com/office/drawing/2014/main" id="{01A6BA8E-33A4-C394-8080-9526BFF662D2}"/>
              </a:ext>
            </a:extLst>
          </p:cNvPr>
          <p:cNvSpPr>
            <a:spLocks noGrp="1"/>
          </p:cNvSpPr>
          <p:nvPr>
            <p:ph type="body" sz="quarter" idx="16"/>
          </p:nvPr>
        </p:nvSpPr>
        <p:spPr>
          <a:xfrm>
            <a:off x="566737" y="4133850"/>
            <a:ext cx="9860153" cy="1166813"/>
          </a:xfrm>
        </p:spPr>
        <p:txBody>
          <a:bodyPr/>
          <a:lstStyle/>
          <a:p>
            <a:r>
              <a:rPr lang="en-GB" b="1" dirty="0"/>
              <a:t>Daniel Evans</a:t>
            </a:r>
            <a:r>
              <a:rPr lang="en-GB" dirty="0"/>
              <a:t>, Vice President, Global Head of Fuels and Refining Research</a:t>
            </a:r>
          </a:p>
        </p:txBody>
      </p:sp>
      <p:sp>
        <p:nvSpPr>
          <p:cNvPr id="5" name="Text Placeholder 4">
            <a:extLst>
              <a:ext uri="{FF2B5EF4-FFF2-40B4-BE49-F238E27FC236}">
                <a16:creationId xmlns:a16="http://schemas.microsoft.com/office/drawing/2014/main" id="{2006446A-C0AD-78E2-7DB4-CEBB560DF98C}"/>
              </a:ext>
            </a:extLst>
          </p:cNvPr>
          <p:cNvSpPr>
            <a:spLocks noGrp="1"/>
          </p:cNvSpPr>
          <p:nvPr>
            <p:ph type="body" sz="quarter" idx="17"/>
          </p:nvPr>
        </p:nvSpPr>
        <p:spPr>
          <a:xfrm>
            <a:off x="566928" y="5556523"/>
            <a:ext cx="3035808" cy="214805"/>
          </a:xfrm>
        </p:spPr>
        <p:txBody>
          <a:bodyPr/>
          <a:lstStyle/>
          <a:p>
            <a:r>
              <a:rPr lang="en-GB" dirty="0"/>
              <a:t>July 24, 2025</a:t>
            </a:r>
            <a:endParaRPr lang="en-US" dirty="0"/>
          </a:p>
        </p:txBody>
      </p:sp>
      <p:sp>
        <p:nvSpPr>
          <p:cNvPr id="6" name="Footer Placeholder 5">
            <a:extLst>
              <a:ext uri="{FF2B5EF4-FFF2-40B4-BE49-F238E27FC236}">
                <a16:creationId xmlns:a16="http://schemas.microsoft.com/office/drawing/2014/main" id="{B10DC596-2A29-BDE2-C941-6B96C4E673AC}"/>
              </a:ext>
            </a:extLst>
          </p:cNvPr>
          <p:cNvSpPr>
            <a:spLocks noGrp="1"/>
          </p:cNvSpPr>
          <p:nvPr>
            <p:ph type="ftr" sz="quarter" idx="19"/>
          </p:nvPr>
        </p:nvSpPr>
        <p:spPr>
          <a:xfrm>
            <a:off x="6170050" y="6403791"/>
            <a:ext cx="5464737" cy="214805"/>
          </a:xfrm>
        </p:spPr>
        <p:txBody>
          <a:bodyPr/>
          <a:lstStyle/>
          <a:p>
            <a:r>
              <a:rPr lang="en-US"/>
              <a:t>S&amp;P Global Commodity Insights</a:t>
            </a:r>
          </a:p>
        </p:txBody>
      </p:sp>
      <p:sp>
        <p:nvSpPr>
          <p:cNvPr id="7" name="Slide Number Placeholder 6">
            <a:extLst>
              <a:ext uri="{FF2B5EF4-FFF2-40B4-BE49-F238E27FC236}">
                <a16:creationId xmlns:a16="http://schemas.microsoft.com/office/drawing/2014/main" id="{6418C4B4-FDD9-3AF7-CCB8-720196494A44}"/>
              </a:ext>
            </a:extLst>
          </p:cNvPr>
          <p:cNvSpPr>
            <a:spLocks noGrp="1"/>
          </p:cNvSpPr>
          <p:nvPr>
            <p:ph type="sldNum" sz="quarter" idx="20"/>
          </p:nvPr>
        </p:nvSpPr>
        <p:spPr>
          <a:xfrm>
            <a:off x="12212531" y="6883061"/>
            <a:ext cx="54864" cy="54864"/>
          </a:xfrm>
        </p:spPr>
        <p:txBody>
          <a:bodyPr/>
          <a:lstStyle/>
          <a:p>
            <a:fld id="{5CFA18E4-D58E-4B28-B105-28D9665A8EBC}" type="slidenum">
              <a:rPr lang="en-US" smtClean="0"/>
              <a:pPr/>
              <a:t>1</a:t>
            </a:fld>
            <a:endParaRPr lang="en-US"/>
          </a:p>
        </p:txBody>
      </p:sp>
    </p:spTree>
    <p:extLst>
      <p:ext uri="{BB962C8B-B14F-4D97-AF65-F5344CB8AC3E}">
        <p14:creationId xmlns:p14="http://schemas.microsoft.com/office/powerpoint/2010/main" val="1030011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AC24ACA-7806-4EDB-D62D-D765DC955FE2}"/>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DCF7CEA8-4675-BE1B-2696-0B7DC93474BE}"/>
              </a:ext>
            </a:extLst>
          </p:cNvPr>
          <p:cNvSpPr>
            <a:spLocks noGrp="1"/>
          </p:cNvSpPr>
          <p:nvPr>
            <p:ph type="sldNum" sz="quarter" idx="12"/>
          </p:nvPr>
        </p:nvSpPr>
        <p:spPr/>
        <p:txBody>
          <a:bodyPr/>
          <a:lstStyle/>
          <a:p>
            <a:fld id="{5246FB18-5DF1-419A-B975-14AFDDD65B9F}" type="slidenum">
              <a:rPr lang="en-US" smtClean="0"/>
              <a:t>2</a:t>
            </a:fld>
            <a:endParaRPr lang="en-US"/>
          </a:p>
        </p:txBody>
      </p:sp>
      <p:sp>
        <p:nvSpPr>
          <p:cNvPr id="5" name="Title 4">
            <a:extLst>
              <a:ext uri="{FF2B5EF4-FFF2-40B4-BE49-F238E27FC236}">
                <a16:creationId xmlns:a16="http://schemas.microsoft.com/office/drawing/2014/main" id="{B6EC9265-1F65-821C-EA79-EB8C61102C98}"/>
              </a:ext>
            </a:extLst>
          </p:cNvPr>
          <p:cNvSpPr>
            <a:spLocks noGrp="1"/>
          </p:cNvSpPr>
          <p:nvPr>
            <p:ph type="title"/>
          </p:nvPr>
        </p:nvSpPr>
        <p:spPr/>
        <p:txBody>
          <a:bodyPr/>
          <a:lstStyle/>
          <a:p>
            <a:r>
              <a:rPr lang="en-GB" sz="2400" b="1" dirty="0"/>
              <a:t>The big questions facing the industry and what it means for Southern Africa</a:t>
            </a:r>
            <a:endParaRPr lang="en-US" b="1" dirty="0"/>
          </a:p>
        </p:txBody>
      </p:sp>
      <p:sp>
        <p:nvSpPr>
          <p:cNvPr id="6" name="Text Placeholder 5">
            <a:extLst>
              <a:ext uri="{FF2B5EF4-FFF2-40B4-BE49-F238E27FC236}">
                <a16:creationId xmlns:a16="http://schemas.microsoft.com/office/drawing/2014/main" id="{E307BF94-E3C8-7FB4-ADBD-8559E25A0D01}"/>
              </a:ext>
            </a:extLst>
          </p:cNvPr>
          <p:cNvSpPr>
            <a:spLocks noGrp="1"/>
          </p:cNvSpPr>
          <p:nvPr>
            <p:ph type="body" sz="quarter" idx="15"/>
          </p:nvPr>
        </p:nvSpPr>
        <p:spPr/>
        <p:txBody>
          <a:bodyPr/>
          <a:lstStyle/>
          <a:p>
            <a:endParaRPr lang="en-US"/>
          </a:p>
        </p:txBody>
      </p:sp>
      <p:grpSp>
        <p:nvGrpSpPr>
          <p:cNvPr id="12" name="Group 11">
            <a:extLst>
              <a:ext uri="{FF2B5EF4-FFF2-40B4-BE49-F238E27FC236}">
                <a16:creationId xmlns:a16="http://schemas.microsoft.com/office/drawing/2014/main" id="{A336E67B-5493-AF9F-5CF4-6411512F43A1}"/>
              </a:ext>
            </a:extLst>
          </p:cNvPr>
          <p:cNvGrpSpPr/>
          <p:nvPr/>
        </p:nvGrpSpPr>
        <p:grpSpPr>
          <a:xfrm>
            <a:off x="527104" y="2001217"/>
            <a:ext cx="10893731" cy="720000"/>
            <a:chOff x="527104" y="2001217"/>
            <a:chExt cx="10893731" cy="720000"/>
          </a:xfrm>
        </p:grpSpPr>
        <p:sp>
          <p:nvSpPr>
            <p:cNvPr id="10" name="Oval 9">
              <a:extLst>
                <a:ext uri="{FF2B5EF4-FFF2-40B4-BE49-F238E27FC236}">
                  <a16:creationId xmlns:a16="http://schemas.microsoft.com/office/drawing/2014/main" id="{C7830481-8E24-CD6E-8552-A38B2C38320B}"/>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1</a:t>
              </a:r>
            </a:p>
          </p:txBody>
        </p:sp>
        <p:sp>
          <p:nvSpPr>
            <p:cNvPr id="11" name="TextBox 10">
              <a:extLst>
                <a:ext uri="{FF2B5EF4-FFF2-40B4-BE49-F238E27FC236}">
                  <a16:creationId xmlns:a16="http://schemas.microsoft.com/office/drawing/2014/main" id="{16412C91-C744-F0FB-A49C-B9CE6AFC2746}"/>
                </a:ext>
              </a:extLst>
            </p:cNvPr>
            <p:cNvSpPr txBox="1"/>
            <p:nvPr/>
          </p:nvSpPr>
          <p:spPr>
            <a:xfrm>
              <a:off x="1534824" y="2207328"/>
              <a:ext cx="9886011" cy="307777"/>
            </a:xfrm>
            <a:prstGeom prst="rect">
              <a:avLst/>
            </a:prstGeom>
            <a:noFill/>
          </p:spPr>
          <p:txBody>
            <a:bodyPr wrap="square" lIns="0" tIns="0" rIns="0" bIns="0" rtlCol="0">
              <a:spAutoFit/>
            </a:bodyPr>
            <a:lstStyle/>
            <a:p>
              <a:pPr algn="l"/>
              <a:r>
                <a:rPr lang="en-US" sz="2000" dirty="0"/>
                <a:t>How low can the </a:t>
              </a:r>
              <a:r>
                <a:rPr lang="en-US" sz="2000" b="1" dirty="0"/>
                <a:t>oil price </a:t>
              </a:r>
              <a:r>
                <a:rPr lang="en-US" sz="2000" dirty="0"/>
                <a:t>go?</a:t>
              </a:r>
            </a:p>
          </p:txBody>
        </p:sp>
      </p:grpSp>
      <p:grpSp>
        <p:nvGrpSpPr>
          <p:cNvPr id="13" name="Group 12">
            <a:extLst>
              <a:ext uri="{FF2B5EF4-FFF2-40B4-BE49-F238E27FC236}">
                <a16:creationId xmlns:a16="http://schemas.microsoft.com/office/drawing/2014/main" id="{D0FF5D71-ED04-BFD4-B67F-D4A4F4E5F81B}"/>
              </a:ext>
            </a:extLst>
          </p:cNvPr>
          <p:cNvGrpSpPr/>
          <p:nvPr/>
        </p:nvGrpSpPr>
        <p:grpSpPr>
          <a:xfrm>
            <a:off x="527104" y="3414553"/>
            <a:ext cx="10893731" cy="720000"/>
            <a:chOff x="527104" y="2001217"/>
            <a:chExt cx="10893731" cy="720000"/>
          </a:xfrm>
        </p:grpSpPr>
        <p:sp>
          <p:nvSpPr>
            <p:cNvPr id="14" name="Oval 13">
              <a:extLst>
                <a:ext uri="{FF2B5EF4-FFF2-40B4-BE49-F238E27FC236}">
                  <a16:creationId xmlns:a16="http://schemas.microsoft.com/office/drawing/2014/main" id="{24E1D070-1457-3E71-B0E2-F9DE9AE66DB5}"/>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2</a:t>
              </a:r>
            </a:p>
          </p:txBody>
        </p:sp>
        <p:sp>
          <p:nvSpPr>
            <p:cNvPr id="15" name="TextBox 14">
              <a:extLst>
                <a:ext uri="{FF2B5EF4-FFF2-40B4-BE49-F238E27FC236}">
                  <a16:creationId xmlns:a16="http://schemas.microsoft.com/office/drawing/2014/main" id="{7254074C-D541-FEED-D466-AAB1DE107AB2}"/>
                </a:ext>
              </a:extLst>
            </p:cNvPr>
            <p:cNvSpPr txBox="1"/>
            <p:nvPr/>
          </p:nvSpPr>
          <p:spPr>
            <a:xfrm>
              <a:off x="1534824" y="2207328"/>
              <a:ext cx="9886011" cy="307777"/>
            </a:xfrm>
            <a:prstGeom prst="rect">
              <a:avLst/>
            </a:prstGeom>
            <a:noFill/>
          </p:spPr>
          <p:txBody>
            <a:bodyPr wrap="square" lIns="0" tIns="0" rIns="0" bIns="0" rtlCol="0">
              <a:spAutoFit/>
            </a:bodyPr>
            <a:lstStyle/>
            <a:p>
              <a:pPr algn="l"/>
              <a:r>
                <a:rPr lang="en-US" sz="2000" dirty="0"/>
                <a:t>Does a refining downcycle create </a:t>
              </a:r>
              <a:r>
                <a:rPr lang="en-US" sz="2000" b="1" dirty="0"/>
                <a:t>supply risk for southern Africa</a:t>
              </a:r>
              <a:r>
                <a:rPr lang="en-US" sz="2000" dirty="0"/>
                <a:t>?</a:t>
              </a:r>
            </a:p>
          </p:txBody>
        </p:sp>
      </p:grpSp>
      <p:grpSp>
        <p:nvGrpSpPr>
          <p:cNvPr id="7" name="Group 6">
            <a:extLst>
              <a:ext uri="{FF2B5EF4-FFF2-40B4-BE49-F238E27FC236}">
                <a16:creationId xmlns:a16="http://schemas.microsoft.com/office/drawing/2014/main" id="{3AA2575B-6CFD-29FB-A439-AB4A463ED235}"/>
              </a:ext>
            </a:extLst>
          </p:cNvPr>
          <p:cNvGrpSpPr/>
          <p:nvPr/>
        </p:nvGrpSpPr>
        <p:grpSpPr>
          <a:xfrm>
            <a:off x="527104" y="4827890"/>
            <a:ext cx="10893731" cy="720000"/>
            <a:chOff x="527104" y="2001217"/>
            <a:chExt cx="10893731" cy="720000"/>
          </a:xfrm>
        </p:grpSpPr>
        <p:sp>
          <p:nvSpPr>
            <p:cNvPr id="8" name="Oval 7">
              <a:extLst>
                <a:ext uri="{FF2B5EF4-FFF2-40B4-BE49-F238E27FC236}">
                  <a16:creationId xmlns:a16="http://schemas.microsoft.com/office/drawing/2014/main" id="{D3661A21-7C26-F908-285C-34C99EC44DE4}"/>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3</a:t>
              </a:r>
            </a:p>
          </p:txBody>
        </p:sp>
        <p:sp>
          <p:nvSpPr>
            <p:cNvPr id="9" name="TextBox 8">
              <a:extLst>
                <a:ext uri="{FF2B5EF4-FFF2-40B4-BE49-F238E27FC236}">
                  <a16:creationId xmlns:a16="http://schemas.microsoft.com/office/drawing/2014/main" id="{8115B36F-4871-24A1-D1FF-EBC6BF76022D}"/>
                </a:ext>
              </a:extLst>
            </p:cNvPr>
            <p:cNvSpPr txBox="1"/>
            <p:nvPr/>
          </p:nvSpPr>
          <p:spPr>
            <a:xfrm>
              <a:off x="1534824" y="2207328"/>
              <a:ext cx="9886011" cy="307777"/>
            </a:xfrm>
            <a:prstGeom prst="rect">
              <a:avLst/>
            </a:prstGeom>
            <a:noFill/>
          </p:spPr>
          <p:txBody>
            <a:bodyPr wrap="square" lIns="0" tIns="0" rIns="0" bIns="0" rtlCol="0">
              <a:spAutoFit/>
            </a:bodyPr>
            <a:lstStyle/>
            <a:p>
              <a:pPr algn="l"/>
              <a:r>
                <a:rPr lang="en-US" sz="2000" dirty="0"/>
                <a:t>Has the </a:t>
              </a:r>
              <a:r>
                <a:rPr lang="en-US" sz="2000" b="1" dirty="0"/>
                <a:t>energy transition </a:t>
              </a:r>
              <a:r>
                <a:rPr lang="en-US" sz="2000" dirty="0"/>
                <a:t>stalled?</a:t>
              </a:r>
            </a:p>
          </p:txBody>
        </p:sp>
      </p:grpSp>
    </p:spTree>
    <p:extLst>
      <p:ext uri="{BB962C8B-B14F-4D97-AF65-F5344CB8AC3E}">
        <p14:creationId xmlns:p14="http://schemas.microsoft.com/office/powerpoint/2010/main" val="91865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58DB-91CF-A3BD-7075-F137B23A31E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893EA2-8AFD-27C2-19FB-09E3C9A22B42}"/>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9B4100D4-DCE7-C001-484E-5FBA0F8EF3B7}"/>
              </a:ext>
            </a:extLst>
          </p:cNvPr>
          <p:cNvSpPr>
            <a:spLocks noGrp="1"/>
          </p:cNvSpPr>
          <p:nvPr>
            <p:ph type="sldNum" sz="quarter" idx="12"/>
          </p:nvPr>
        </p:nvSpPr>
        <p:spPr/>
        <p:txBody>
          <a:bodyPr/>
          <a:lstStyle/>
          <a:p>
            <a:fld id="{5CFA18E4-D58E-4B28-B105-28D9665A8EBC}" type="slidenum">
              <a:rPr lang="en-US" smtClean="0"/>
              <a:pPr/>
              <a:t>3</a:t>
            </a:fld>
            <a:endParaRPr lang="en-US"/>
          </a:p>
        </p:txBody>
      </p:sp>
      <p:sp>
        <p:nvSpPr>
          <p:cNvPr id="4" name="Title 3">
            <a:extLst>
              <a:ext uri="{FF2B5EF4-FFF2-40B4-BE49-F238E27FC236}">
                <a16:creationId xmlns:a16="http://schemas.microsoft.com/office/drawing/2014/main" id="{0260A6F6-0C01-B261-7D55-B55AF765C8E7}"/>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5AD5CA47-47AB-B6AA-FE3E-EC70B73EA617}"/>
              </a:ext>
            </a:extLst>
          </p:cNvPr>
          <p:cNvSpPr>
            <a:spLocks noGrp="1"/>
          </p:cNvSpPr>
          <p:nvPr>
            <p:ph type="body" sz="quarter" idx="13"/>
          </p:nvPr>
        </p:nvSpPr>
        <p:spPr/>
        <p:txBody>
          <a:bodyPr/>
          <a:lstStyle/>
          <a:p>
            <a:pPr algn="l"/>
            <a:r>
              <a:rPr lang="en-US" sz="3600" dirty="0"/>
              <a:t>How low can the </a:t>
            </a:r>
            <a:r>
              <a:rPr lang="en-US" sz="3600" b="1" dirty="0"/>
              <a:t>oil price </a:t>
            </a:r>
            <a:r>
              <a:rPr lang="en-US" sz="3600" dirty="0"/>
              <a:t>go?</a:t>
            </a:r>
          </a:p>
          <a:p>
            <a:endParaRPr lang="en-US" dirty="0"/>
          </a:p>
        </p:txBody>
      </p:sp>
    </p:spTree>
    <p:extLst>
      <p:ext uri="{BB962C8B-B14F-4D97-AF65-F5344CB8AC3E}">
        <p14:creationId xmlns:p14="http://schemas.microsoft.com/office/powerpoint/2010/main" val="3141199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76136F-70CA-49C8-AD61-C3D049DBA6C1}"/>
              </a:ext>
            </a:extLst>
          </p:cNvPr>
          <p:cNvSpPr>
            <a:spLocks noGrp="1"/>
          </p:cNvSpPr>
          <p:nvPr>
            <p:ph type="sldNum" sz="quarter" idx="12"/>
          </p:nvPr>
        </p:nvSpPr>
        <p:spPr>
          <a:xfrm>
            <a:off x="11320251" y="6563709"/>
            <a:ext cx="311576" cy="214804"/>
          </a:xfrm>
        </p:spPr>
        <p:txBody>
          <a:bodyPr/>
          <a:lstStyle/>
          <a:p>
            <a:fld id="{5246FB18-5DF1-419A-B975-14AFDDD65B9F}" type="slidenum">
              <a:rPr lang="en-US" smtClean="0"/>
              <a:pPr/>
              <a:t>4</a:t>
            </a:fld>
            <a:endParaRPr lang="en-US"/>
          </a:p>
        </p:txBody>
      </p:sp>
      <p:sp>
        <p:nvSpPr>
          <p:cNvPr id="8" name="Title 7">
            <a:extLst>
              <a:ext uri="{FF2B5EF4-FFF2-40B4-BE49-F238E27FC236}">
                <a16:creationId xmlns:a16="http://schemas.microsoft.com/office/drawing/2014/main" id="{C0831CC7-CD0E-4E07-B057-7E894C173EC7}"/>
              </a:ext>
            </a:extLst>
          </p:cNvPr>
          <p:cNvSpPr>
            <a:spLocks noGrp="1"/>
          </p:cNvSpPr>
          <p:nvPr>
            <p:ph type="title"/>
          </p:nvPr>
        </p:nvSpPr>
        <p:spPr>
          <a:xfrm>
            <a:off x="567040" y="347472"/>
            <a:ext cx="11060912" cy="826477"/>
          </a:xfrm>
        </p:spPr>
        <p:txBody>
          <a:bodyPr/>
          <a:lstStyle/>
          <a:p>
            <a:pPr>
              <a:lnSpc>
                <a:spcPct val="100000"/>
              </a:lnSpc>
            </a:pPr>
            <a:r>
              <a:rPr lang="en-US" b="1" dirty="0"/>
              <a:t>Bearish fundamentals point towards lower prices | </a:t>
            </a:r>
            <a:r>
              <a:rPr lang="en-US" b="1" dirty="0">
                <a:solidFill>
                  <a:schemeClr val="accent1"/>
                </a:solidFill>
              </a:rPr>
              <a:t>Crude oil production growing faster than demand in 2025</a:t>
            </a:r>
            <a:endParaRPr lang="en-US" dirty="0"/>
          </a:p>
        </p:txBody>
      </p:sp>
      <p:sp>
        <p:nvSpPr>
          <p:cNvPr id="18" name="Text Placeholder 17">
            <a:extLst>
              <a:ext uri="{FF2B5EF4-FFF2-40B4-BE49-F238E27FC236}">
                <a16:creationId xmlns:a16="http://schemas.microsoft.com/office/drawing/2014/main" id="{42E54EE5-28C0-8908-085E-F549C6BB776C}"/>
              </a:ext>
            </a:extLst>
          </p:cNvPr>
          <p:cNvSpPr>
            <a:spLocks noGrp="1"/>
          </p:cNvSpPr>
          <p:nvPr>
            <p:ph type="body" sz="quarter" idx="15"/>
          </p:nvPr>
        </p:nvSpPr>
        <p:spPr>
          <a:xfrm>
            <a:off x="567039" y="5687045"/>
            <a:ext cx="11060912" cy="525368"/>
          </a:xfrm>
        </p:spPr>
        <p:txBody>
          <a:bodyPr/>
          <a:lstStyle/>
          <a:p>
            <a:r>
              <a:rPr lang="en-US"/>
              <a:t>Data compiled June 27, 2025. </a:t>
            </a:r>
          </a:p>
          <a:p>
            <a:r>
              <a:rPr lang="en-US"/>
              <a:t>Condensate is included in crude oil production and demand. Crude oil demand is refining runs and direct use of crude oil. </a:t>
            </a:r>
          </a:p>
          <a:p>
            <a:r>
              <a:rPr lang="en-US"/>
              <a:t>Source: S&amp;P Global Commodity Insights.</a:t>
            </a:r>
          </a:p>
        </p:txBody>
      </p:sp>
      <p:graphicFrame>
        <p:nvGraphicFramePr>
          <p:cNvPr id="6" name="Figure 3">
            <a:extLst>
              <a:ext uri="{FF2B5EF4-FFF2-40B4-BE49-F238E27FC236}">
                <a16:creationId xmlns:a16="http://schemas.microsoft.com/office/drawing/2014/main" id="{1C8505E9-61CB-496A-BE10-57F6B772E70A}"/>
              </a:ext>
              <a:ext uri="{147F2762-F138-4A5C-976F-8EAC2B608ADB}">
                <a16:predDERef xmlns:a16="http://schemas.microsoft.com/office/drawing/2014/main" pred="{6EACB75A-66E4-D43A-876B-C33BD750FA04}"/>
              </a:ext>
            </a:extLst>
          </p:cNvPr>
          <p:cNvGraphicFramePr>
            <a:graphicFrameLocks noGrp="1"/>
          </p:cNvGraphicFramePr>
          <p:nvPr>
            <p:ph sz="quarter" idx="17"/>
            <p:extLst>
              <p:ext uri="{D42A27DB-BD31-4B8C-83A1-F6EECF244321}">
                <p14:modId xmlns:p14="http://schemas.microsoft.com/office/powerpoint/2010/main" val="4260243354"/>
              </p:ext>
            </p:extLst>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03926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FC58430-B4CA-EBED-A86F-B8C55DD74E54}"/>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DE600AAE-FE5A-E660-C0CD-A04A995C6852}"/>
              </a:ext>
            </a:extLst>
          </p:cNvPr>
          <p:cNvSpPr>
            <a:spLocks noGrp="1"/>
          </p:cNvSpPr>
          <p:nvPr>
            <p:ph type="sldNum" sz="quarter" idx="12"/>
          </p:nvPr>
        </p:nvSpPr>
        <p:spPr/>
        <p:txBody>
          <a:bodyPr/>
          <a:lstStyle/>
          <a:p>
            <a:fld id="{5246FB18-5DF1-419A-B975-14AFDDD65B9F}" type="slidenum">
              <a:rPr lang="en-US" smtClean="0"/>
              <a:t>5</a:t>
            </a:fld>
            <a:endParaRPr lang="en-US"/>
          </a:p>
        </p:txBody>
      </p:sp>
      <p:sp>
        <p:nvSpPr>
          <p:cNvPr id="5" name="Title 4">
            <a:extLst>
              <a:ext uri="{FF2B5EF4-FFF2-40B4-BE49-F238E27FC236}">
                <a16:creationId xmlns:a16="http://schemas.microsoft.com/office/drawing/2014/main" id="{6FEBCDC4-0369-BD95-602A-5AD5D3C990A5}"/>
              </a:ext>
            </a:extLst>
          </p:cNvPr>
          <p:cNvSpPr>
            <a:spLocks noGrp="1"/>
          </p:cNvSpPr>
          <p:nvPr>
            <p:ph type="title"/>
          </p:nvPr>
        </p:nvSpPr>
        <p:spPr/>
        <p:txBody>
          <a:bodyPr/>
          <a:lstStyle/>
          <a:p>
            <a:r>
              <a:rPr lang="en-US" b="1" dirty="0"/>
              <a:t>Tariffs are jeopardizing economic growth | </a:t>
            </a:r>
            <a:r>
              <a:rPr lang="en-US" b="1" dirty="0">
                <a:solidFill>
                  <a:schemeClr val="accent1"/>
                </a:solidFill>
              </a:rPr>
              <a:t>Tariffs are at their highest level for over 100 years and uncertainty is soaring</a:t>
            </a:r>
          </a:p>
        </p:txBody>
      </p:sp>
      <p:graphicFrame>
        <p:nvGraphicFramePr>
          <p:cNvPr id="13" name="Content Placeholder 12">
            <a:extLst>
              <a:ext uri="{FF2B5EF4-FFF2-40B4-BE49-F238E27FC236}">
                <a16:creationId xmlns:a16="http://schemas.microsoft.com/office/drawing/2014/main" id="{F5A62FFA-651E-41C6-BD24-C0B643ACF69F}"/>
              </a:ext>
            </a:extLst>
          </p:cNvPr>
          <p:cNvGraphicFramePr>
            <a:graphicFrameLocks noGrp="1"/>
          </p:cNvGraphicFramePr>
          <p:nvPr>
            <p:ph sz="half" idx="2"/>
            <p:extLst>
              <p:ext uri="{D42A27DB-BD31-4B8C-83A1-F6EECF244321}">
                <p14:modId xmlns:p14="http://schemas.microsoft.com/office/powerpoint/2010/main" val="238216404"/>
              </p:ext>
            </p:extLst>
          </p:nvPr>
        </p:nvGraphicFramePr>
        <p:xfrm>
          <a:off x="6618288" y="1622425"/>
          <a:ext cx="5011737" cy="4589463"/>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9FD7441D-7707-35BD-ECCC-60080589057A}"/>
              </a:ext>
            </a:extLst>
          </p:cNvPr>
          <p:cNvSpPr txBox="1"/>
          <p:nvPr/>
        </p:nvSpPr>
        <p:spPr>
          <a:xfrm>
            <a:off x="8375119" y="3020658"/>
            <a:ext cx="2333140" cy="430887"/>
          </a:xfrm>
          <a:prstGeom prst="rect">
            <a:avLst/>
          </a:prstGeom>
          <a:noFill/>
        </p:spPr>
        <p:txBody>
          <a:bodyPr wrap="square" lIns="0" tIns="0" rIns="0" bIns="0" rtlCol="0">
            <a:spAutoFit/>
          </a:bodyPr>
          <a:lstStyle/>
          <a:p>
            <a:pPr algn="l"/>
            <a:r>
              <a:rPr lang="en-US" sz="1400" dirty="0"/>
              <a:t>Beginning of </a:t>
            </a:r>
            <a:r>
              <a:rPr lang="en-US" sz="1400" b="1" dirty="0"/>
              <a:t>COVID-19 </a:t>
            </a:r>
            <a:r>
              <a:rPr lang="en-US" sz="1400" dirty="0"/>
              <a:t>pandemic</a:t>
            </a:r>
          </a:p>
        </p:txBody>
      </p:sp>
      <p:sp>
        <p:nvSpPr>
          <p:cNvPr id="15" name="TextBox 14">
            <a:extLst>
              <a:ext uri="{FF2B5EF4-FFF2-40B4-BE49-F238E27FC236}">
                <a16:creationId xmlns:a16="http://schemas.microsoft.com/office/drawing/2014/main" id="{F92E9F59-1BE3-BD0B-14D2-74B42891A19A}"/>
              </a:ext>
            </a:extLst>
          </p:cNvPr>
          <p:cNvSpPr txBox="1"/>
          <p:nvPr/>
        </p:nvSpPr>
        <p:spPr>
          <a:xfrm>
            <a:off x="8815106" y="2272618"/>
            <a:ext cx="2192216" cy="430887"/>
          </a:xfrm>
          <a:prstGeom prst="rect">
            <a:avLst/>
          </a:prstGeom>
          <a:noFill/>
        </p:spPr>
        <p:txBody>
          <a:bodyPr wrap="square" lIns="0" tIns="0" rIns="0" bIns="0" rtlCol="0">
            <a:spAutoFit/>
          </a:bodyPr>
          <a:lstStyle/>
          <a:p>
            <a:pPr algn="l"/>
            <a:r>
              <a:rPr lang="en-US" sz="1400" dirty="0"/>
              <a:t>Announcements regarding </a:t>
            </a:r>
            <a:r>
              <a:rPr lang="en-US" sz="1400" b="1" dirty="0"/>
              <a:t>US tariffs</a:t>
            </a:r>
          </a:p>
        </p:txBody>
      </p:sp>
      <p:cxnSp>
        <p:nvCxnSpPr>
          <p:cNvPr id="17" name="Straight Arrow Connector 16">
            <a:extLst>
              <a:ext uri="{FF2B5EF4-FFF2-40B4-BE49-F238E27FC236}">
                <a16:creationId xmlns:a16="http://schemas.microsoft.com/office/drawing/2014/main" id="{D2153F16-EF3D-E27D-A16D-B1E1F72BE4C4}"/>
              </a:ext>
            </a:extLst>
          </p:cNvPr>
          <p:cNvCxnSpPr>
            <a:cxnSpLocks/>
          </p:cNvCxnSpPr>
          <p:nvPr/>
        </p:nvCxnSpPr>
        <p:spPr>
          <a:xfrm>
            <a:off x="10967919" y="2476291"/>
            <a:ext cx="413513" cy="2154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538D23C-409B-FEAE-3AED-F3541FCD6020}"/>
              </a:ext>
            </a:extLst>
          </p:cNvPr>
          <p:cNvCxnSpPr>
            <a:cxnSpLocks/>
          </p:cNvCxnSpPr>
          <p:nvPr/>
        </p:nvCxnSpPr>
        <p:spPr>
          <a:xfrm>
            <a:off x="10236700" y="3226522"/>
            <a:ext cx="565465" cy="1271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11">
            <a:extLst>
              <a:ext uri="{FF2B5EF4-FFF2-40B4-BE49-F238E27FC236}">
                <a16:creationId xmlns:a16="http://schemas.microsoft.com/office/drawing/2014/main" id="{A0E62597-E406-51DC-D2A0-A11B6D40F596}"/>
              </a:ext>
            </a:extLst>
          </p:cNvPr>
          <p:cNvGraphicFramePr>
            <a:graphicFrameLocks noGrp="1"/>
          </p:cNvGraphicFramePr>
          <p:nvPr>
            <p:ph sz="half" idx="1"/>
            <p:extLst>
              <p:ext uri="{D42A27DB-BD31-4B8C-83A1-F6EECF244321}">
                <p14:modId xmlns:p14="http://schemas.microsoft.com/office/powerpoint/2010/main" val="2997987421"/>
              </p:ext>
            </p:extLst>
          </p:nvPr>
        </p:nvGraphicFramePr>
        <p:xfrm>
          <a:off x="566738" y="1622425"/>
          <a:ext cx="5011737" cy="4589463"/>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66F23399-0214-152A-8896-A5DCE76847C1}"/>
              </a:ext>
            </a:extLst>
          </p:cNvPr>
          <p:cNvSpPr txBox="1"/>
          <p:nvPr/>
        </p:nvSpPr>
        <p:spPr>
          <a:xfrm>
            <a:off x="561975" y="5737930"/>
            <a:ext cx="3659151" cy="646331"/>
          </a:xfrm>
          <a:prstGeom prst="rect">
            <a:avLst/>
          </a:prstGeom>
          <a:noFill/>
        </p:spPr>
        <p:txBody>
          <a:bodyPr wrap="square" lIns="0" tIns="0" rIns="0" bIns="0" rtlCol="0">
            <a:spAutoFit/>
          </a:bodyPr>
          <a:lstStyle/>
          <a:p>
            <a:pPr algn="l"/>
            <a:r>
              <a:rPr lang="en-US" sz="700" dirty="0"/>
              <a:t>Source: USITC </a:t>
            </a:r>
            <a:r>
              <a:rPr lang="en-US" sz="700" dirty="0" err="1"/>
              <a:t>DataWeb</a:t>
            </a:r>
            <a:r>
              <a:rPr lang="en-US" sz="700" dirty="0"/>
              <a:t>, S&amp;P Global Ratings Economics, Data through 2025 YTD.</a:t>
            </a:r>
            <a:br>
              <a:rPr lang="en-US" sz="700" dirty="0"/>
            </a:br>
            <a:r>
              <a:rPr lang="en-US" sz="700" dirty="0"/>
              <a:t>Note: This time represents Data Web a specific measuring of tariffs as not all goods are subject to tariffs. This share of duties on all imports does not include USMCA compliant.</a:t>
            </a:r>
          </a:p>
          <a:p>
            <a:r>
              <a:rPr lang="en-US" sz="700" dirty="0"/>
              <a:t>© 2025 S&amp;P Global. </a:t>
            </a:r>
          </a:p>
          <a:p>
            <a:pPr algn="l"/>
            <a:endParaRPr lang="en-US" sz="1400" dirty="0" err="1"/>
          </a:p>
        </p:txBody>
      </p:sp>
    </p:spTree>
    <p:extLst>
      <p:ext uri="{BB962C8B-B14F-4D97-AF65-F5344CB8AC3E}">
        <p14:creationId xmlns:p14="http://schemas.microsoft.com/office/powerpoint/2010/main" val="3109954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6D39D24-D9EB-3884-8474-A3A95601BEB8}"/>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193292E4-EF5D-F4A6-9B83-D09753A39BA6}"/>
              </a:ext>
            </a:extLst>
          </p:cNvPr>
          <p:cNvSpPr>
            <a:spLocks noGrp="1"/>
          </p:cNvSpPr>
          <p:nvPr>
            <p:ph type="sldNum" sz="quarter" idx="12"/>
          </p:nvPr>
        </p:nvSpPr>
        <p:spPr/>
        <p:txBody>
          <a:bodyPr/>
          <a:lstStyle/>
          <a:p>
            <a:fld id="{5246FB18-5DF1-419A-B975-14AFDDD65B9F}" type="slidenum">
              <a:rPr lang="en-US" smtClean="0"/>
              <a:t>6</a:t>
            </a:fld>
            <a:endParaRPr lang="en-US"/>
          </a:p>
        </p:txBody>
      </p:sp>
      <p:sp>
        <p:nvSpPr>
          <p:cNvPr id="8" name="Title 7">
            <a:extLst>
              <a:ext uri="{FF2B5EF4-FFF2-40B4-BE49-F238E27FC236}">
                <a16:creationId xmlns:a16="http://schemas.microsoft.com/office/drawing/2014/main" id="{34C4602D-30F5-2339-48F0-C8E0DDBE00D7}"/>
              </a:ext>
            </a:extLst>
          </p:cNvPr>
          <p:cNvSpPr>
            <a:spLocks noGrp="1"/>
          </p:cNvSpPr>
          <p:nvPr>
            <p:ph type="title"/>
          </p:nvPr>
        </p:nvSpPr>
        <p:spPr/>
        <p:txBody>
          <a:bodyPr/>
          <a:lstStyle/>
          <a:p>
            <a:r>
              <a:rPr lang="en-US" b="1" dirty="0"/>
              <a:t>How low can oil demand go? | </a:t>
            </a:r>
            <a:r>
              <a:rPr lang="en-US" b="1" dirty="0">
                <a:solidFill>
                  <a:schemeClr val="accent1"/>
                </a:solidFill>
              </a:rPr>
              <a:t>Oil demand has only contracted twice in the last 30 years</a:t>
            </a:r>
            <a:r>
              <a:rPr lang="en-US" dirty="0">
                <a:solidFill>
                  <a:schemeClr val="accent1"/>
                </a:solidFill>
              </a:rPr>
              <a:t> </a:t>
            </a:r>
          </a:p>
        </p:txBody>
      </p:sp>
      <p:sp>
        <p:nvSpPr>
          <p:cNvPr id="10" name="Text Placeholder 9">
            <a:extLst>
              <a:ext uri="{FF2B5EF4-FFF2-40B4-BE49-F238E27FC236}">
                <a16:creationId xmlns:a16="http://schemas.microsoft.com/office/drawing/2014/main" id="{50E073A6-A43E-AB87-BDC6-46D71BB76F10}"/>
              </a:ext>
            </a:extLst>
          </p:cNvPr>
          <p:cNvSpPr>
            <a:spLocks noGrp="1"/>
          </p:cNvSpPr>
          <p:nvPr>
            <p:ph type="body" sz="quarter" idx="15"/>
          </p:nvPr>
        </p:nvSpPr>
        <p:spPr/>
        <p:txBody>
          <a:bodyPr/>
          <a:lstStyle/>
          <a:p>
            <a:endParaRPr lang="en-US"/>
          </a:p>
        </p:txBody>
      </p:sp>
      <p:graphicFrame>
        <p:nvGraphicFramePr>
          <p:cNvPr id="11" name="Content Placeholder 8">
            <a:extLst>
              <a:ext uri="{FF2B5EF4-FFF2-40B4-BE49-F238E27FC236}">
                <a16:creationId xmlns:a16="http://schemas.microsoft.com/office/drawing/2014/main" id="{9B03BCFD-DBED-2602-C8B7-D3872A8CE949}"/>
              </a:ext>
            </a:extLst>
          </p:cNvPr>
          <p:cNvGraphicFramePr>
            <a:graphicFrameLocks noGrp="1"/>
          </p:cNvGraphicFramePr>
          <p:nvPr>
            <p:ph idx="1"/>
            <p:extLst>
              <p:ext uri="{D42A27DB-BD31-4B8C-83A1-F6EECF244321}">
                <p14:modId xmlns:p14="http://schemas.microsoft.com/office/powerpoint/2010/main" val="2090050624"/>
              </p:ext>
            </p:extLst>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92A38977-89D8-2720-51EF-5353A4E9B536}"/>
              </a:ext>
            </a:extLst>
          </p:cNvPr>
          <p:cNvSpPr txBox="1"/>
          <p:nvPr/>
        </p:nvSpPr>
        <p:spPr>
          <a:xfrm>
            <a:off x="5007429" y="4354286"/>
            <a:ext cx="1338943" cy="646331"/>
          </a:xfrm>
          <a:prstGeom prst="rect">
            <a:avLst/>
          </a:prstGeom>
          <a:noFill/>
        </p:spPr>
        <p:txBody>
          <a:bodyPr wrap="square" lIns="0" tIns="0" rIns="0" bIns="0" rtlCol="0">
            <a:spAutoFit/>
          </a:bodyPr>
          <a:lstStyle/>
          <a:p>
            <a:pPr algn="l"/>
            <a:r>
              <a:rPr lang="en-US" sz="1400" b="1"/>
              <a:t>Dated Brent</a:t>
            </a:r>
          </a:p>
          <a:p>
            <a:pPr algn="l"/>
            <a:r>
              <a:rPr lang="en-US" sz="1400" b="1"/>
              <a:t>4Q08: $55/b</a:t>
            </a:r>
          </a:p>
          <a:p>
            <a:pPr algn="l"/>
            <a:r>
              <a:rPr lang="en-US" sz="1400" b="1"/>
              <a:t>1Q09: $44/b</a:t>
            </a:r>
          </a:p>
        </p:txBody>
      </p:sp>
      <p:sp>
        <p:nvSpPr>
          <p:cNvPr id="13" name="TextBox 12">
            <a:extLst>
              <a:ext uri="{FF2B5EF4-FFF2-40B4-BE49-F238E27FC236}">
                <a16:creationId xmlns:a16="http://schemas.microsoft.com/office/drawing/2014/main" id="{2B3359D5-264E-78E7-D7AE-72A81A43F220}"/>
              </a:ext>
            </a:extLst>
          </p:cNvPr>
          <p:cNvSpPr txBox="1"/>
          <p:nvPr/>
        </p:nvSpPr>
        <p:spPr>
          <a:xfrm>
            <a:off x="8088086" y="4462007"/>
            <a:ext cx="1338943" cy="430887"/>
          </a:xfrm>
          <a:prstGeom prst="rect">
            <a:avLst/>
          </a:prstGeom>
          <a:noFill/>
        </p:spPr>
        <p:txBody>
          <a:bodyPr wrap="square" lIns="0" tIns="0" rIns="0" bIns="0" rtlCol="0">
            <a:spAutoFit/>
          </a:bodyPr>
          <a:lstStyle/>
          <a:p>
            <a:pPr algn="l"/>
            <a:r>
              <a:rPr lang="en-US" sz="1400" b="1"/>
              <a:t>Dated Brent</a:t>
            </a:r>
          </a:p>
          <a:p>
            <a:pPr algn="l"/>
            <a:r>
              <a:rPr lang="en-US" sz="1400" b="1"/>
              <a:t>2020: $42/b</a:t>
            </a:r>
          </a:p>
        </p:txBody>
      </p:sp>
    </p:spTree>
    <p:extLst>
      <p:ext uri="{BB962C8B-B14F-4D97-AF65-F5344CB8AC3E}">
        <p14:creationId xmlns:p14="http://schemas.microsoft.com/office/powerpoint/2010/main" val="334999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4D87-F8CD-4A48-7ABC-0FFA37DA8C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FDBE64-37B3-3559-6B1C-8DC34E0C263E}"/>
              </a:ext>
            </a:extLst>
          </p:cNvPr>
          <p:cNvSpPr>
            <a:spLocks noGrp="1"/>
          </p:cNvSpPr>
          <p:nvPr>
            <p:ph type="sldNum" sz="quarter" idx="12"/>
          </p:nvPr>
        </p:nvSpPr>
        <p:spPr>
          <a:xfrm>
            <a:off x="11320251" y="6563709"/>
            <a:ext cx="311576" cy="214804"/>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46FB18-5DF1-419A-B975-14AFDDD65B9F}" type="slidenum">
              <a:rPr kumimoji="0" lang="en-US" sz="7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700" b="0" i="0" u="none" strike="noStrike" kern="1200" cap="none" spc="0" normalizeH="0" baseline="0" noProof="0" dirty="0">
              <a:ln>
                <a:noFill/>
              </a:ln>
              <a:solidFill>
                <a:srgbClr val="000000"/>
              </a:solidFill>
              <a:effectLst/>
              <a:uLnTx/>
              <a:uFillTx/>
              <a:latin typeface="Arial"/>
              <a:ea typeface="+mn-ea"/>
              <a:cs typeface="+mn-cs"/>
            </a:endParaRPr>
          </a:p>
        </p:txBody>
      </p:sp>
      <p:sp>
        <p:nvSpPr>
          <p:cNvPr id="5" name="Title 4">
            <a:extLst>
              <a:ext uri="{FF2B5EF4-FFF2-40B4-BE49-F238E27FC236}">
                <a16:creationId xmlns:a16="http://schemas.microsoft.com/office/drawing/2014/main" id="{B7FCE8D2-7B6B-1B5B-222C-A7143BDDFDD9}"/>
              </a:ext>
            </a:extLst>
          </p:cNvPr>
          <p:cNvSpPr>
            <a:spLocks noGrp="1"/>
          </p:cNvSpPr>
          <p:nvPr>
            <p:ph type="title"/>
          </p:nvPr>
        </p:nvSpPr>
        <p:spPr/>
        <p:txBody>
          <a:bodyPr/>
          <a:lstStyle/>
          <a:p>
            <a:pPr>
              <a:lnSpc>
                <a:spcPct val="100000"/>
              </a:lnSpc>
            </a:pPr>
            <a:r>
              <a:rPr lang="en-US" b="1" dirty="0"/>
              <a:t>OPEC is increasing production even as the oil price falls | </a:t>
            </a:r>
            <a:r>
              <a:rPr lang="en-US" b="1" dirty="0">
                <a:solidFill>
                  <a:schemeClr val="accent1"/>
                </a:solidFill>
              </a:rPr>
              <a:t>Will OPEC+ row back on planned production increases?</a:t>
            </a:r>
            <a:endParaRPr lang="en-US" dirty="0"/>
          </a:p>
        </p:txBody>
      </p:sp>
      <p:graphicFrame>
        <p:nvGraphicFramePr>
          <p:cNvPr id="4" name="Dated Brent outlook">
            <a:extLst>
              <a:ext uri="{FF2B5EF4-FFF2-40B4-BE49-F238E27FC236}">
                <a16:creationId xmlns:a16="http://schemas.microsoft.com/office/drawing/2014/main" id="{EEDC1897-608F-DAFF-8978-41CA35C8A1F0}"/>
              </a:ext>
            </a:extLst>
          </p:cNvPr>
          <p:cNvGraphicFramePr>
            <a:graphicFrameLocks/>
          </p:cNvGraphicFramePr>
          <p:nvPr/>
        </p:nvGraphicFramePr>
        <p:xfrm>
          <a:off x="564047" y="1173949"/>
          <a:ext cx="11060911" cy="50309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2377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DA6B-F855-4FE7-EE0F-9DD871BBBB3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FF9EFB-0F90-726F-4B68-01E86A8CE2F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FA18E4-D58E-4B28-B105-28D9665A8EBC}" type="slidenum">
              <a:rPr kumimoji="0" lang="en-US" sz="7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7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Title 10">
            <a:extLst>
              <a:ext uri="{FF2B5EF4-FFF2-40B4-BE49-F238E27FC236}">
                <a16:creationId xmlns:a16="http://schemas.microsoft.com/office/drawing/2014/main" id="{7EA83AA0-E832-39A3-1C9C-7462F6916557}"/>
              </a:ext>
            </a:extLst>
          </p:cNvPr>
          <p:cNvSpPr>
            <a:spLocks noGrp="1"/>
          </p:cNvSpPr>
          <p:nvPr>
            <p:ph type="title"/>
          </p:nvPr>
        </p:nvSpPr>
        <p:spPr>
          <a:xfrm>
            <a:off x="567039" y="333569"/>
            <a:ext cx="11062709" cy="698526"/>
          </a:xfrm>
        </p:spPr>
        <p:txBody>
          <a:bodyPr/>
          <a:lstStyle/>
          <a:p>
            <a:r>
              <a:rPr lang="en-US" b="1" dirty="0"/>
              <a:t>OPEC+ increases: Gulf-3 add 500,000 b/d in two months | </a:t>
            </a:r>
            <a:r>
              <a:rPr lang="en-US" b="1" dirty="0">
                <a:solidFill>
                  <a:schemeClr val="accent1"/>
                </a:solidFill>
              </a:rPr>
              <a:t>An accelerated timeline would add ~2MMb/d of production by September</a:t>
            </a:r>
            <a:endParaRPr lang="en-US" dirty="0"/>
          </a:p>
        </p:txBody>
      </p:sp>
      <p:graphicFrame>
        <p:nvGraphicFramePr>
          <p:cNvPr id="6" name="Content Placeholder 5">
            <a:extLst>
              <a:ext uri="{FF2B5EF4-FFF2-40B4-BE49-F238E27FC236}">
                <a16:creationId xmlns:a16="http://schemas.microsoft.com/office/drawing/2014/main" id="{C25B6FB0-0C5A-990F-6220-E66C3D643D4B}"/>
              </a:ext>
            </a:extLst>
          </p:cNvPr>
          <p:cNvGraphicFramePr>
            <a:graphicFrameLocks noGrp="1"/>
          </p:cNvGraphicFramePr>
          <p:nvPr>
            <p:ph sz="quarter" idx="19"/>
          </p:nvPr>
        </p:nvGraphicFramePr>
        <p:xfrm>
          <a:off x="704661" y="1222217"/>
          <a:ext cx="10847561" cy="500656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8E595ED-FC24-686C-E0E9-D2767EABF9B9}"/>
              </a:ext>
            </a:extLst>
          </p:cNvPr>
          <p:cNvSpPr txBox="1"/>
          <p:nvPr/>
        </p:nvSpPr>
        <p:spPr>
          <a:xfrm>
            <a:off x="9382311" y="2295970"/>
            <a:ext cx="2567354" cy="646331"/>
          </a:xfrm>
          <a:prstGeom prst="rect">
            <a:avLst/>
          </a:prstGeom>
          <a:noFill/>
        </p:spPr>
        <p:txBody>
          <a:bodyPr wrap="square" lIns="0" tIns="0" rIns="0" bIns="0" rtlCol="0">
            <a:spAutoFit/>
          </a:bodyPr>
          <a:lstStyle/>
          <a:p>
            <a:pPr algn="l"/>
            <a:r>
              <a:rPr lang="en-US" sz="1400" b="1" dirty="0">
                <a:solidFill>
                  <a:schemeClr val="accent1"/>
                </a:solidFill>
              </a:rPr>
              <a:t>Will the V8 increase production faster than previously planned?</a:t>
            </a:r>
          </a:p>
        </p:txBody>
      </p:sp>
    </p:spTree>
    <p:extLst>
      <p:ext uri="{BB962C8B-B14F-4D97-AF65-F5344CB8AC3E}">
        <p14:creationId xmlns:p14="http://schemas.microsoft.com/office/powerpoint/2010/main" val="205798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4FA47-37D7-029E-90A6-C4D0CCDE096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653965-33DD-019E-2EA4-69D887940E3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46FB18-5DF1-419A-B975-14AFDDD65B9F}" type="slidenum">
              <a:rPr kumimoji="0" lang="en-US" sz="7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7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Title 3">
            <a:extLst>
              <a:ext uri="{FF2B5EF4-FFF2-40B4-BE49-F238E27FC236}">
                <a16:creationId xmlns:a16="http://schemas.microsoft.com/office/drawing/2014/main" id="{731A38D8-2CCF-FDAD-7898-51D4CD78C46D}"/>
              </a:ext>
            </a:extLst>
          </p:cNvPr>
          <p:cNvSpPr>
            <a:spLocks noGrp="1"/>
          </p:cNvSpPr>
          <p:nvPr>
            <p:ph type="title"/>
          </p:nvPr>
        </p:nvSpPr>
        <p:spPr>
          <a:xfrm>
            <a:off x="564049" y="232348"/>
            <a:ext cx="11060912" cy="826477"/>
          </a:xfrm>
        </p:spPr>
        <p:txBody>
          <a:bodyPr/>
          <a:lstStyle/>
          <a:p>
            <a:pPr>
              <a:lnSpc>
                <a:spcPct val="100000"/>
              </a:lnSpc>
            </a:pPr>
            <a:r>
              <a:rPr lang="en-US" b="1" dirty="0"/>
              <a:t>Will US production fall to quickly balance the oil market? | </a:t>
            </a:r>
            <a:r>
              <a:rPr lang="en-US" b="1" dirty="0">
                <a:solidFill>
                  <a:schemeClr val="accent1"/>
                </a:solidFill>
              </a:rPr>
              <a:t>Only if the price falls far enough</a:t>
            </a:r>
            <a:endParaRPr lang="en-US" dirty="0"/>
          </a:p>
        </p:txBody>
      </p:sp>
      <p:sp>
        <p:nvSpPr>
          <p:cNvPr id="8" name="Text Placeholder 7">
            <a:extLst>
              <a:ext uri="{FF2B5EF4-FFF2-40B4-BE49-F238E27FC236}">
                <a16:creationId xmlns:a16="http://schemas.microsoft.com/office/drawing/2014/main" id="{4E9A2963-3B12-DADE-33F6-B07F0B5A454C}"/>
              </a:ext>
            </a:extLst>
          </p:cNvPr>
          <p:cNvSpPr>
            <a:spLocks noGrp="1"/>
          </p:cNvSpPr>
          <p:nvPr>
            <p:ph type="body" sz="quarter" idx="15"/>
          </p:nvPr>
        </p:nvSpPr>
        <p:spPr>
          <a:xfrm>
            <a:off x="567039" y="5687045"/>
            <a:ext cx="11060912" cy="525368"/>
          </a:xfrm>
        </p:spPr>
        <p:txBody>
          <a:bodyPr/>
          <a:lstStyle/>
          <a:p>
            <a:r>
              <a:rPr lang="en-US" dirty="0"/>
              <a:t>Data compiled April 25, 2025.</a:t>
            </a:r>
          </a:p>
          <a:p>
            <a:r>
              <a:rPr lang="en-US" sz="700" b="0" i="0" u="none" strike="noStrike" dirty="0">
                <a:solidFill>
                  <a:srgbClr val="010000"/>
                </a:solidFill>
                <a:latin typeface="Arial" panose="020B0604020202020204" pitchFamily="34" charset="0"/>
                <a:ea typeface="+mn-ea"/>
                <a:cs typeface="Arial"/>
              </a:rPr>
              <a:t>WTI prices are shown in chart legend and are</a:t>
            </a:r>
            <a:r>
              <a:rPr lang="en-US" sz="700" b="0" i="0" u="none" strike="noStrike" baseline="0" dirty="0">
                <a:solidFill>
                  <a:srgbClr val="010000"/>
                </a:solidFill>
                <a:latin typeface="Arial" panose="020B0604020202020204" pitchFamily="34" charset="0"/>
                <a:ea typeface="+mn-ea"/>
                <a:cs typeface="Arial"/>
              </a:rPr>
              <a:t> in per-barrel terms. </a:t>
            </a:r>
            <a:r>
              <a:rPr lang="en-US" sz="700" b="0" i="0" u="none" strike="noStrike" dirty="0">
                <a:solidFill>
                  <a:srgbClr val="010000"/>
                </a:solidFill>
                <a:latin typeface="Arial" panose="020B0604020202020204" pitchFamily="34" charset="0"/>
                <a:ea typeface="+mn-ea"/>
                <a:cs typeface="Arial"/>
              </a:rPr>
              <a:t>Reinvestment rate is the share of cash flows reinvested by the industry in upstream operations.</a:t>
            </a:r>
            <a:r>
              <a:rPr lang="en-US" sz="700" b="0" i="0" u="none" strike="noStrike" baseline="0" dirty="0">
                <a:solidFill>
                  <a:srgbClr val="010000"/>
                </a:solidFill>
                <a:latin typeface="Arial" panose="020B0604020202020204" pitchFamily="34" charset="0"/>
                <a:ea typeface="+mn-ea"/>
                <a:cs typeface="Arial"/>
              </a:rPr>
              <a:t> </a:t>
            </a:r>
            <a:r>
              <a:rPr lang="en-US" sz="700" b="0" i="0" u="none" strike="noStrike" dirty="0">
                <a:solidFill>
                  <a:srgbClr val="010000"/>
                </a:solidFill>
                <a:latin typeface="Arial" panose="020B0604020202020204" pitchFamily="34" charset="0"/>
                <a:ea typeface="+mn-ea"/>
                <a:cs typeface="Arial"/>
              </a:rPr>
              <a:t>A reinvestment rate above </a:t>
            </a:r>
            <a:r>
              <a:rPr lang="en-US" sz="700" b="0" i="0" u="none" strike="noStrike" baseline="0" dirty="0">
                <a:solidFill>
                  <a:srgbClr val="010000"/>
                </a:solidFill>
                <a:latin typeface="Arial" panose="020B0604020202020204" pitchFamily="34" charset="0"/>
                <a:cs typeface="Arial"/>
              </a:rPr>
              <a:t>100% implies taking on debt to fund upstream operations.</a:t>
            </a:r>
            <a:endParaRPr lang="en-US" dirty="0"/>
          </a:p>
          <a:p>
            <a:r>
              <a:rPr lang="en-US" dirty="0"/>
              <a:t>Source: S&amp;P Global Commodity Insights.</a:t>
            </a:r>
            <a:endParaRPr lang="en-CA" dirty="0"/>
          </a:p>
        </p:txBody>
      </p:sp>
      <p:graphicFrame>
        <p:nvGraphicFramePr>
          <p:cNvPr id="12" name="Content Placeholder 11">
            <a:extLst>
              <a:ext uri="{FF2B5EF4-FFF2-40B4-BE49-F238E27FC236}">
                <a16:creationId xmlns:a16="http://schemas.microsoft.com/office/drawing/2014/main" id="{3F58DC7B-7AC4-4004-A5A1-8CCE0DB4A0CA}"/>
              </a:ext>
            </a:extLst>
          </p:cNvPr>
          <p:cNvGraphicFramePr>
            <a:graphicFrameLocks noGrp="1"/>
          </p:cNvGraphicFramePr>
          <p:nvPr>
            <p:ph sz="quarter" idx="17"/>
          </p:nvPr>
        </p:nvGraphicFramePr>
        <p:xfrm>
          <a:off x="566738" y="1257301"/>
          <a:ext cx="11064875" cy="3656606"/>
        </p:xfrm>
        <a:graphic>
          <a:graphicData uri="http://schemas.openxmlformats.org/drawingml/2006/chart">
            <c:chart xmlns:c="http://schemas.openxmlformats.org/drawingml/2006/chart" xmlns:r="http://schemas.openxmlformats.org/officeDocument/2006/relationships" r:id="rId3"/>
          </a:graphicData>
        </a:graphic>
      </p:graphicFrame>
      <p:sp>
        <p:nvSpPr>
          <p:cNvPr id="13" name="Key_takeaway_key_implications_box">
            <a:extLst>
              <a:ext uri="{FF2B5EF4-FFF2-40B4-BE49-F238E27FC236}">
                <a16:creationId xmlns:a16="http://schemas.microsoft.com/office/drawing/2014/main" id="{315641D6-7341-EECE-D522-4E5EBD0597A3}"/>
              </a:ext>
            </a:extLst>
          </p:cNvPr>
          <p:cNvSpPr/>
          <p:nvPr/>
        </p:nvSpPr>
        <p:spPr>
          <a:xfrm>
            <a:off x="564049" y="4913907"/>
            <a:ext cx="11074614" cy="793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At a steady WTI price of $50/b, US Lower 48 onshore production could decline by more than 1 million b/d over the course of a year, assuming the reinvestment rate of the upstream industry is unchanged from our current assumption of 60%. The reinvestment rate is the share of cash flows reinvested by the industry in upstream operations. In a $50/b oil world, we believe US onshore operators would continue to prioritize returns to shareholders and thus reduce their activity to keep their reinvestment rate from rising to a large degree.</a:t>
            </a:r>
          </a:p>
        </p:txBody>
      </p:sp>
      <p:sp>
        <p:nvSpPr>
          <p:cNvPr id="2" name="Oval 1">
            <a:extLst>
              <a:ext uri="{FF2B5EF4-FFF2-40B4-BE49-F238E27FC236}">
                <a16:creationId xmlns:a16="http://schemas.microsoft.com/office/drawing/2014/main" id="{748BE6D9-43C0-EB27-3A42-564CD6AFE692}"/>
              </a:ext>
            </a:extLst>
          </p:cNvPr>
          <p:cNvSpPr/>
          <p:nvPr/>
        </p:nvSpPr>
        <p:spPr>
          <a:xfrm>
            <a:off x="2518838" y="3085604"/>
            <a:ext cx="1066800" cy="1804119"/>
          </a:xfrm>
          <a:prstGeom prst="ellipse">
            <a:avLst/>
          </a:prstGeom>
          <a:solidFill>
            <a:srgbClr val="D9D9D9">
              <a:alpha val="34902"/>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5" name="TextBox 4">
            <a:extLst>
              <a:ext uri="{FF2B5EF4-FFF2-40B4-BE49-F238E27FC236}">
                <a16:creationId xmlns:a16="http://schemas.microsoft.com/office/drawing/2014/main" id="{5059C32A-BE0B-766E-BF66-BA932F6F839E}"/>
              </a:ext>
            </a:extLst>
          </p:cNvPr>
          <p:cNvSpPr txBox="1"/>
          <p:nvPr/>
        </p:nvSpPr>
        <p:spPr>
          <a:xfrm>
            <a:off x="3052238" y="1858324"/>
            <a:ext cx="1866378" cy="861774"/>
          </a:xfrm>
          <a:prstGeom prst="rect">
            <a:avLst/>
          </a:prstGeom>
          <a:noFill/>
        </p:spPr>
        <p:txBody>
          <a:bodyPr wrap="square" lIns="0" tIns="0" rIns="0" bIns="0" rtlCol="0">
            <a:spAutoFit/>
          </a:bodyPr>
          <a:lstStyle/>
          <a:p>
            <a:pPr algn="l"/>
            <a:r>
              <a:rPr lang="en-US" sz="1400" b="1" dirty="0">
                <a:solidFill>
                  <a:schemeClr val="accent1"/>
                </a:solidFill>
              </a:rPr>
              <a:t>If WTI falls to $50/b, US production could fall more than 1MMb/d in 12 months</a:t>
            </a:r>
          </a:p>
        </p:txBody>
      </p:sp>
    </p:spTree>
    <p:extLst>
      <p:ext uri="{BB962C8B-B14F-4D97-AF65-F5344CB8AC3E}">
        <p14:creationId xmlns:p14="http://schemas.microsoft.com/office/powerpoint/2010/main" val="1106059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8CB485-8108-4E9F-B3EB-57DFD79F5249}"/>
              </a:ext>
            </a:extLst>
          </p:cNvPr>
          <p:cNvSpPr>
            <a:spLocks noGrp="1"/>
          </p:cNvSpPr>
          <p:nvPr>
            <p:ph type="sldNum" sz="quarter" idx="12"/>
          </p:nvPr>
        </p:nvSpPr>
        <p:spPr>
          <a:xfrm>
            <a:off x="11320251" y="6563709"/>
            <a:ext cx="311576" cy="214804"/>
          </a:xfrm>
        </p:spPr>
        <p:txBody>
          <a:bodyPr/>
          <a:lstStyle/>
          <a:p>
            <a:fld id="{5246FB18-5DF1-419A-B975-14AFDDD65B9F}" type="slidenum">
              <a:rPr lang="en-US" smtClean="0"/>
              <a:pPr/>
              <a:t>10</a:t>
            </a:fld>
            <a:endParaRPr lang="en-US"/>
          </a:p>
        </p:txBody>
      </p:sp>
      <p:sp>
        <p:nvSpPr>
          <p:cNvPr id="7" name="Title 6">
            <a:extLst>
              <a:ext uri="{FF2B5EF4-FFF2-40B4-BE49-F238E27FC236}">
                <a16:creationId xmlns:a16="http://schemas.microsoft.com/office/drawing/2014/main" id="{2CDD64B2-65B1-410C-897B-99049ACE2085}"/>
              </a:ext>
            </a:extLst>
          </p:cNvPr>
          <p:cNvSpPr>
            <a:spLocks noGrp="1"/>
          </p:cNvSpPr>
          <p:nvPr>
            <p:ph type="title"/>
          </p:nvPr>
        </p:nvSpPr>
        <p:spPr>
          <a:xfrm>
            <a:off x="565544" y="412573"/>
            <a:ext cx="11060912" cy="826477"/>
          </a:xfrm>
        </p:spPr>
        <p:txBody>
          <a:bodyPr/>
          <a:lstStyle/>
          <a:p>
            <a:pPr>
              <a:lnSpc>
                <a:spcPct val="100000"/>
              </a:lnSpc>
            </a:pPr>
            <a:r>
              <a:rPr lang="en-US" b="1" dirty="0"/>
              <a:t>Inventories to build rapidly in the second half of 2025 | </a:t>
            </a:r>
            <a:r>
              <a:rPr lang="en-US" b="1" dirty="0">
                <a:solidFill>
                  <a:schemeClr val="accent1"/>
                </a:solidFill>
              </a:rPr>
              <a:t>An accelerated unwinding of production cuts will see inventory soar</a:t>
            </a:r>
            <a:endParaRPr lang="en-US" dirty="0"/>
          </a:p>
        </p:txBody>
      </p:sp>
      <p:sp>
        <p:nvSpPr>
          <p:cNvPr id="9" name="Text Placeholder 8">
            <a:extLst>
              <a:ext uri="{FF2B5EF4-FFF2-40B4-BE49-F238E27FC236}">
                <a16:creationId xmlns:a16="http://schemas.microsoft.com/office/drawing/2014/main" id="{3ACE21EC-DAB8-6EB4-1289-58C5F80868A7}"/>
              </a:ext>
            </a:extLst>
          </p:cNvPr>
          <p:cNvSpPr>
            <a:spLocks noGrp="1"/>
          </p:cNvSpPr>
          <p:nvPr>
            <p:ph type="body" sz="quarter" idx="15"/>
          </p:nvPr>
        </p:nvSpPr>
        <p:spPr>
          <a:xfrm>
            <a:off x="567039" y="5687045"/>
            <a:ext cx="11060912" cy="525368"/>
          </a:xfrm>
        </p:spPr>
        <p:txBody>
          <a:bodyPr/>
          <a:lstStyle/>
          <a:p>
            <a:r>
              <a:rPr lang="en-US"/>
              <a:t>Data compiled June 27, 2025.</a:t>
            </a:r>
          </a:p>
          <a:p>
            <a:r>
              <a:rPr lang="en-US"/>
              <a:t>Data is weekly.</a:t>
            </a:r>
          </a:p>
          <a:p>
            <a:r>
              <a:rPr lang="en-US"/>
              <a:t>Source: S&amp;P Global Commodity Insights.</a:t>
            </a:r>
          </a:p>
        </p:txBody>
      </p:sp>
      <p:graphicFrame>
        <p:nvGraphicFramePr>
          <p:cNvPr id="8" name="Inventory 1">
            <a:extLst>
              <a:ext uri="{FF2B5EF4-FFF2-40B4-BE49-F238E27FC236}">
                <a16:creationId xmlns:a16="http://schemas.microsoft.com/office/drawing/2014/main" id="{A52FB8AD-50BD-47A5-AFCD-5EA54B5EEC3F}"/>
              </a:ext>
            </a:extLst>
          </p:cNvPr>
          <p:cNvGraphicFramePr>
            <a:graphicFrameLocks noGrp="1"/>
          </p:cNvGraphicFramePr>
          <p:nvPr>
            <p:ph sz="quarter" idx="17"/>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756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ontent Placeholder 18">
            <a:extLst>
              <a:ext uri="{FF2B5EF4-FFF2-40B4-BE49-F238E27FC236}">
                <a16:creationId xmlns:a16="http://schemas.microsoft.com/office/drawing/2014/main" id="{732DC0D8-C9A7-4E30-8606-97C4B977C088}"/>
              </a:ext>
            </a:extLst>
          </p:cNvPr>
          <p:cNvGraphicFramePr>
            <a:graphicFrameLocks noGrp="1"/>
          </p:cNvGraphicFramePr>
          <p:nvPr>
            <p:ph sz="quarter" idx="17"/>
            <p:extLst>
              <p:ext uri="{D42A27DB-BD31-4B8C-83A1-F6EECF244321}">
                <p14:modId xmlns:p14="http://schemas.microsoft.com/office/powerpoint/2010/main" val="1467199006"/>
              </p:ext>
            </p:extLst>
          </p:nvPr>
        </p:nvGraphicFramePr>
        <p:xfrm>
          <a:off x="566738" y="1257299"/>
          <a:ext cx="11184536" cy="5003651"/>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E576136F-70CA-49C8-AD61-C3D049DBA6C1}"/>
              </a:ext>
            </a:extLst>
          </p:cNvPr>
          <p:cNvSpPr>
            <a:spLocks noGrp="1"/>
          </p:cNvSpPr>
          <p:nvPr>
            <p:ph type="sldNum" sz="quarter" idx="12"/>
          </p:nvPr>
        </p:nvSpPr>
        <p:spPr>
          <a:xfrm>
            <a:off x="11320251" y="6563709"/>
            <a:ext cx="311576" cy="214804"/>
          </a:xfrm>
        </p:spPr>
        <p:txBody>
          <a:bodyPr/>
          <a:lstStyle/>
          <a:p>
            <a:fld id="{5246FB18-5DF1-419A-B975-14AFDDD65B9F}" type="slidenum">
              <a:rPr lang="en-US" smtClean="0"/>
              <a:pPr/>
              <a:t>11</a:t>
            </a:fld>
            <a:endParaRPr lang="en-US"/>
          </a:p>
        </p:txBody>
      </p:sp>
      <p:sp>
        <p:nvSpPr>
          <p:cNvPr id="8" name="Title 7">
            <a:extLst>
              <a:ext uri="{FF2B5EF4-FFF2-40B4-BE49-F238E27FC236}">
                <a16:creationId xmlns:a16="http://schemas.microsoft.com/office/drawing/2014/main" id="{C0831CC7-CD0E-4E07-B057-7E894C173EC7}"/>
              </a:ext>
            </a:extLst>
          </p:cNvPr>
          <p:cNvSpPr>
            <a:spLocks noGrp="1"/>
          </p:cNvSpPr>
          <p:nvPr>
            <p:ph type="title"/>
          </p:nvPr>
        </p:nvSpPr>
        <p:spPr>
          <a:xfrm>
            <a:off x="567040" y="347472"/>
            <a:ext cx="11060912" cy="826477"/>
          </a:xfrm>
        </p:spPr>
        <p:txBody>
          <a:bodyPr/>
          <a:lstStyle/>
          <a:p>
            <a:pPr>
              <a:lnSpc>
                <a:spcPct val="100000"/>
              </a:lnSpc>
            </a:pPr>
            <a:r>
              <a:rPr lang="en-US" b="1" dirty="0"/>
              <a:t>Fragile prices | </a:t>
            </a:r>
            <a:r>
              <a:rPr lang="en-US" b="1" dirty="0">
                <a:solidFill>
                  <a:schemeClr val="accent1"/>
                </a:solidFill>
              </a:rPr>
              <a:t>More supply and less demand will lead to lower prices…</a:t>
            </a:r>
            <a:br>
              <a:rPr lang="en-US" b="1" dirty="0">
                <a:solidFill>
                  <a:schemeClr val="accent1"/>
                </a:solidFill>
              </a:rPr>
            </a:br>
            <a:r>
              <a:rPr lang="en-US" b="1" dirty="0">
                <a:solidFill>
                  <a:schemeClr val="accent1"/>
                </a:solidFill>
              </a:rPr>
              <a:t>…faster unwinding of OPEC+ cuts could see Brent below $50/b</a:t>
            </a:r>
          </a:p>
        </p:txBody>
      </p:sp>
      <p:grpSp>
        <p:nvGrpSpPr>
          <p:cNvPr id="10" name="Group 9">
            <a:extLst>
              <a:ext uri="{FF2B5EF4-FFF2-40B4-BE49-F238E27FC236}">
                <a16:creationId xmlns:a16="http://schemas.microsoft.com/office/drawing/2014/main" id="{7F79BE95-6C8A-5B67-151A-88A2A657EDDD}"/>
              </a:ext>
            </a:extLst>
          </p:cNvPr>
          <p:cNvGrpSpPr/>
          <p:nvPr/>
        </p:nvGrpSpPr>
        <p:grpSpPr>
          <a:xfrm>
            <a:off x="8977838" y="1979140"/>
            <a:ext cx="1414049" cy="2899719"/>
            <a:chOff x="8192530" y="1771135"/>
            <a:chExt cx="1779372" cy="2899719"/>
          </a:xfrm>
        </p:grpSpPr>
        <p:sp>
          <p:nvSpPr>
            <p:cNvPr id="3" name="Rectangle 2">
              <a:extLst>
                <a:ext uri="{FF2B5EF4-FFF2-40B4-BE49-F238E27FC236}">
                  <a16:creationId xmlns:a16="http://schemas.microsoft.com/office/drawing/2014/main" id="{AD849EB1-A5CF-B328-2EAA-10D23717BA75}"/>
                </a:ext>
              </a:extLst>
            </p:cNvPr>
            <p:cNvSpPr/>
            <p:nvPr/>
          </p:nvSpPr>
          <p:spPr>
            <a:xfrm>
              <a:off x="8192530" y="2261286"/>
              <a:ext cx="889686" cy="617838"/>
            </a:xfrm>
            <a:prstGeom prst="rect">
              <a:avLst/>
            </a:prstGeom>
            <a:solidFill>
              <a:srgbClr val="D9D9D9">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dirty="0">
                  <a:solidFill>
                    <a:schemeClr val="tx1"/>
                  </a:solidFill>
                </a:rPr>
                <a:t>1H25</a:t>
              </a:r>
            </a:p>
            <a:p>
              <a:pPr algn="ctr"/>
              <a:r>
                <a:rPr lang="en-US" sz="1400" dirty="0">
                  <a:solidFill>
                    <a:schemeClr val="tx1"/>
                  </a:solidFill>
                </a:rPr>
                <a:t>$72/b</a:t>
              </a:r>
            </a:p>
          </p:txBody>
        </p:sp>
        <p:sp>
          <p:nvSpPr>
            <p:cNvPr id="4" name="Rectangle 3">
              <a:extLst>
                <a:ext uri="{FF2B5EF4-FFF2-40B4-BE49-F238E27FC236}">
                  <a16:creationId xmlns:a16="http://schemas.microsoft.com/office/drawing/2014/main" id="{B28A95D7-4DD6-4EC7-F8EF-0716B8368022}"/>
                </a:ext>
              </a:extLst>
            </p:cNvPr>
            <p:cNvSpPr/>
            <p:nvPr/>
          </p:nvSpPr>
          <p:spPr>
            <a:xfrm>
              <a:off x="9082216" y="2261286"/>
              <a:ext cx="889686" cy="617838"/>
            </a:xfrm>
            <a:prstGeom prst="rect">
              <a:avLst/>
            </a:prstGeom>
            <a:solidFill>
              <a:srgbClr val="D9D9D9">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dirty="0">
                  <a:solidFill>
                    <a:schemeClr val="tx1"/>
                  </a:solidFill>
                </a:rPr>
                <a:t>2H25</a:t>
              </a:r>
            </a:p>
            <a:p>
              <a:pPr algn="ctr"/>
              <a:r>
                <a:rPr lang="en-US" sz="1400" dirty="0">
                  <a:solidFill>
                    <a:schemeClr val="tx1"/>
                  </a:solidFill>
                </a:rPr>
                <a:t>$64/b</a:t>
              </a:r>
            </a:p>
          </p:txBody>
        </p:sp>
        <p:sp>
          <p:nvSpPr>
            <p:cNvPr id="6" name="Rectangle 5">
              <a:extLst>
                <a:ext uri="{FF2B5EF4-FFF2-40B4-BE49-F238E27FC236}">
                  <a16:creationId xmlns:a16="http://schemas.microsoft.com/office/drawing/2014/main" id="{54A95C03-CFDB-0952-48DD-A127208FB6C8}"/>
                </a:ext>
              </a:extLst>
            </p:cNvPr>
            <p:cNvSpPr/>
            <p:nvPr/>
          </p:nvSpPr>
          <p:spPr>
            <a:xfrm>
              <a:off x="8192530" y="1771135"/>
              <a:ext cx="1779372" cy="490151"/>
            </a:xfrm>
            <a:prstGeom prst="rect">
              <a:avLst/>
            </a:prstGeom>
            <a:solidFill>
              <a:srgbClr val="F1A64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2025: $68/b</a:t>
              </a:r>
            </a:p>
          </p:txBody>
        </p:sp>
        <p:sp>
          <p:nvSpPr>
            <p:cNvPr id="7" name="Rectangle 6">
              <a:extLst>
                <a:ext uri="{FF2B5EF4-FFF2-40B4-BE49-F238E27FC236}">
                  <a16:creationId xmlns:a16="http://schemas.microsoft.com/office/drawing/2014/main" id="{EB632E4F-11A8-0495-4E71-F06ADCD0B9BD}"/>
                </a:ext>
              </a:extLst>
            </p:cNvPr>
            <p:cNvSpPr/>
            <p:nvPr/>
          </p:nvSpPr>
          <p:spPr>
            <a:xfrm>
              <a:off x="8192530" y="2879124"/>
              <a:ext cx="889686" cy="1791730"/>
            </a:xfrm>
            <a:prstGeom prst="rect">
              <a:avLst/>
            </a:prstGeom>
            <a:solidFill>
              <a:srgbClr val="D9D9D9">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dirty="0">
                <a:solidFill>
                  <a:schemeClr val="tx1"/>
                </a:solidFill>
              </a:endParaRPr>
            </a:p>
          </p:txBody>
        </p:sp>
        <p:sp>
          <p:nvSpPr>
            <p:cNvPr id="9" name="Rectangle 8">
              <a:extLst>
                <a:ext uri="{FF2B5EF4-FFF2-40B4-BE49-F238E27FC236}">
                  <a16:creationId xmlns:a16="http://schemas.microsoft.com/office/drawing/2014/main" id="{DE9DA180-E879-6B29-9C54-019D7FC3A37C}"/>
                </a:ext>
              </a:extLst>
            </p:cNvPr>
            <p:cNvSpPr/>
            <p:nvPr/>
          </p:nvSpPr>
          <p:spPr>
            <a:xfrm>
              <a:off x="9082216" y="2879124"/>
              <a:ext cx="889686" cy="1791730"/>
            </a:xfrm>
            <a:prstGeom prst="rect">
              <a:avLst/>
            </a:prstGeom>
            <a:solidFill>
              <a:srgbClr val="D9D9D9">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dirty="0">
                <a:solidFill>
                  <a:schemeClr val="tx1"/>
                </a:solidFill>
              </a:endParaRPr>
            </a:p>
          </p:txBody>
        </p:sp>
      </p:grpSp>
      <p:grpSp>
        <p:nvGrpSpPr>
          <p:cNvPr id="25" name="Group 24">
            <a:extLst>
              <a:ext uri="{FF2B5EF4-FFF2-40B4-BE49-F238E27FC236}">
                <a16:creationId xmlns:a16="http://schemas.microsoft.com/office/drawing/2014/main" id="{2012150D-1701-CAA8-3E0B-A757EBA2DC7A}"/>
              </a:ext>
            </a:extLst>
          </p:cNvPr>
          <p:cNvGrpSpPr/>
          <p:nvPr/>
        </p:nvGrpSpPr>
        <p:grpSpPr>
          <a:xfrm>
            <a:off x="10391887" y="1979140"/>
            <a:ext cx="1414049" cy="2899719"/>
            <a:chOff x="8192530" y="1771135"/>
            <a:chExt cx="1779372" cy="2899719"/>
          </a:xfrm>
        </p:grpSpPr>
        <p:sp>
          <p:nvSpPr>
            <p:cNvPr id="26" name="Rectangle 25">
              <a:extLst>
                <a:ext uri="{FF2B5EF4-FFF2-40B4-BE49-F238E27FC236}">
                  <a16:creationId xmlns:a16="http://schemas.microsoft.com/office/drawing/2014/main" id="{C5F55269-D3A0-C66F-F6A2-AB6298A021FE}"/>
                </a:ext>
              </a:extLst>
            </p:cNvPr>
            <p:cNvSpPr/>
            <p:nvPr/>
          </p:nvSpPr>
          <p:spPr>
            <a:xfrm>
              <a:off x="8192530" y="2261286"/>
              <a:ext cx="889686" cy="617838"/>
            </a:xfrm>
            <a:prstGeom prst="rect">
              <a:avLst/>
            </a:prstGeom>
            <a:solidFill>
              <a:srgbClr val="D9D9D9">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dirty="0">
                  <a:solidFill>
                    <a:schemeClr val="tx1"/>
                  </a:solidFill>
                </a:rPr>
                <a:t>1H26</a:t>
              </a:r>
            </a:p>
            <a:p>
              <a:pPr algn="ctr"/>
              <a:r>
                <a:rPr lang="en-US" sz="1400" dirty="0">
                  <a:solidFill>
                    <a:schemeClr val="tx1"/>
                  </a:solidFill>
                </a:rPr>
                <a:t>$56/b</a:t>
              </a:r>
            </a:p>
          </p:txBody>
        </p:sp>
        <p:sp>
          <p:nvSpPr>
            <p:cNvPr id="27" name="Rectangle 26">
              <a:extLst>
                <a:ext uri="{FF2B5EF4-FFF2-40B4-BE49-F238E27FC236}">
                  <a16:creationId xmlns:a16="http://schemas.microsoft.com/office/drawing/2014/main" id="{7642A760-D57C-C211-DAAE-22C2E5D2E94F}"/>
                </a:ext>
              </a:extLst>
            </p:cNvPr>
            <p:cNvSpPr/>
            <p:nvPr/>
          </p:nvSpPr>
          <p:spPr>
            <a:xfrm>
              <a:off x="9082216" y="2261286"/>
              <a:ext cx="889686" cy="617838"/>
            </a:xfrm>
            <a:prstGeom prst="rect">
              <a:avLst/>
            </a:prstGeom>
            <a:solidFill>
              <a:srgbClr val="D9D9D9">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400" dirty="0">
                  <a:solidFill>
                    <a:schemeClr val="tx1"/>
                  </a:solidFill>
                </a:rPr>
                <a:t>2H26</a:t>
              </a:r>
            </a:p>
            <a:p>
              <a:pPr algn="ctr"/>
              <a:r>
                <a:rPr lang="en-US" sz="1400" dirty="0">
                  <a:solidFill>
                    <a:schemeClr val="tx1"/>
                  </a:solidFill>
                </a:rPr>
                <a:t>$60/b</a:t>
              </a:r>
            </a:p>
          </p:txBody>
        </p:sp>
        <p:sp>
          <p:nvSpPr>
            <p:cNvPr id="28" name="Rectangle 27">
              <a:extLst>
                <a:ext uri="{FF2B5EF4-FFF2-40B4-BE49-F238E27FC236}">
                  <a16:creationId xmlns:a16="http://schemas.microsoft.com/office/drawing/2014/main" id="{F29D8002-BDFC-DC1C-FBF2-ED077C9AE34E}"/>
                </a:ext>
              </a:extLst>
            </p:cNvPr>
            <p:cNvSpPr/>
            <p:nvPr/>
          </p:nvSpPr>
          <p:spPr>
            <a:xfrm>
              <a:off x="8192530" y="1771135"/>
              <a:ext cx="1779372" cy="49015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2026: $58/b</a:t>
              </a:r>
            </a:p>
          </p:txBody>
        </p:sp>
        <p:sp>
          <p:nvSpPr>
            <p:cNvPr id="29" name="Rectangle 28">
              <a:extLst>
                <a:ext uri="{FF2B5EF4-FFF2-40B4-BE49-F238E27FC236}">
                  <a16:creationId xmlns:a16="http://schemas.microsoft.com/office/drawing/2014/main" id="{9C40BD2F-9D97-A5D0-7477-1086A7E1E25C}"/>
                </a:ext>
              </a:extLst>
            </p:cNvPr>
            <p:cNvSpPr/>
            <p:nvPr/>
          </p:nvSpPr>
          <p:spPr>
            <a:xfrm>
              <a:off x="8192530" y="2879124"/>
              <a:ext cx="889686" cy="1791730"/>
            </a:xfrm>
            <a:prstGeom prst="rect">
              <a:avLst/>
            </a:prstGeom>
            <a:solidFill>
              <a:srgbClr val="D9D9D9">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dirty="0">
                <a:solidFill>
                  <a:schemeClr val="tx1"/>
                </a:solidFill>
              </a:endParaRPr>
            </a:p>
          </p:txBody>
        </p:sp>
        <p:sp>
          <p:nvSpPr>
            <p:cNvPr id="30" name="Rectangle 29">
              <a:extLst>
                <a:ext uri="{FF2B5EF4-FFF2-40B4-BE49-F238E27FC236}">
                  <a16:creationId xmlns:a16="http://schemas.microsoft.com/office/drawing/2014/main" id="{DC215ED2-B091-9198-9BCD-6AB95C3CA795}"/>
                </a:ext>
              </a:extLst>
            </p:cNvPr>
            <p:cNvSpPr/>
            <p:nvPr/>
          </p:nvSpPr>
          <p:spPr>
            <a:xfrm>
              <a:off x="9082216" y="2879124"/>
              <a:ext cx="889686" cy="1791730"/>
            </a:xfrm>
            <a:prstGeom prst="rect">
              <a:avLst/>
            </a:prstGeom>
            <a:solidFill>
              <a:srgbClr val="D9D9D9">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400" dirty="0">
                <a:solidFill>
                  <a:schemeClr val="tx1"/>
                </a:solidFill>
              </a:endParaRPr>
            </a:p>
          </p:txBody>
        </p:sp>
      </p:grpSp>
    </p:spTree>
    <p:extLst>
      <p:ext uri="{BB962C8B-B14F-4D97-AF65-F5344CB8AC3E}">
        <p14:creationId xmlns:p14="http://schemas.microsoft.com/office/powerpoint/2010/main" val="272455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AC7A-0FAA-C253-1535-994A63EB53D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6C1229B-6AD8-EBD3-20EB-9A2B21A11FF9}"/>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55340A87-B9AE-6CC5-7BCA-74114F984863}"/>
              </a:ext>
            </a:extLst>
          </p:cNvPr>
          <p:cNvSpPr>
            <a:spLocks noGrp="1"/>
          </p:cNvSpPr>
          <p:nvPr>
            <p:ph type="sldNum" sz="quarter" idx="12"/>
          </p:nvPr>
        </p:nvSpPr>
        <p:spPr/>
        <p:txBody>
          <a:bodyPr/>
          <a:lstStyle/>
          <a:p>
            <a:fld id="{5CFA18E4-D58E-4B28-B105-28D9665A8EBC}" type="slidenum">
              <a:rPr lang="en-US" smtClean="0"/>
              <a:pPr/>
              <a:t>12</a:t>
            </a:fld>
            <a:endParaRPr lang="en-US"/>
          </a:p>
        </p:txBody>
      </p:sp>
      <p:sp>
        <p:nvSpPr>
          <p:cNvPr id="4" name="Title 3">
            <a:extLst>
              <a:ext uri="{FF2B5EF4-FFF2-40B4-BE49-F238E27FC236}">
                <a16:creationId xmlns:a16="http://schemas.microsoft.com/office/drawing/2014/main" id="{E89D61D0-FFA2-C9F2-B457-622912445880}"/>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B0038E89-3B39-3EDC-92F6-651935EE94CC}"/>
              </a:ext>
            </a:extLst>
          </p:cNvPr>
          <p:cNvSpPr>
            <a:spLocks noGrp="1"/>
          </p:cNvSpPr>
          <p:nvPr>
            <p:ph type="body" sz="quarter" idx="13"/>
          </p:nvPr>
        </p:nvSpPr>
        <p:spPr/>
        <p:txBody>
          <a:bodyPr/>
          <a:lstStyle/>
          <a:p>
            <a:pPr algn="l"/>
            <a:r>
              <a:rPr lang="en-US" sz="3600" dirty="0"/>
              <a:t>Does a refining downcycle create </a:t>
            </a:r>
            <a:r>
              <a:rPr lang="en-US" sz="3600" b="1" dirty="0"/>
              <a:t>supply risk for southern Africa</a:t>
            </a:r>
            <a:r>
              <a:rPr lang="en-US" sz="3600" dirty="0"/>
              <a:t>?</a:t>
            </a:r>
          </a:p>
          <a:p>
            <a:endParaRPr lang="en-US" dirty="0"/>
          </a:p>
        </p:txBody>
      </p:sp>
    </p:spTree>
    <p:extLst>
      <p:ext uri="{BB962C8B-B14F-4D97-AF65-F5344CB8AC3E}">
        <p14:creationId xmlns:p14="http://schemas.microsoft.com/office/powerpoint/2010/main" val="3730839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15">
            <a:extLst>
              <a:ext uri="{FF2B5EF4-FFF2-40B4-BE49-F238E27FC236}">
                <a16:creationId xmlns:a16="http://schemas.microsoft.com/office/drawing/2014/main" id="{61702DDF-E402-C4F8-F46A-9747C657DBF9}"/>
              </a:ext>
            </a:extLst>
          </p:cNvPr>
          <p:cNvGraphicFramePr>
            <a:graphicFrameLocks noGrp="1"/>
          </p:cNvGraphicFramePr>
          <p:nvPr>
            <p:ph idx="1"/>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id="{2C6EC001-6194-56D2-6C82-5A7BBAFFC2F2}"/>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A89D9FD2-F57C-864E-F0B0-56171DEBB1FD}"/>
              </a:ext>
            </a:extLst>
          </p:cNvPr>
          <p:cNvSpPr>
            <a:spLocks noGrp="1"/>
          </p:cNvSpPr>
          <p:nvPr>
            <p:ph type="sldNum" sz="quarter" idx="12"/>
          </p:nvPr>
        </p:nvSpPr>
        <p:spPr/>
        <p:txBody>
          <a:bodyPr/>
          <a:lstStyle/>
          <a:p>
            <a:fld id="{5246FB18-5DF1-419A-B975-14AFDDD65B9F}" type="slidenum">
              <a:rPr lang="en-US" smtClean="0"/>
              <a:t>13</a:t>
            </a:fld>
            <a:endParaRPr lang="en-US"/>
          </a:p>
        </p:txBody>
      </p:sp>
      <p:sp>
        <p:nvSpPr>
          <p:cNvPr id="5" name="Title 4">
            <a:extLst>
              <a:ext uri="{FF2B5EF4-FFF2-40B4-BE49-F238E27FC236}">
                <a16:creationId xmlns:a16="http://schemas.microsoft.com/office/drawing/2014/main" id="{5D487BBD-DC27-B08A-6396-38E45F927593}"/>
              </a:ext>
            </a:extLst>
          </p:cNvPr>
          <p:cNvSpPr>
            <a:spLocks noGrp="1"/>
          </p:cNvSpPr>
          <p:nvPr>
            <p:ph type="title"/>
          </p:nvPr>
        </p:nvSpPr>
        <p:spPr/>
        <p:txBody>
          <a:bodyPr/>
          <a:lstStyle/>
          <a:p>
            <a:r>
              <a:rPr lang="en-US" b="1" dirty="0"/>
              <a:t>Transition ahead | </a:t>
            </a:r>
            <a:r>
              <a:rPr lang="en-US" b="1" dirty="0">
                <a:solidFill>
                  <a:schemeClr val="accent1"/>
                </a:solidFill>
              </a:rPr>
              <a:t>Transportation fuel balances are set to become looser as demand growth slows and new capacity is brought online</a:t>
            </a:r>
          </a:p>
        </p:txBody>
      </p:sp>
      <p:sp>
        <p:nvSpPr>
          <p:cNvPr id="6" name="Text Placeholder 5">
            <a:extLst>
              <a:ext uri="{FF2B5EF4-FFF2-40B4-BE49-F238E27FC236}">
                <a16:creationId xmlns:a16="http://schemas.microsoft.com/office/drawing/2014/main" id="{3B6E2796-0305-0EBB-CDB1-64520B629198}"/>
              </a:ext>
            </a:extLst>
          </p:cNvPr>
          <p:cNvSpPr>
            <a:spLocks noGrp="1"/>
          </p:cNvSpPr>
          <p:nvPr>
            <p:ph type="body" sz="quarter" idx="15"/>
          </p:nvPr>
        </p:nvSpPr>
        <p:spPr/>
        <p:txBody>
          <a:bodyPr/>
          <a:lstStyle/>
          <a:p>
            <a:endParaRPr lang="en-US"/>
          </a:p>
        </p:txBody>
      </p:sp>
      <p:sp>
        <p:nvSpPr>
          <p:cNvPr id="8" name="Arrow: Left-Right 7">
            <a:extLst>
              <a:ext uri="{FF2B5EF4-FFF2-40B4-BE49-F238E27FC236}">
                <a16:creationId xmlns:a16="http://schemas.microsoft.com/office/drawing/2014/main" id="{02993A3C-AAAB-F4BF-B295-67D5A1C30121}"/>
              </a:ext>
            </a:extLst>
          </p:cNvPr>
          <p:cNvSpPr/>
          <p:nvPr/>
        </p:nvSpPr>
        <p:spPr>
          <a:xfrm>
            <a:off x="6495381" y="3771052"/>
            <a:ext cx="1500304" cy="608722"/>
          </a:xfrm>
          <a:prstGeom prst="leftRightArrow">
            <a:avLst/>
          </a:prstGeom>
          <a:solidFill>
            <a:srgbClr val="F1A64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9" name="TextBox 8">
            <a:extLst>
              <a:ext uri="{FF2B5EF4-FFF2-40B4-BE49-F238E27FC236}">
                <a16:creationId xmlns:a16="http://schemas.microsoft.com/office/drawing/2014/main" id="{7CBAB3EA-CC94-283E-99CA-D5C409DE5ED8}"/>
              </a:ext>
            </a:extLst>
          </p:cNvPr>
          <p:cNvSpPr txBox="1"/>
          <p:nvPr/>
        </p:nvSpPr>
        <p:spPr>
          <a:xfrm>
            <a:off x="6495381" y="4603772"/>
            <a:ext cx="1638299" cy="646331"/>
          </a:xfrm>
          <a:prstGeom prst="rect">
            <a:avLst/>
          </a:prstGeom>
          <a:noFill/>
        </p:spPr>
        <p:txBody>
          <a:bodyPr wrap="square" lIns="0" tIns="0" rIns="0" bIns="0" rtlCol="0">
            <a:spAutoFit/>
          </a:bodyPr>
          <a:lstStyle/>
          <a:p>
            <a:pPr algn="l"/>
            <a:r>
              <a:rPr lang="en-US" sz="1400" dirty="0"/>
              <a:t>Demand outpacing supply. </a:t>
            </a:r>
          </a:p>
          <a:p>
            <a:pPr algn="l"/>
            <a:r>
              <a:rPr lang="en-US" sz="1400" dirty="0"/>
              <a:t>High margins.</a:t>
            </a:r>
          </a:p>
        </p:txBody>
      </p:sp>
      <p:sp>
        <p:nvSpPr>
          <p:cNvPr id="10" name="Arrow: Left-Right 9">
            <a:extLst>
              <a:ext uri="{FF2B5EF4-FFF2-40B4-BE49-F238E27FC236}">
                <a16:creationId xmlns:a16="http://schemas.microsoft.com/office/drawing/2014/main" id="{BE9024AD-DDEF-D668-A65C-14E83653699E}"/>
              </a:ext>
            </a:extLst>
          </p:cNvPr>
          <p:cNvSpPr/>
          <p:nvPr/>
        </p:nvSpPr>
        <p:spPr>
          <a:xfrm>
            <a:off x="9555270" y="3756444"/>
            <a:ext cx="1769954" cy="608722"/>
          </a:xfrm>
          <a:prstGeom prst="leftRightArrow">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11" name="TextBox 10">
            <a:extLst>
              <a:ext uri="{FF2B5EF4-FFF2-40B4-BE49-F238E27FC236}">
                <a16:creationId xmlns:a16="http://schemas.microsoft.com/office/drawing/2014/main" id="{14B19563-1C19-AA92-B46D-49A5D23F52B8}"/>
              </a:ext>
            </a:extLst>
          </p:cNvPr>
          <p:cNvSpPr txBox="1"/>
          <p:nvPr/>
        </p:nvSpPr>
        <p:spPr>
          <a:xfrm>
            <a:off x="9726278" y="4658200"/>
            <a:ext cx="2199479" cy="646331"/>
          </a:xfrm>
          <a:prstGeom prst="rect">
            <a:avLst/>
          </a:prstGeom>
          <a:noFill/>
        </p:spPr>
        <p:txBody>
          <a:bodyPr wrap="square" lIns="0" tIns="0" rIns="0" bIns="0" rtlCol="0">
            <a:spAutoFit/>
          </a:bodyPr>
          <a:lstStyle/>
          <a:p>
            <a:pPr algn="l"/>
            <a:r>
              <a:rPr lang="en-US" sz="1400" dirty="0"/>
              <a:t>Excess supply. </a:t>
            </a:r>
          </a:p>
          <a:p>
            <a:pPr algn="l"/>
            <a:r>
              <a:rPr lang="en-US" sz="1400" dirty="0"/>
              <a:t>Low margins.</a:t>
            </a:r>
          </a:p>
          <a:p>
            <a:pPr algn="l"/>
            <a:r>
              <a:rPr lang="en-US" sz="1400" dirty="0"/>
              <a:t>Refinery closures.</a:t>
            </a:r>
          </a:p>
        </p:txBody>
      </p:sp>
      <p:sp>
        <p:nvSpPr>
          <p:cNvPr id="12" name="Rectangle 11">
            <a:extLst>
              <a:ext uri="{FF2B5EF4-FFF2-40B4-BE49-F238E27FC236}">
                <a16:creationId xmlns:a16="http://schemas.microsoft.com/office/drawing/2014/main" id="{89C8D1BF-7E15-205A-CFB6-F926C52DF69E}"/>
              </a:ext>
            </a:extLst>
          </p:cNvPr>
          <p:cNvSpPr/>
          <p:nvPr/>
        </p:nvSpPr>
        <p:spPr>
          <a:xfrm>
            <a:off x="8087979" y="3407100"/>
            <a:ext cx="1374997" cy="1619005"/>
          </a:xfrm>
          <a:prstGeom prst="rect">
            <a:avLst/>
          </a:prstGeom>
          <a:solidFill>
            <a:schemeClr val="accent3">
              <a:alpha val="44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a:solidFill>
                  <a:schemeClr val="tx1"/>
                </a:solidFill>
              </a:rPr>
              <a:t>Transition</a:t>
            </a:r>
          </a:p>
        </p:txBody>
      </p:sp>
      <p:sp>
        <p:nvSpPr>
          <p:cNvPr id="13" name="Speech Bubble: Rectangle 12">
            <a:extLst>
              <a:ext uri="{FF2B5EF4-FFF2-40B4-BE49-F238E27FC236}">
                <a16:creationId xmlns:a16="http://schemas.microsoft.com/office/drawing/2014/main" id="{AD276AD4-AF65-C98D-AA12-F7B53B5D8A0B}"/>
              </a:ext>
            </a:extLst>
          </p:cNvPr>
          <p:cNvSpPr/>
          <p:nvPr/>
        </p:nvSpPr>
        <p:spPr>
          <a:xfrm>
            <a:off x="1727648" y="2282719"/>
            <a:ext cx="1788605" cy="852470"/>
          </a:xfrm>
          <a:prstGeom prst="wedgeRectCallout">
            <a:avLst>
              <a:gd name="adj1" fmla="val -53417"/>
              <a:gd name="adj2" fmla="val 211020"/>
            </a:avLst>
          </a:prstGeom>
          <a:solidFill>
            <a:schemeClr val="accent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Balanced market: </a:t>
            </a:r>
            <a:r>
              <a:rPr lang="en-US" sz="1400" dirty="0">
                <a:solidFill>
                  <a:schemeClr val="tx1"/>
                </a:solidFill>
              </a:rPr>
              <a:t>Average cracks and margins</a:t>
            </a:r>
          </a:p>
        </p:txBody>
      </p:sp>
      <p:sp>
        <p:nvSpPr>
          <p:cNvPr id="17" name="TextBox 16">
            <a:extLst>
              <a:ext uri="{FF2B5EF4-FFF2-40B4-BE49-F238E27FC236}">
                <a16:creationId xmlns:a16="http://schemas.microsoft.com/office/drawing/2014/main" id="{19D68337-E67B-93BD-4E0E-07538AF887D8}"/>
              </a:ext>
            </a:extLst>
          </p:cNvPr>
          <p:cNvSpPr txBox="1"/>
          <p:nvPr/>
        </p:nvSpPr>
        <p:spPr>
          <a:xfrm>
            <a:off x="4857082" y="2621290"/>
            <a:ext cx="1638299" cy="215444"/>
          </a:xfrm>
          <a:prstGeom prst="rect">
            <a:avLst/>
          </a:prstGeom>
          <a:noFill/>
        </p:spPr>
        <p:txBody>
          <a:bodyPr wrap="square" lIns="0" tIns="0" rIns="0" bIns="0" rtlCol="0">
            <a:spAutoFit/>
          </a:bodyPr>
          <a:lstStyle/>
          <a:p>
            <a:pPr algn="l"/>
            <a:r>
              <a:rPr lang="en-US" sz="1400" b="1" dirty="0">
                <a:solidFill>
                  <a:srgbClr val="F1A649"/>
                </a:solidFill>
              </a:rPr>
              <a:t>Change in demand</a:t>
            </a:r>
          </a:p>
        </p:txBody>
      </p:sp>
      <p:sp>
        <p:nvSpPr>
          <p:cNvPr id="18" name="TextBox 17">
            <a:extLst>
              <a:ext uri="{FF2B5EF4-FFF2-40B4-BE49-F238E27FC236}">
                <a16:creationId xmlns:a16="http://schemas.microsoft.com/office/drawing/2014/main" id="{CD5E299E-501F-EFFF-061D-73F64BA90500}"/>
              </a:ext>
            </a:extLst>
          </p:cNvPr>
          <p:cNvSpPr txBox="1"/>
          <p:nvPr/>
        </p:nvSpPr>
        <p:spPr>
          <a:xfrm>
            <a:off x="5276850" y="3196171"/>
            <a:ext cx="1638299" cy="215444"/>
          </a:xfrm>
          <a:prstGeom prst="rect">
            <a:avLst/>
          </a:prstGeom>
          <a:noFill/>
        </p:spPr>
        <p:txBody>
          <a:bodyPr wrap="square" lIns="0" tIns="0" rIns="0" bIns="0" rtlCol="0">
            <a:spAutoFit/>
          </a:bodyPr>
          <a:lstStyle/>
          <a:p>
            <a:pPr algn="l"/>
            <a:r>
              <a:rPr lang="en-US" sz="1400" b="1" dirty="0">
                <a:solidFill>
                  <a:srgbClr val="006D89"/>
                </a:solidFill>
              </a:rPr>
              <a:t>Change in supply</a:t>
            </a:r>
          </a:p>
        </p:txBody>
      </p:sp>
      <p:sp>
        <p:nvSpPr>
          <p:cNvPr id="19" name="TextBox 18">
            <a:extLst>
              <a:ext uri="{FF2B5EF4-FFF2-40B4-BE49-F238E27FC236}">
                <a16:creationId xmlns:a16="http://schemas.microsoft.com/office/drawing/2014/main" id="{9D62D2D0-250F-EEB4-28EC-7AB86D84D3C6}"/>
              </a:ext>
            </a:extLst>
          </p:cNvPr>
          <p:cNvSpPr txBox="1"/>
          <p:nvPr/>
        </p:nvSpPr>
        <p:spPr>
          <a:xfrm>
            <a:off x="9986963" y="1447968"/>
            <a:ext cx="1638299" cy="646331"/>
          </a:xfrm>
          <a:prstGeom prst="rect">
            <a:avLst/>
          </a:prstGeom>
          <a:noFill/>
        </p:spPr>
        <p:txBody>
          <a:bodyPr wrap="square" lIns="0" tIns="0" rIns="0" bIns="0" rtlCol="0">
            <a:spAutoFit/>
          </a:bodyPr>
          <a:lstStyle/>
          <a:p>
            <a:pPr algn="l"/>
            <a:r>
              <a:rPr lang="en-US" sz="1400" dirty="0">
                <a:solidFill>
                  <a:srgbClr val="006D89"/>
                </a:solidFill>
              </a:rPr>
              <a:t>Impact of announced closures in 2025 and 2026</a:t>
            </a:r>
          </a:p>
        </p:txBody>
      </p:sp>
      <p:cxnSp>
        <p:nvCxnSpPr>
          <p:cNvPr id="21" name="Straight Arrow Connector 20">
            <a:extLst>
              <a:ext uri="{FF2B5EF4-FFF2-40B4-BE49-F238E27FC236}">
                <a16:creationId xmlns:a16="http://schemas.microsoft.com/office/drawing/2014/main" id="{CA275E63-B263-9044-7A9F-254E47CD85E8}"/>
              </a:ext>
            </a:extLst>
          </p:cNvPr>
          <p:cNvCxnSpPr/>
          <p:nvPr/>
        </p:nvCxnSpPr>
        <p:spPr>
          <a:xfrm>
            <a:off x="9994605" y="2157351"/>
            <a:ext cx="287079" cy="2772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4415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26F976-2723-57F5-816E-408F5B400B44}"/>
              </a:ext>
            </a:extLst>
          </p:cNvPr>
          <p:cNvSpPr>
            <a:spLocks noGrp="1"/>
          </p:cNvSpPr>
          <p:nvPr>
            <p:ph type="sldNum" sz="quarter" idx="12"/>
          </p:nvPr>
        </p:nvSpPr>
        <p:spPr>
          <a:xfrm>
            <a:off x="11320251" y="6563709"/>
            <a:ext cx="311576" cy="214804"/>
          </a:xfrm>
        </p:spPr>
        <p:txBody>
          <a:bodyPr/>
          <a:lstStyle/>
          <a:p>
            <a:fld id="{5246FB18-5DF1-419A-B975-14AFDDD65B9F}" type="slidenum">
              <a:rPr lang="en-US" smtClean="0"/>
              <a:pPr/>
              <a:t>14</a:t>
            </a:fld>
            <a:endParaRPr lang="en-US"/>
          </a:p>
        </p:txBody>
      </p:sp>
      <p:sp>
        <p:nvSpPr>
          <p:cNvPr id="2" name="Title 1">
            <a:extLst>
              <a:ext uri="{FF2B5EF4-FFF2-40B4-BE49-F238E27FC236}">
                <a16:creationId xmlns:a16="http://schemas.microsoft.com/office/drawing/2014/main" id="{842A2622-114B-49B4-9C2C-FF55EE8C30AC}"/>
              </a:ext>
            </a:extLst>
          </p:cNvPr>
          <p:cNvSpPr>
            <a:spLocks noGrp="1"/>
          </p:cNvSpPr>
          <p:nvPr>
            <p:ph type="title"/>
          </p:nvPr>
        </p:nvSpPr>
        <p:spPr>
          <a:xfrm>
            <a:off x="567040" y="347472"/>
            <a:ext cx="11060912" cy="826477"/>
          </a:xfrm>
        </p:spPr>
        <p:txBody>
          <a:bodyPr/>
          <a:lstStyle/>
          <a:p>
            <a:pPr>
              <a:lnSpc>
                <a:spcPct val="100000"/>
              </a:lnSpc>
            </a:pPr>
            <a:r>
              <a:rPr lang="en-US" b="1" dirty="0"/>
              <a:t>Nameplate capacity increasing | </a:t>
            </a:r>
            <a:r>
              <a:rPr lang="en-US" b="1" dirty="0">
                <a:solidFill>
                  <a:schemeClr val="accent1"/>
                </a:solidFill>
              </a:rPr>
              <a:t>3 </a:t>
            </a:r>
            <a:r>
              <a:rPr lang="en-US" b="1" dirty="0" err="1">
                <a:solidFill>
                  <a:schemeClr val="accent1"/>
                </a:solidFill>
              </a:rPr>
              <a:t>MMb</a:t>
            </a:r>
            <a:r>
              <a:rPr lang="en-US" b="1" dirty="0">
                <a:solidFill>
                  <a:schemeClr val="accent1"/>
                </a:solidFill>
              </a:rPr>
              <a:t>/d of capacity currently starting up, ramping up or shutting down</a:t>
            </a:r>
            <a:endParaRPr lang="en-US" noProof="0" dirty="0"/>
          </a:p>
        </p:txBody>
      </p:sp>
      <p:graphicFrame>
        <p:nvGraphicFramePr>
          <p:cNvPr id="10" name="Content Placeholder 9">
            <a:extLst>
              <a:ext uri="{FF2B5EF4-FFF2-40B4-BE49-F238E27FC236}">
                <a16:creationId xmlns:a16="http://schemas.microsoft.com/office/drawing/2014/main" id="{4ABFD3A8-7F39-4B20-9BEC-8594B21D2770}"/>
              </a:ext>
            </a:extLst>
          </p:cNvPr>
          <p:cNvGraphicFramePr>
            <a:graphicFrameLocks noGrp="1"/>
          </p:cNvGraphicFramePr>
          <p:nvPr>
            <p:ph sz="quarter" idx="17"/>
          </p:nvPr>
        </p:nvGraphicFramePr>
        <p:xfrm>
          <a:off x="566738" y="1257300"/>
          <a:ext cx="11064875"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E196B6E7-ADD2-7685-EEBF-490901F87D5A}"/>
              </a:ext>
            </a:extLst>
          </p:cNvPr>
          <p:cNvSpPr>
            <a:spLocks noGrp="1"/>
          </p:cNvSpPr>
          <p:nvPr>
            <p:ph type="body" sz="quarter" idx="15"/>
          </p:nvPr>
        </p:nvSpPr>
        <p:spPr>
          <a:xfrm>
            <a:off x="567039" y="5687045"/>
            <a:ext cx="11060912" cy="525368"/>
          </a:xfrm>
        </p:spPr>
        <p:txBody>
          <a:bodyPr/>
          <a:lstStyle/>
          <a:p>
            <a:r>
              <a:rPr lang="en-US" noProof="0" dirty="0"/>
              <a:t>Data compiled June 2025.</a:t>
            </a:r>
          </a:p>
          <a:p>
            <a:r>
              <a:rPr lang="en-US" dirty="0"/>
              <a:t>CIS = Commonwealth of Independent States. </a:t>
            </a:r>
          </a:p>
          <a:p>
            <a:r>
              <a:rPr lang="en-US" noProof="0" dirty="0"/>
              <a:t>Historical capacity additions represent global sum of new projects and incremental capacity creep at existing refineries. Closures of crude distillation unit (CDU) capacity include biorefinery conversions. Chart reflects initial startup of CDU capacity; see slide 16 for specific timing of production ramp-up.</a:t>
            </a:r>
          </a:p>
          <a:p>
            <a:r>
              <a:rPr lang="en-US" noProof="0" dirty="0"/>
              <a:t>Source: S&amp;P Global Commodity Insights.</a:t>
            </a:r>
          </a:p>
        </p:txBody>
      </p:sp>
      <p:sp>
        <p:nvSpPr>
          <p:cNvPr id="14" name="Rectangle 13">
            <a:extLst>
              <a:ext uri="{FF2B5EF4-FFF2-40B4-BE49-F238E27FC236}">
                <a16:creationId xmlns:a16="http://schemas.microsoft.com/office/drawing/2014/main" id="{C576F936-DBA0-4D16-8398-EFA15AA82C8C}"/>
              </a:ext>
            </a:extLst>
          </p:cNvPr>
          <p:cNvSpPr/>
          <p:nvPr/>
        </p:nvSpPr>
        <p:spPr>
          <a:xfrm>
            <a:off x="7952138" y="1829659"/>
            <a:ext cx="1702578" cy="56660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p>
            <a:pPr algn="ctr"/>
            <a:r>
              <a:rPr lang="en-US" sz="950" dirty="0">
                <a:solidFill>
                  <a:schemeClr val="tx1"/>
                </a:solidFill>
              </a:rPr>
              <a:t>Slower ramp-up of Dangote RFCC until Q1 2026</a:t>
            </a:r>
          </a:p>
        </p:txBody>
      </p:sp>
      <p:cxnSp>
        <p:nvCxnSpPr>
          <p:cNvPr id="15" name="Straight Arrow Connector 14">
            <a:extLst>
              <a:ext uri="{FF2B5EF4-FFF2-40B4-BE49-F238E27FC236}">
                <a16:creationId xmlns:a16="http://schemas.microsoft.com/office/drawing/2014/main" id="{1F5AA708-5617-4DFB-81E1-8E4AEA969558}"/>
              </a:ext>
            </a:extLst>
          </p:cNvPr>
          <p:cNvCxnSpPr>
            <a:cxnSpLocks/>
          </p:cNvCxnSpPr>
          <p:nvPr/>
        </p:nvCxnSpPr>
        <p:spPr>
          <a:xfrm flipH="1">
            <a:off x="8267429" y="2383746"/>
            <a:ext cx="712972" cy="1424683"/>
          </a:xfrm>
          <a:prstGeom prst="straightConnector1">
            <a:avLst/>
          </a:prstGeom>
          <a:ln>
            <a:solidFill>
              <a:srgbClr val="7F80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90E5265-6C64-4EF9-9BED-50CD47BD776F}"/>
              </a:ext>
            </a:extLst>
          </p:cNvPr>
          <p:cNvCxnSpPr>
            <a:cxnSpLocks/>
          </p:cNvCxnSpPr>
          <p:nvPr/>
        </p:nvCxnSpPr>
        <p:spPr>
          <a:xfrm>
            <a:off x="5340342" y="2573883"/>
            <a:ext cx="655105" cy="998876"/>
          </a:xfrm>
          <a:prstGeom prst="straightConnector1">
            <a:avLst/>
          </a:prstGeom>
          <a:ln>
            <a:solidFill>
              <a:srgbClr val="7F808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56A10E3-09A8-4E14-BA2A-9751581DB26D}"/>
              </a:ext>
            </a:extLst>
          </p:cNvPr>
          <p:cNvSpPr/>
          <p:nvPr/>
        </p:nvSpPr>
        <p:spPr>
          <a:xfrm>
            <a:off x="3766930" y="2113574"/>
            <a:ext cx="2144525" cy="45760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950" dirty="0">
                <a:solidFill>
                  <a:schemeClr val="tx1"/>
                </a:solidFill>
              </a:rPr>
              <a:t>Exxon Mobil Corp. began the startup of its Beaumont expansion in Q1 2023</a:t>
            </a:r>
          </a:p>
        </p:txBody>
      </p:sp>
      <p:cxnSp>
        <p:nvCxnSpPr>
          <p:cNvPr id="6" name="Straight Arrow Connector 5">
            <a:extLst>
              <a:ext uri="{FF2B5EF4-FFF2-40B4-BE49-F238E27FC236}">
                <a16:creationId xmlns:a16="http://schemas.microsoft.com/office/drawing/2014/main" id="{006F3877-0CF6-12ED-B566-359CDB392461}"/>
              </a:ext>
            </a:extLst>
          </p:cNvPr>
          <p:cNvCxnSpPr>
            <a:cxnSpLocks/>
          </p:cNvCxnSpPr>
          <p:nvPr/>
        </p:nvCxnSpPr>
        <p:spPr>
          <a:xfrm flipV="1">
            <a:off x="8457081" y="4194928"/>
            <a:ext cx="523320" cy="341956"/>
          </a:xfrm>
          <a:prstGeom prst="straightConnector1">
            <a:avLst/>
          </a:prstGeom>
          <a:ln>
            <a:solidFill>
              <a:srgbClr val="7F808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C2110FD-7796-7F96-FD1C-CE0C969FC368}"/>
              </a:ext>
            </a:extLst>
          </p:cNvPr>
          <p:cNvSpPr/>
          <p:nvPr/>
        </p:nvSpPr>
        <p:spPr>
          <a:xfrm>
            <a:off x="6831452" y="4268998"/>
            <a:ext cx="1670490" cy="84373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950" dirty="0">
                <a:solidFill>
                  <a:schemeClr val="tx1"/>
                </a:solidFill>
              </a:rPr>
              <a:t>LyondellBasell Industries NV Houston shutdown in Q1 2025; Phillips 66 shutdown in Q4 2025</a:t>
            </a:r>
          </a:p>
        </p:txBody>
      </p:sp>
      <p:cxnSp>
        <p:nvCxnSpPr>
          <p:cNvPr id="16" name="Straight Arrow Connector 15">
            <a:extLst>
              <a:ext uri="{FF2B5EF4-FFF2-40B4-BE49-F238E27FC236}">
                <a16:creationId xmlns:a16="http://schemas.microsoft.com/office/drawing/2014/main" id="{745F62E0-DB8F-1C24-7335-1D0563D91B7E}"/>
              </a:ext>
            </a:extLst>
          </p:cNvPr>
          <p:cNvCxnSpPr>
            <a:cxnSpLocks/>
          </p:cNvCxnSpPr>
          <p:nvPr/>
        </p:nvCxnSpPr>
        <p:spPr>
          <a:xfrm flipV="1">
            <a:off x="9353622" y="4557839"/>
            <a:ext cx="0" cy="266059"/>
          </a:xfrm>
          <a:prstGeom prst="straightConnector1">
            <a:avLst/>
          </a:prstGeom>
          <a:ln>
            <a:solidFill>
              <a:srgbClr val="7F808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3D19B88-40D7-E015-D6E5-C6C74F9ACB83}"/>
              </a:ext>
            </a:extLst>
          </p:cNvPr>
          <p:cNvSpPr/>
          <p:nvPr/>
        </p:nvSpPr>
        <p:spPr>
          <a:xfrm>
            <a:off x="8385393" y="4857233"/>
            <a:ext cx="1936457" cy="41421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950">
                <a:solidFill>
                  <a:schemeClr val="tx1"/>
                </a:solidFill>
              </a:rPr>
              <a:t>Includes Grangemouth, Gelsenkirchen and </a:t>
            </a:r>
            <a:r>
              <a:rPr lang="en-US" sz="950" err="1">
                <a:solidFill>
                  <a:schemeClr val="tx1"/>
                </a:solidFill>
              </a:rPr>
              <a:t>Wesseling</a:t>
            </a:r>
            <a:endParaRPr lang="en-US" sz="950">
              <a:solidFill>
                <a:schemeClr val="tx1"/>
              </a:solidFill>
            </a:endParaRPr>
          </a:p>
        </p:txBody>
      </p:sp>
      <p:sp>
        <p:nvSpPr>
          <p:cNvPr id="9" name="Rectangle 8">
            <a:extLst>
              <a:ext uri="{FF2B5EF4-FFF2-40B4-BE49-F238E27FC236}">
                <a16:creationId xmlns:a16="http://schemas.microsoft.com/office/drawing/2014/main" id="{F057DC5D-CF4F-7EAD-3921-97145C378D61}"/>
              </a:ext>
            </a:extLst>
          </p:cNvPr>
          <p:cNvSpPr/>
          <p:nvPr/>
        </p:nvSpPr>
        <p:spPr>
          <a:xfrm>
            <a:off x="10205303" y="4638933"/>
            <a:ext cx="1312938" cy="56660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p>
            <a:pPr algn="ctr"/>
            <a:r>
              <a:rPr lang="en-US" sz="950">
                <a:solidFill>
                  <a:schemeClr val="tx1"/>
                </a:solidFill>
              </a:rPr>
              <a:t>Valero Energy’s Benicia refinery to close by April 2026</a:t>
            </a:r>
          </a:p>
        </p:txBody>
      </p:sp>
      <p:cxnSp>
        <p:nvCxnSpPr>
          <p:cNvPr id="11" name="Straight Arrow Connector 10">
            <a:extLst>
              <a:ext uri="{FF2B5EF4-FFF2-40B4-BE49-F238E27FC236}">
                <a16:creationId xmlns:a16="http://schemas.microsoft.com/office/drawing/2014/main" id="{5732585A-8248-C7BC-3844-3C063737A3BD}"/>
              </a:ext>
            </a:extLst>
          </p:cNvPr>
          <p:cNvCxnSpPr>
            <a:cxnSpLocks/>
          </p:cNvCxnSpPr>
          <p:nvPr/>
        </p:nvCxnSpPr>
        <p:spPr>
          <a:xfrm flipV="1">
            <a:off x="10804470" y="4247660"/>
            <a:ext cx="0" cy="391273"/>
          </a:xfrm>
          <a:prstGeom prst="straightConnector1">
            <a:avLst/>
          </a:prstGeom>
          <a:ln>
            <a:solidFill>
              <a:srgbClr val="7F808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8277A7F2-468B-17DA-2F44-E048F11C7B21}"/>
              </a:ext>
            </a:extLst>
          </p:cNvPr>
          <p:cNvSpPr/>
          <p:nvPr/>
        </p:nvSpPr>
        <p:spPr>
          <a:xfrm>
            <a:off x="6951787" y="2708031"/>
            <a:ext cx="3370061" cy="3083169"/>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Tree>
    <p:extLst>
      <p:ext uri="{BB962C8B-B14F-4D97-AF65-F5344CB8AC3E}">
        <p14:creationId xmlns:p14="http://schemas.microsoft.com/office/powerpoint/2010/main" val="4171668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F1CFCD4-06C0-7D40-6969-8C88EA3EE10B}"/>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E5589CB3-0D14-FD2B-1715-8F51EF3201BD}"/>
              </a:ext>
            </a:extLst>
          </p:cNvPr>
          <p:cNvSpPr>
            <a:spLocks noGrp="1"/>
          </p:cNvSpPr>
          <p:nvPr>
            <p:ph type="sldNum" sz="quarter" idx="12"/>
          </p:nvPr>
        </p:nvSpPr>
        <p:spPr/>
        <p:txBody>
          <a:bodyPr/>
          <a:lstStyle/>
          <a:p>
            <a:fld id="{5246FB18-5DF1-419A-B975-14AFDDD65B9F}" type="slidenum">
              <a:rPr lang="en-US" smtClean="0"/>
              <a:t>15</a:t>
            </a:fld>
            <a:endParaRPr lang="en-US"/>
          </a:p>
        </p:txBody>
      </p:sp>
      <p:sp>
        <p:nvSpPr>
          <p:cNvPr id="5" name="Title 4">
            <a:extLst>
              <a:ext uri="{FF2B5EF4-FFF2-40B4-BE49-F238E27FC236}">
                <a16:creationId xmlns:a16="http://schemas.microsoft.com/office/drawing/2014/main" id="{DA7A01AC-1FBA-CA25-E0AB-E49DED0B5CCD}"/>
              </a:ext>
            </a:extLst>
          </p:cNvPr>
          <p:cNvSpPr>
            <a:spLocks noGrp="1"/>
          </p:cNvSpPr>
          <p:nvPr>
            <p:ph type="title"/>
          </p:nvPr>
        </p:nvSpPr>
        <p:spPr/>
        <p:txBody>
          <a:bodyPr/>
          <a:lstStyle/>
          <a:p>
            <a:r>
              <a:rPr lang="en-US" b="1" dirty="0"/>
              <a:t>The two sides of supply | </a:t>
            </a:r>
            <a:r>
              <a:rPr lang="en-US" b="1" dirty="0">
                <a:solidFill>
                  <a:schemeClr val="accent1"/>
                </a:solidFill>
              </a:rPr>
              <a:t>The average size of refineries starting up and shutting down is increasing, leading to greater supply-side uncertainty</a:t>
            </a:r>
          </a:p>
        </p:txBody>
      </p:sp>
      <p:sp>
        <p:nvSpPr>
          <p:cNvPr id="6" name="Text Placeholder 5">
            <a:extLst>
              <a:ext uri="{FF2B5EF4-FFF2-40B4-BE49-F238E27FC236}">
                <a16:creationId xmlns:a16="http://schemas.microsoft.com/office/drawing/2014/main" id="{CA29E447-C3CA-EEE5-8A36-52EDE0036DBF}"/>
              </a:ext>
            </a:extLst>
          </p:cNvPr>
          <p:cNvSpPr>
            <a:spLocks noGrp="1"/>
          </p:cNvSpPr>
          <p:nvPr>
            <p:ph type="body" sz="quarter" idx="15"/>
          </p:nvPr>
        </p:nvSpPr>
        <p:spPr/>
        <p:txBody>
          <a:bodyPr/>
          <a:lstStyle/>
          <a:p>
            <a:endParaRPr lang="en-US"/>
          </a:p>
        </p:txBody>
      </p:sp>
      <p:graphicFrame>
        <p:nvGraphicFramePr>
          <p:cNvPr id="8" name="Content Placeholder 7">
            <a:extLst>
              <a:ext uri="{FF2B5EF4-FFF2-40B4-BE49-F238E27FC236}">
                <a16:creationId xmlns:a16="http://schemas.microsoft.com/office/drawing/2014/main" id="{8520A975-B8E9-FFC8-37BB-0AEBB698DA15}"/>
              </a:ext>
            </a:extLst>
          </p:cNvPr>
          <p:cNvGraphicFramePr>
            <a:graphicFrameLocks noGrp="1"/>
          </p:cNvGraphicFramePr>
          <p:nvPr>
            <p:ph idx="1"/>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0A0CB64E-737C-F083-1185-6C98B88DC677}"/>
              </a:ext>
            </a:extLst>
          </p:cNvPr>
          <p:cNvSpPr txBox="1"/>
          <p:nvPr/>
        </p:nvSpPr>
        <p:spPr>
          <a:xfrm>
            <a:off x="3257266" y="2587234"/>
            <a:ext cx="3239068" cy="246221"/>
          </a:xfrm>
          <a:prstGeom prst="rect">
            <a:avLst/>
          </a:prstGeom>
          <a:noFill/>
        </p:spPr>
        <p:txBody>
          <a:bodyPr wrap="square" lIns="0" tIns="0" rIns="0" bIns="0" rtlCol="0">
            <a:spAutoFit/>
          </a:bodyPr>
          <a:lstStyle/>
          <a:p>
            <a:pPr algn="l"/>
            <a:r>
              <a:rPr lang="en-US" sz="1600" b="1" dirty="0">
                <a:solidFill>
                  <a:srgbClr val="F1A649"/>
                </a:solidFill>
              </a:rPr>
              <a:t>Average size of new refineries</a:t>
            </a:r>
          </a:p>
        </p:txBody>
      </p:sp>
      <p:sp>
        <p:nvSpPr>
          <p:cNvPr id="10" name="TextBox 9">
            <a:extLst>
              <a:ext uri="{FF2B5EF4-FFF2-40B4-BE49-F238E27FC236}">
                <a16:creationId xmlns:a16="http://schemas.microsoft.com/office/drawing/2014/main" id="{2AE731C3-ECDE-30FC-6293-B385A69A68E9}"/>
              </a:ext>
            </a:extLst>
          </p:cNvPr>
          <p:cNvSpPr txBox="1"/>
          <p:nvPr/>
        </p:nvSpPr>
        <p:spPr>
          <a:xfrm>
            <a:off x="3257266" y="4800446"/>
            <a:ext cx="4030638" cy="246221"/>
          </a:xfrm>
          <a:prstGeom prst="rect">
            <a:avLst/>
          </a:prstGeom>
          <a:noFill/>
        </p:spPr>
        <p:txBody>
          <a:bodyPr wrap="square" lIns="0" tIns="0" rIns="0" bIns="0" rtlCol="0">
            <a:spAutoFit/>
          </a:bodyPr>
          <a:lstStyle/>
          <a:p>
            <a:pPr algn="l"/>
            <a:r>
              <a:rPr lang="en-US" sz="1600" b="1" dirty="0">
                <a:solidFill>
                  <a:srgbClr val="006D89"/>
                </a:solidFill>
              </a:rPr>
              <a:t>Average size of refineries closing down</a:t>
            </a:r>
          </a:p>
        </p:txBody>
      </p:sp>
    </p:spTree>
    <p:extLst>
      <p:ext uri="{BB962C8B-B14F-4D97-AF65-F5344CB8AC3E}">
        <p14:creationId xmlns:p14="http://schemas.microsoft.com/office/powerpoint/2010/main" val="1171207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51ED-0D98-DEAE-BD11-E74243CD80A8}"/>
            </a:ext>
          </a:extLst>
        </p:cNvPr>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F3F7E7E9-15E1-3CF1-97B3-ECFA0D821542}"/>
              </a:ext>
            </a:extLst>
          </p:cNvPr>
          <p:cNvGraphicFramePr>
            <a:graphicFrameLocks noGrp="1"/>
          </p:cNvGraphicFramePr>
          <p:nvPr>
            <p:ph sz="half" idx="2"/>
          </p:nvPr>
        </p:nvGraphicFramePr>
        <p:xfrm>
          <a:off x="6618288" y="1622425"/>
          <a:ext cx="5011737" cy="4589463"/>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id="{B6AEF64D-2477-291E-79C2-DFAA0E4A802D}"/>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5E0AE9F9-7EB9-9AD1-4684-9C7C01FCAF85}"/>
              </a:ext>
            </a:extLst>
          </p:cNvPr>
          <p:cNvSpPr>
            <a:spLocks noGrp="1"/>
          </p:cNvSpPr>
          <p:nvPr>
            <p:ph type="sldNum" sz="quarter" idx="12"/>
          </p:nvPr>
        </p:nvSpPr>
        <p:spPr/>
        <p:txBody>
          <a:bodyPr/>
          <a:lstStyle/>
          <a:p>
            <a:fld id="{5246FB18-5DF1-419A-B975-14AFDDD65B9F}" type="slidenum">
              <a:rPr lang="en-US" smtClean="0"/>
              <a:t>16</a:t>
            </a:fld>
            <a:endParaRPr lang="en-US"/>
          </a:p>
        </p:txBody>
      </p:sp>
      <p:sp>
        <p:nvSpPr>
          <p:cNvPr id="5" name="Title 4">
            <a:extLst>
              <a:ext uri="{FF2B5EF4-FFF2-40B4-BE49-F238E27FC236}">
                <a16:creationId xmlns:a16="http://schemas.microsoft.com/office/drawing/2014/main" id="{DA8858F9-C24B-0A4A-8605-270214786EF9}"/>
              </a:ext>
            </a:extLst>
          </p:cNvPr>
          <p:cNvSpPr>
            <a:spLocks noGrp="1"/>
          </p:cNvSpPr>
          <p:nvPr>
            <p:ph type="title"/>
          </p:nvPr>
        </p:nvSpPr>
        <p:spPr/>
        <p:txBody>
          <a:bodyPr/>
          <a:lstStyle/>
          <a:p>
            <a:r>
              <a:rPr lang="en-US" b="1" dirty="0"/>
              <a:t>Margins | </a:t>
            </a:r>
            <a:r>
              <a:rPr lang="en-US" b="1" dirty="0">
                <a:solidFill>
                  <a:schemeClr val="accent1"/>
                </a:solidFill>
              </a:rPr>
              <a:t>Despite weakening demand, we see supply-side support for cracks and margins in 2025</a:t>
            </a:r>
          </a:p>
        </p:txBody>
      </p:sp>
      <p:sp>
        <p:nvSpPr>
          <p:cNvPr id="12" name="Rectangle 11">
            <a:extLst>
              <a:ext uri="{FF2B5EF4-FFF2-40B4-BE49-F238E27FC236}">
                <a16:creationId xmlns:a16="http://schemas.microsoft.com/office/drawing/2014/main" id="{F9462D53-255A-6906-049D-677F5559E612}"/>
              </a:ext>
            </a:extLst>
          </p:cNvPr>
          <p:cNvSpPr/>
          <p:nvPr/>
        </p:nvSpPr>
        <p:spPr>
          <a:xfrm>
            <a:off x="9021170" y="3193576"/>
            <a:ext cx="832514" cy="245659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graphicFrame>
        <p:nvGraphicFramePr>
          <p:cNvPr id="13" name="Content Placeholder 12">
            <a:extLst>
              <a:ext uri="{FF2B5EF4-FFF2-40B4-BE49-F238E27FC236}">
                <a16:creationId xmlns:a16="http://schemas.microsoft.com/office/drawing/2014/main" id="{1B800A07-E1D9-C168-73E8-AEFF4E23A97D}"/>
              </a:ext>
            </a:extLst>
          </p:cNvPr>
          <p:cNvGraphicFramePr>
            <a:graphicFrameLocks noGrp="1"/>
          </p:cNvGraphicFramePr>
          <p:nvPr>
            <p:ph sz="half" idx="1"/>
          </p:nvPr>
        </p:nvGraphicFramePr>
        <p:xfrm>
          <a:off x="566738" y="1622425"/>
          <a:ext cx="5011737" cy="45894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00962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AB6EC-AC92-A762-30D7-A21890CF391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B97602E-E27D-BEC2-696A-C35BCD708EBA}"/>
              </a:ext>
            </a:extLst>
          </p:cNvPr>
          <p:cNvSpPr>
            <a:spLocks noGrp="1"/>
          </p:cNvSpPr>
          <p:nvPr>
            <p:ph type="sldNum" sz="quarter" idx="12"/>
          </p:nvPr>
        </p:nvSpPr>
        <p:spPr>
          <a:xfrm>
            <a:off x="11320251" y="6563709"/>
            <a:ext cx="311576" cy="214804"/>
          </a:xfrm>
        </p:spPr>
        <p:txBody>
          <a:bodyPr/>
          <a:lstStyle/>
          <a:p>
            <a:fld id="{24C46141-E31C-41A4-BE53-0A6DFD9041A4}" type="slidenum">
              <a:rPr lang="en-US" smtClean="0"/>
              <a:pPr/>
              <a:t>17</a:t>
            </a:fld>
            <a:endParaRPr lang="en-US"/>
          </a:p>
        </p:txBody>
      </p:sp>
      <p:sp>
        <p:nvSpPr>
          <p:cNvPr id="8" name="Title 7">
            <a:extLst>
              <a:ext uri="{FF2B5EF4-FFF2-40B4-BE49-F238E27FC236}">
                <a16:creationId xmlns:a16="http://schemas.microsoft.com/office/drawing/2014/main" id="{8F95B6FF-0152-53C6-1619-83F0DA2ECF46}"/>
              </a:ext>
            </a:extLst>
          </p:cNvPr>
          <p:cNvSpPr>
            <a:spLocks noGrp="1"/>
          </p:cNvSpPr>
          <p:nvPr>
            <p:ph type="title"/>
          </p:nvPr>
        </p:nvSpPr>
        <p:spPr>
          <a:xfrm>
            <a:off x="567039" y="342900"/>
            <a:ext cx="11062709" cy="460551"/>
          </a:xfrm>
        </p:spPr>
        <p:txBody>
          <a:bodyPr/>
          <a:lstStyle/>
          <a:p>
            <a:pPr>
              <a:lnSpc>
                <a:spcPct val="100000"/>
              </a:lnSpc>
            </a:pPr>
            <a:r>
              <a:rPr lang="en-US" b="1" dirty="0"/>
              <a:t>Dangote matters | </a:t>
            </a:r>
            <a:r>
              <a:rPr lang="en-US" b="1" dirty="0">
                <a:solidFill>
                  <a:schemeClr val="accent1"/>
                </a:solidFill>
              </a:rPr>
              <a:t>Dangote startup will be a big driver of gasoline and diesel balances and cracks</a:t>
            </a:r>
            <a:endParaRPr lang="en-US" noProof="0" dirty="0">
              <a:solidFill>
                <a:schemeClr val="accent1"/>
              </a:solidFill>
            </a:endParaRPr>
          </a:p>
        </p:txBody>
      </p:sp>
      <p:graphicFrame>
        <p:nvGraphicFramePr>
          <p:cNvPr id="11" name="Content Placeholder 6">
            <a:extLst>
              <a:ext uri="{FF2B5EF4-FFF2-40B4-BE49-F238E27FC236}">
                <a16:creationId xmlns:a16="http://schemas.microsoft.com/office/drawing/2014/main" id="{F0EE17C3-8FE5-B07A-8835-2272FFF11D32}"/>
              </a:ext>
            </a:extLst>
          </p:cNvPr>
          <p:cNvGraphicFramePr>
            <a:graphicFrameLocks noGrp="1"/>
          </p:cNvGraphicFramePr>
          <p:nvPr>
            <p:ph sz="quarter" idx="19"/>
          </p:nvPr>
        </p:nvGraphicFramePr>
        <p:xfrm>
          <a:off x="566738" y="1257300"/>
          <a:ext cx="5029200" cy="4343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0">
            <a:extLst>
              <a:ext uri="{FF2B5EF4-FFF2-40B4-BE49-F238E27FC236}">
                <a16:creationId xmlns:a16="http://schemas.microsoft.com/office/drawing/2014/main" id="{89D03A39-AD8B-2C90-37C5-4B6F2C4ADDB4}"/>
              </a:ext>
              <a:ext uri="{147F2762-F138-4A5C-976F-8EAC2B608ADB}">
                <a16:predDERef xmlns:a16="http://schemas.microsoft.com/office/drawing/2014/main" pred="{12C991DE-F1B3-477F-8C97-0E316A2B5185}"/>
              </a:ext>
            </a:extLst>
          </p:cNvPr>
          <p:cNvGraphicFramePr>
            <a:graphicFrameLocks noGrp="1"/>
          </p:cNvGraphicFramePr>
          <p:nvPr>
            <p:ph sz="quarter" idx="20"/>
          </p:nvPr>
        </p:nvGraphicFramePr>
        <p:xfrm>
          <a:off x="6600825" y="1257300"/>
          <a:ext cx="5029200" cy="43434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 Placeholder 2">
            <a:extLst>
              <a:ext uri="{FF2B5EF4-FFF2-40B4-BE49-F238E27FC236}">
                <a16:creationId xmlns:a16="http://schemas.microsoft.com/office/drawing/2014/main" id="{1A2C8107-FB92-5E81-42DB-370B23319FF2}"/>
              </a:ext>
            </a:extLst>
          </p:cNvPr>
          <p:cNvSpPr>
            <a:spLocks noGrp="1"/>
          </p:cNvSpPr>
          <p:nvPr>
            <p:ph type="body" sz="quarter" idx="15"/>
          </p:nvPr>
        </p:nvSpPr>
        <p:spPr>
          <a:xfrm>
            <a:off x="567039" y="5687045"/>
            <a:ext cx="11060912" cy="525368"/>
          </a:xfrm>
        </p:spPr>
        <p:txBody>
          <a:bodyPr/>
          <a:lstStyle/>
          <a:p>
            <a:r>
              <a:rPr lang="en-US" noProof="0" dirty="0"/>
              <a:t>Data compiled June 2025. </a:t>
            </a:r>
          </a:p>
          <a:p>
            <a:r>
              <a:rPr lang="en-US" dirty="0"/>
              <a:t>Middle Eastern refineries include Jizan, Al Zour and Duqm. European refineries include Grangemouth, </a:t>
            </a:r>
            <a:r>
              <a:rPr lang="en-US" dirty="0" err="1"/>
              <a:t>Wesseling</a:t>
            </a:r>
            <a:r>
              <a:rPr lang="en-US" dirty="0"/>
              <a:t>, Gelsenkirchen and Livorno. Houston refers to LyondellBasell; Los Angeles refers to Phillips 66. </a:t>
            </a:r>
            <a:r>
              <a:rPr lang="en-US" noProof="0" dirty="0"/>
              <a:t>Some refineries’ supply may reflect incremental production elsewhere because of feedstocks produced from the new capacity. Please note that mainland China’s supply changes have been added in this month’s report.</a:t>
            </a:r>
          </a:p>
          <a:p>
            <a:r>
              <a:rPr lang="en-US" noProof="0" dirty="0"/>
              <a:t>Source: S&amp;P Global Commodity Insights.</a:t>
            </a:r>
          </a:p>
        </p:txBody>
      </p:sp>
      <p:sp>
        <p:nvSpPr>
          <p:cNvPr id="2" name="TextBox 1">
            <a:extLst>
              <a:ext uri="{FF2B5EF4-FFF2-40B4-BE49-F238E27FC236}">
                <a16:creationId xmlns:a16="http://schemas.microsoft.com/office/drawing/2014/main" id="{719FBFE4-8683-A717-4FD2-41B230FDEF37}"/>
              </a:ext>
            </a:extLst>
          </p:cNvPr>
          <p:cNvSpPr txBox="1"/>
          <p:nvPr/>
        </p:nvSpPr>
        <p:spPr>
          <a:xfrm>
            <a:off x="1053247" y="2559599"/>
            <a:ext cx="1688123" cy="430887"/>
          </a:xfrm>
          <a:prstGeom prst="rect">
            <a:avLst/>
          </a:prstGeom>
          <a:noFill/>
        </p:spPr>
        <p:txBody>
          <a:bodyPr wrap="square" lIns="0" tIns="0" rIns="0" bIns="0" rtlCol="0">
            <a:spAutoFit/>
          </a:bodyPr>
          <a:lstStyle/>
          <a:p>
            <a:pPr algn="l"/>
            <a:r>
              <a:rPr lang="en-US" sz="1400" b="1" dirty="0"/>
              <a:t>Cumulative change in supply</a:t>
            </a:r>
          </a:p>
        </p:txBody>
      </p:sp>
      <p:sp>
        <p:nvSpPr>
          <p:cNvPr id="4" name="TextBox 3">
            <a:extLst>
              <a:ext uri="{FF2B5EF4-FFF2-40B4-BE49-F238E27FC236}">
                <a16:creationId xmlns:a16="http://schemas.microsoft.com/office/drawing/2014/main" id="{2521B6C4-C574-A993-EA86-CC955A5AEA8A}"/>
              </a:ext>
            </a:extLst>
          </p:cNvPr>
          <p:cNvSpPr txBox="1"/>
          <p:nvPr/>
        </p:nvSpPr>
        <p:spPr>
          <a:xfrm>
            <a:off x="2707299" y="3210809"/>
            <a:ext cx="1688123" cy="215444"/>
          </a:xfrm>
          <a:prstGeom prst="rect">
            <a:avLst/>
          </a:prstGeom>
          <a:noFill/>
        </p:spPr>
        <p:txBody>
          <a:bodyPr wrap="square" lIns="0" tIns="0" rIns="0" bIns="0" rtlCol="0">
            <a:spAutoFit/>
          </a:bodyPr>
          <a:lstStyle/>
          <a:p>
            <a:pPr algn="l"/>
            <a:r>
              <a:rPr lang="en-US" sz="1400" b="1" dirty="0">
                <a:solidFill>
                  <a:srgbClr val="F1A649"/>
                </a:solidFill>
              </a:rPr>
              <a:t>Dangote</a:t>
            </a:r>
          </a:p>
        </p:txBody>
      </p:sp>
      <p:sp>
        <p:nvSpPr>
          <p:cNvPr id="5" name="TextBox 4">
            <a:extLst>
              <a:ext uri="{FF2B5EF4-FFF2-40B4-BE49-F238E27FC236}">
                <a16:creationId xmlns:a16="http://schemas.microsoft.com/office/drawing/2014/main" id="{7E437CB1-1B26-50FA-C5E2-BCDB1FC5F414}"/>
              </a:ext>
            </a:extLst>
          </p:cNvPr>
          <p:cNvSpPr txBox="1"/>
          <p:nvPr/>
        </p:nvSpPr>
        <p:spPr>
          <a:xfrm>
            <a:off x="3903053" y="2530291"/>
            <a:ext cx="1688123" cy="215444"/>
          </a:xfrm>
          <a:prstGeom prst="rect">
            <a:avLst/>
          </a:prstGeom>
          <a:noFill/>
        </p:spPr>
        <p:txBody>
          <a:bodyPr wrap="square" lIns="0" tIns="0" rIns="0" bIns="0" rtlCol="0">
            <a:spAutoFit/>
          </a:bodyPr>
          <a:lstStyle/>
          <a:p>
            <a:pPr algn="l"/>
            <a:r>
              <a:rPr lang="en-US" sz="1400" b="1" dirty="0">
                <a:solidFill>
                  <a:schemeClr val="bg1">
                    <a:lumMod val="65000"/>
                  </a:schemeClr>
                </a:solidFill>
              </a:rPr>
              <a:t>Other refineries</a:t>
            </a:r>
          </a:p>
        </p:txBody>
      </p:sp>
      <p:cxnSp>
        <p:nvCxnSpPr>
          <p:cNvPr id="7" name="Straight Arrow Connector 6">
            <a:extLst>
              <a:ext uri="{FF2B5EF4-FFF2-40B4-BE49-F238E27FC236}">
                <a16:creationId xmlns:a16="http://schemas.microsoft.com/office/drawing/2014/main" id="{366CF4BD-086C-3A3C-78A6-281211D89F7C}"/>
              </a:ext>
            </a:extLst>
          </p:cNvPr>
          <p:cNvCxnSpPr>
            <a:cxnSpLocks/>
          </p:cNvCxnSpPr>
          <p:nvPr/>
        </p:nvCxnSpPr>
        <p:spPr>
          <a:xfrm>
            <a:off x="1897308" y="3053890"/>
            <a:ext cx="388694" cy="9394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92797C6-7EF0-EE2C-4309-9480820407F2}"/>
              </a:ext>
            </a:extLst>
          </p:cNvPr>
          <p:cNvCxnSpPr>
            <a:cxnSpLocks/>
          </p:cNvCxnSpPr>
          <p:nvPr/>
        </p:nvCxnSpPr>
        <p:spPr>
          <a:xfrm>
            <a:off x="3293452" y="3441875"/>
            <a:ext cx="516550" cy="7507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8F7425E-17B4-B679-C92C-012DF4C9C125}"/>
              </a:ext>
            </a:extLst>
          </p:cNvPr>
          <p:cNvCxnSpPr>
            <a:cxnSpLocks/>
          </p:cNvCxnSpPr>
          <p:nvPr/>
        </p:nvCxnSpPr>
        <p:spPr>
          <a:xfrm>
            <a:off x="4649299" y="2789249"/>
            <a:ext cx="515815" cy="529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47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422AE8-4671-6DDF-19E7-FD8B89591219}"/>
              </a:ext>
            </a:extLst>
          </p:cNvPr>
          <p:cNvSpPr>
            <a:spLocks noGrp="1"/>
          </p:cNvSpPr>
          <p:nvPr>
            <p:ph type="sldNum" sz="quarter" idx="12"/>
          </p:nvPr>
        </p:nvSpPr>
        <p:spPr/>
        <p:txBody>
          <a:bodyPr/>
          <a:lstStyle/>
          <a:p>
            <a:fld id="{5246FB18-5DF1-419A-B975-14AFDDD65B9F}" type="slidenum">
              <a:rPr lang="en-US" smtClean="0"/>
              <a:t>18</a:t>
            </a:fld>
            <a:endParaRPr lang="en-US"/>
          </a:p>
        </p:txBody>
      </p:sp>
      <p:sp>
        <p:nvSpPr>
          <p:cNvPr id="3" name="Text Placeholder 2">
            <a:extLst>
              <a:ext uri="{FF2B5EF4-FFF2-40B4-BE49-F238E27FC236}">
                <a16:creationId xmlns:a16="http://schemas.microsoft.com/office/drawing/2014/main" id="{99BCAA1A-3620-7D4E-0AD2-1A61B62239C6}"/>
              </a:ext>
            </a:extLst>
          </p:cNvPr>
          <p:cNvSpPr>
            <a:spLocks noGrp="1"/>
          </p:cNvSpPr>
          <p:nvPr>
            <p:ph type="body" sz="quarter" idx="13"/>
          </p:nvPr>
        </p:nvSpPr>
        <p:spPr>
          <a:solidFill>
            <a:schemeClr val="accent5"/>
          </a:solidFill>
        </p:spPr>
        <p:txBody>
          <a:bodyPr/>
          <a:lstStyle/>
          <a:p>
            <a:r>
              <a:rPr lang="en-GB"/>
              <a:t>Several closures have been announced and yet the exact timing remains uncertain</a:t>
            </a:r>
            <a:endParaRPr lang="en-US"/>
          </a:p>
        </p:txBody>
      </p:sp>
      <p:sp>
        <p:nvSpPr>
          <p:cNvPr id="4" name="Title 3">
            <a:extLst>
              <a:ext uri="{FF2B5EF4-FFF2-40B4-BE49-F238E27FC236}">
                <a16:creationId xmlns:a16="http://schemas.microsoft.com/office/drawing/2014/main" id="{82914735-132C-1106-3E7C-F741B42A93FA}"/>
              </a:ext>
            </a:extLst>
          </p:cNvPr>
          <p:cNvSpPr>
            <a:spLocks noGrp="1"/>
          </p:cNvSpPr>
          <p:nvPr>
            <p:ph type="title"/>
          </p:nvPr>
        </p:nvSpPr>
        <p:spPr/>
        <p:txBody>
          <a:bodyPr/>
          <a:lstStyle/>
          <a:p>
            <a:r>
              <a:rPr lang="en-GB" b="1" dirty="0"/>
              <a:t>Closures | </a:t>
            </a:r>
            <a:r>
              <a:rPr lang="en-GB" b="1" dirty="0">
                <a:solidFill>
                  <a:schemeClr val="accent1"/>
                </a:solidFill>
              </a:rPr>
              <a:t>We expect almost 1 million b/d of closures by the end of 2025</a:t>
            </a:r>
            <a:endParaRPr lang="en-US" b="1" dirty="0">
              <a:solidFill>
                <a:schemeClr val="accent1"/>
              </a:solidFill>
            </a:endParaRPr>
          </a:p>
        </p:txBody>
      </p:sp>
      <p:sp>
        <p:nvSpPr>
          <p:cNvPr id="6" name="Text Placeholder 5">
            <a:extLst>
              <a:ext uri="{FF2B5EF4-FFF2-40B4-BE49-F238E27FC236}">
                <a16:creationId xmlns:a16="http://schemas.microsoft.com/office/drawing/2014/main" id="{CCA21813-C4A9-BDAB-B04C-5FC8C1DBAD03}"/>
              </a:ext>
            </a:extLst>
          </p:cNvPr>
          <p:cNvSpPr>
            <a:spLocks noGrp="1"/>
          </p:cNvSpPr>
          <p:nvPr>
            <p:ph type="body" sz="quarter" idx="15"/>
          </p:nvPr>
        </p:nvSpPr>
        <p:spPr/>
        <p:txBody>
          <a:bodyPr/>
          <a:lstStyle/>
          <a:p>
            <a:endParaRPr lang="en-US"/>
          </a:p>
        </p:txBody>
      </p:sp>
      <p:pic>
        <p:nvPicPr>
          <p:cNvPr id="8" name="Content Placeholder 15" descr="Map&#10;&#10;Description automatically generated">
            <a:extLst>
              <a:ext uri="{FF2B5EF4-FFF2-40B4-BE49-F238E27FC236}">
                <a16:creationId xmlns:a16="http://schemas.microsoft.com/office/drawing/2014/main" id="{D8463F62-0340-B011-EDF6-9B73175C9818}"/>
              </a:ext>
            </a:extLst>
          </p:cNvPr>
          <p:cNvPicPr>
            <a:picLocks noGrp="1" noChangeAspect="1"/>
          </p:cNvPicPr>
          <p:nvPr>
            <p:ph sz="quarter" idx="17"/>
          </p:nvPr>
        </p:nvPicPr>
        <p:blipFill>
          <a:blip r:embed="rId3"/>
          <a:stretch>
            <a:fillRect/>
          </a:stretch>
        </p:blipFill>
        <p:spPr>
          <a:xfrm>
            <a:off x="567039" y="1317520"/>
            <a:ext cx="11064788" cy="4939692"/>
          </a:xfrm>
        </p:spPr>
      </p:pic>
      <p:sp>
        <p:nvSpPr>
          <p:cNvPr id="9" name="Rectangle 8">
            <a:extLst>
              <a:ext uri="{FF2B5EF4-FFF2-40B4-BE49-F238E27FC236}">
                <a16:creationId xmlns:a16="http://schemas.microsoft.com/office/drawing/2014/main" id="{DC3A2E88-7329-0A89-B870-E33757E80EBB}"/>
              </a:ext>
            </a:extLst>
          </p:cNvPr>
          <p:cNvSpPr/>
          <p:nvPr/>
        </p:nvSpPr>
        <p:spPr>
          <a:xfrm>
            <a:off x="7202412" y="1691801"/>
            <a:ext cx="2413225" cy="856649"/>
          </a:xfrm>
          <a:prstGeom prst="rect">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GB" sz="1400" b="1" u="sng">
                <a:solidFill>
                  <a:schemeClr val="bg1"/>
                </a:solidFill>
              </a:rPr>
              <a:t>2024: (198,000b/d)</a:t>
            </a:r>
          </a:p>
          <a:p>
            <a:pPr marL="285750" indent="-285750">
              <a:spcAft>
                <a:spcPts val="200"/>
              </a:spcAft>
              <a:buFont typeface="Arial" panose="020B0604020202020204" pitchFamily="34" charset="0"/>
              <a:buChar char="•"/>
            </a:pPr>
            <a:r>
              <a:rPr lang="en-GB" sz="1400">
                <a:solidFill>
                  <a:schemeClr val="bg1"/>
                </a:solidFill>
              </a:rPr>
              <a:t>Livorno (84,000b/d)</a:t>
            </a:r>
          </a:p>
          <a:p>
            <a:pPr marL="285750" indent="-285750">
              <a:spcAft>
                <a:spcPts val="200"/>
              </a:spcAft>
              <a:buFont typeface="Arial" panose="020B0604020202020204" pitchFamily="34" charset="0"/>
              <a:buChar char="•"/>
            </a:pPr>
            <a:r>
              <a:rPr lang="en-GB" sz="1400">
                <a:solidFill>
                  <a:schemeClr val="bg1"/>
                </a:solidFill>
              </a:rPr>
              <a:t>Yamaguchi (114,000b/d)</a:t>
            </a:r>
            <a:endParaRPr lang="en-US" sz="1400" err="1">
              <a:solidFill>
                <a:schemeClr val="bg1"/>
              </a:solidFill>
            </a:endParaRPr>
          </a:p>
        </p:txBody>
      </p:sp>
      <p:cxnSp>
        <p:nvCxnSpPr>
          <p:cNvPr id="11" name="Connector: Elbow 10">
            <a:extLst>
              <a:ext uri="{FF2B5EF4-FFF2-40B4-BE49-F238E27FC236}">
                <a16:creationId xmlns:a16="http://schemas.microsoft.com/office/drawing/2014/main" id="{95D48A78-4867-B1E9-C683-2209E128620C}"/>
              </a:ext>
            </a:extLst>
          </p:cNvPr>
          <p:cNvCxnSpPr/>
          <p:nvPr/>
        </p:nvCxnSpPr>
        <p:spPr>
          <a:xfrm rot="16200000" flipH="1">
            <a:off x="9286629" y="2504318"/>
            <a:ext cx="956400" cy="182880"/>
          </a:xfrm>
          <a:prstGeom prst="bentConnector3">
            <a:avLst>
              <a:gd name="adj1" fmla="val 686"/>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E3EABD7E-4A79-83C5-3032-49BF310CECB2}"/>
              </a:ext>
            </a:extLst>
          </p:cNvPr>
          <p:cNvCxnSpPr>
            <a:stCxn id="9" idx="1"/>
          </p:cNvCxnSpPr>
          <p:nvPr/>
        </p:nvCxnSpPr>
        <p:spPr>
          <a:xfrm rot="10800000" flipV="1">
            <a:off x="6025416" y="2120125"/>
            <a:ext cx="1176997" cy="709701"/>
          </a:xfrm>
          <a:prstGeom prst="bentConnector3">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CEB1C77-2361-49B0-EB99-8195D97E2830}"/>
              </a:ext>
            </a:extLst>
          </p:cNvPr>
          <p:cNvSpPr/>
          <p:nvPr/>
        </p:nvSpPr>
        <p:spPr>
          <a:xfrm>
            <a:off x="2157170" y="4034951"/>
            <a:ext cx="2636211" cy="1924023"/>
          </a:xfrm>
          <a:prstGeom prst="rect">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GB" sz="1400" b="1" u="sng" dirty="0">
                <a:solidFill>
                  <a:schemeClr val="bg1"/>
                </a:solidFill>
              </a:rPr>
              <a:t>2025: (785,000b/d)</a:t>
            </a:r>
          </a:p>
          <a:p>
            <a:pPr marL="285750" indent="-285750">
              <a:spcAft>
                <a:spcPts val="200"/>
              </a:spcAft>
              <a:buFont typeface="Arial" panose="020B0604020202020204" pitchFamily="34" charset="0"/>
              <a:buChar char="•"/>
            </a:pPr>
            <a:r>
              <a:rPr lang="en-GB" sz="1400" dirty="0">
                <a:solidFill>
                  <a:schemeClr val="bg1"/>
                </a:solidFill>
              </a:rPr>
              <a:t>Gelsenkirchen (85,000b/d)</a:t>
            </a:r>
          </a:p>
          <a:p>
            <a:pPr marL="285750" indent="-285750">
              <a:spcAft>
                <a:spcPts val="200"/>
              </a:spcAft>
              <a:buFont typeface="Arial" panose="020B0604020202020204" pitchFamily="34" charset="0"/>
              <a:buChar char="•"/>
            </a:pPr>
            <a:r>
              <a:rPr lang="en-GB" sz="1400" dirty="0">
                <a:solidFill>
                  <a:schemeClr val="bg1"/>
                </a:solidFill>
              </a:rPr>
              <a:t>Grangemouth (145,000b/d)</a:t>
            </a:r>
          </a:p>
          <a:p>
            <a:pPr marL="285750" indent="-285750">
              <a:spcAft>
                <a:spcPts val="200"/>
              </a:spcAft>
              <a:buFont typeface="Arial" panose="020B0604020202020204" pitchFamily="34" charset="0"/>
              <a:buChar char="•"/>
            </a:pPr>
            <a:r>
              <a:rPr lang="en-GB" sz="1400" dirty="0">
                <a:solidFill>
                  <a:schemeClr val="bg1"/>
                </a:solidFill>
              </a:rPr>
              <a:t>Houston (268,000b/d)</a:t>
            </a:r>
            <a:endParaRPr lang="en-US" sz="1400" dirty="0">
              <a:solidFill>
                <a:schemeClr val="bg1"/>
              </a:solidFill>
            </a:endParaRPr>
          </a:p>
          <a:p>
            <a:pPr marL="285750" indent="-285750">
              <a:spcAft>
                <a:spcPts val="200"/>
              </a:spcAft>
              <a:buFont typeface="Arial" panose="020B0604020202020204" pitchFamily="34" charset="0"/>
              <a:buChar char="•"/>
            </a:pPr>
            <a:r>
              <a:rPr lang="en-GB" sz="1400" dirty="0">
                <a:solidFill>
                  <a:schemeClr val="bg1"/>
                </a:solidFill>
              </a:rPr>
              <a:t>Wesseling (148,000b/d)</a:t>
            </a:r>
          </a:p>
          <a:p>
            <a:pPr marL="285750" indent="-285750">
              <a:spcAft>
                <a:spcPts val="200"/>
              </a:spcAft>
              <a:buFont typeface="Arial" panose="020B0604020202020204" pitchFamily="34" charset="0"/>
              <a:buChar char="•"/>
            </a:pPr>
            <a:r>
              <a:rPr lang="en-GB" sz="1400" dirty="0">
                <a:solidFill>
                  <a:schemeClr val="bg1"/>
                </a:solidFill>
              </a:rPr>
              <a:t>LA (139,000b/d)</a:t>
            </a:r>
            <a:endParaRPr lang="en-US" sz="1400" dirty="0">
              <a:solidFill>
                <a:schemeClr val="bg1"/>
              </a:solidFill>
            </a:endParaRPr>
          </a:p>
        </p:txBody>
      </p:sp>
      <p:cxnSp>
        <p:nvCxnSpPr>
          <p:cNvPr id="17" name="Connector: Elbow 16">
            <a:extLst>
              <a:ext uri="{FF2B5EF4-FFF2-40B4-BE49-F238E27FC236}">
                <a16:creationId xmlns:a16="http://schemas.microsoft.com/office/drawing/2014/main" id="{F30EFF20-8BFC-C864-67C6-5A4134DF7CFB}"/>
              </a:ext>
            </a:extLst>
          </p:cNvPr>
          <p:cNvCxnSpPr/>
          <p:nvPr/>
        </p:nvCxnSpPr>
        <p:spPr>
          <a:xfrm rot="5400000" flipH="1" flipV="1">
            <a:off x="1780673" y="3570973"/>
            <a:ext cx="1568918" cy="875899"/>
          </a:xfrm>
          <a:prstGeom prst="bentConnector3">
            <a:avLst>
              <a:gd name="adj1" fmla="val 75153"/>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4134E7EF-2997-4010-E305-E7CC7359B73C}"/>
              </a:ext>
            </a:extLst>
          </p:cNvPr>
          <p:cNvCxnSpPr>
            <a:cxnSpLocks/>
            <a:stCxn id="15" idx="3"/>
          </p:cNvCxnSpPr>
          <p:nvPr/>
        </p:nvCxnSpPr>
        <p:spPr>
          <a:xfrm flipV="1">
            <a:off x="4793381" y="2474975"/>
            <a:ext cx="847026" cy="2521988"/>
          </a:xfrm>
          <a:prstGeom prst="bentConnector2">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CC018204-B8C9-DC95-65AF-0067E82F50E5}"/>
              </a:ext>
            </a:extLst>
          </p:cNvPr>
          <p:cNvCxnSpPr>
            <a:cxnSpLocks/>
            <a:stCxn id="15" idx="3"/>
          </p:cNvCxnSpPr>
          <p:nvPr/>
        </p:nvCxnSpPr>
        <p:spPr>
          <a:xfrm flipV="1">
            <a:off x="4793381" y="2614763"/>
            <a:ext cx="1039531" cy="2382200"/>
          </a:xfrm>
          <a:prstGeom prst="bentConnector2">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C4BD7815-07A6-792B-A467-82C581CBD886}"/>
              </a:ext>
            </a:extLst>
          </p:cNvPr>
          <p:cNvSpPr/>
          <p:nvPr/>
        </p:nvSpPr>
        <p:spPr>
          <a:xfrm>
            <a:off x="5566855" y="2205255"/>
            <a:ext cx="252000" cy="252000"/>
          </a:xfrm>
          <a:prstGeom prst="ellipse">
            <a:avLst/>
          </a:prstGeom>
          <a:solidFill>
            <a:srgbClr val="FF0000">
              <a:alpha val="30000"/>
            </a:srgbClr>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endParaRPr lang="en-US" sz="1400" err="1">
              <a:solidFill>
                <a:schemeClr val="tx1"/>
              </a:solidFill>
            </a:endParaRPr>
          </a:p>
        </p:txBody>
      </p:sp>
      <p:cxnSp>
        <p:nvCxnSpPr>
          <p:cNvPr id="10" name="Connector: Elbow 9">
            <a:extLst>
              <a:ext uri="{FF2B5EF4-FFF2-40B4-BE49-F238E27FC236}">
                <a16:creationId xmlns:a16="http://schemas.microsoft.com/office/drawing/2014/main" id="{7B49C342-6B92-AE48-3C44-1301A0324E78}"/>
              </a:ext>
            </a:extLst>
          </p:cNvPr>
          <p:cNvCxnSpPr>
            <a:cxnSpLocks/>
            <a:stCxn id="15" idx="1"/>
          </p:cNvCxnSpPr>
          <p:nvPr/>
        </p:nvCxnSpPr>
        <p:spPr>
          <a:xfrm rot="10800000">
            <a:off x="1910688" y="3073959"/>
            <a:ext cx="246483" cy="1923005"/>
          </a:xfrm>
          <a:prstGeom prst="bentConnector2">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2082B6A-E2F1-1563-19C6-B8D3E7F97E1C}"/>
              </a:ext>
            </a:extLst>
          </p:cNvPr>
          <p:cNvSpPr/>
          <p:nvPr/>
        </p:nvSpPr>
        <p:spPr>
          <a:xfrm>
            <a:off x="740406" y="1743432"/>
            <a:ext cx="2413225" cy="575273"/>
          </a:xfrm>
          <a:prstGeom prst="rect">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GB" sz="1400" b="1" u="sng" dirty="0">
                <a:solidFill>
                  <a:schemeClr val="bg1"/>
                </a:solidFill>
              </a:rPr>
              <a:t>2026: (145,000b/d)</a:t>
            </a:r>
          </a:p>
          <a:p>
            <a:pPr marL="285750" indent="-285750">
              <a:spcAft>
                <a:spcPts val="200"/>
              </a:spcAft>
              <a:buFont typeface="Arial" panose="020B0604020202020204" pitchFamily="34" charset="0"/>
              <a:buChar char="•"/>
            </a:pPr>
            <a:r>
              <a:rPr lang="en-GB" sz="1400" dirty="0">
                <a:solidFill>
                  <a:schemeClr val="bg1"/>
                </a:solidFill>
              </a:rPr>
              <a:t>Benecia (145,000b/d)</a:t>
            </a:r>
          </a:p>
        </p:txBody>
      </p:sp>
      <p:cxnSp>
        <p:nvCxnSpPr>
          <p:cNvPr id="18" name="Connector: Elbow 17">
            <a:extLst>
              <a:ext uri="{FF2B5EF4-FFF2-40B4-BE49-F238E27FC236}">
                <a16:creationId xmlns:a16="http://schemas.microsoft.com/office/drawing/2014/main" id="{1BEFFBD0-9113-FC19-9620-C83AF3D27291}"/>
              </a:ext>
            </a:extLst>
          </p:cNvPr>
          <p:cNvCxnSpPr>
            <a:cxnSpLocks/>
            <a:stCxn id="16" idx="1"/>
          </p:cNvCxnSpPr>
          <p:nvPr/>
        </p:nvCxnSpPr>
        <p:spPr>
          <a:xfrm rot="10800000" flipH="1" flipV="1">
            <a:off x="740406" y="2031068"/>
            <a:ext cx="1206612" cy="977717"/>
          </a:xfrm>
          <a:prstGeom prst="bentConnector3">
            <a:avLst>
              <a:gd name="adj1" fmla="val -9897"/>
            </a:avLst>
          </a:prstGeom>
          <a:ln>
            <a:solidFill>
              <a:srgbClr val="006D8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710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27F3B-01DE-A5BD-1A30-CCA639C92BB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177AE9F-A032-BB68-3150-41B9A0C9D49E}"/>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603FA544-E47F-ABFA-AF1C-B1373FDD8011}"/>
              </a:ext>
            </a:extLst>
          </p:cNvPr>
          <p:cNvSpPr>
            <a:spLocks noGrp="1"/>
          </p:cNvSpPr>
          <p:nvPr>
            <p:ph type="sldNum" sz="quarter" idx="12"/>
          </p:nvPr>
        </p:nvSpPr>
        <p:spPr/>
        <p:txBody>
          <a:bodyPr/>
          <a:lstStyle/>
          <a:p>
            <a:fld id="{5CFA18E4-D58E-4B28-B105-28D9665A8EBC}" type="slidenum">
              <a:rPr lang="en-US" smtClean="0"/>
              <a:t>19</a:t>
            </a:fld>
            <a:endParaRPr lang="en-US"/>
          </a:p>
        </p:txBody>
      </p:sp>
      <p:sp>
        <p:nvSpPr>
          <p:cNvPr id="6" name="Title 5">
            <a:extLst>
              <a:ext uri="{FF2B5EF4-FFF2-40B4-BE49-F238E27FC236}">
                <a16:creationId xmlns:a16="http://schemas.microsoft.com/office/drawing/2014/main" id="{27BD7422-92FE-8D9D-DE03-0B5C33EF542D}"/>
              </a:ext>
            </a:extLst>
          </p:cNvPr>
          <p:cNvSpPr>
            <a:spLocks noGrp="1"/>
          </p:cNvSpPr>
          <p:nvPr>
            <p:ph type="title"/>
          </p:nvPr>
        </p:nvSpPr>
        <p:spPr/>
        <p:txBody>
          <a:bodyPr/>
          <a:lstStyle/>
          <a:p>
            <a:r>
              <a:rPr lang="en-US" b="1" dirty="0"/>
              <a:t>Africa is on a different path | </a:t>
            </a:r>
            <a:r>
              <a:rPr lang="en-US" b="1" dirty="0">
                <a:solidFill>
                  <a:schemeClr val="accent1"/>
                </a:solidFill>
              </a:rPr>
              <a:t>The African continent will have the fastest pace of demand growth over the next decade</a:t>
            </a:r>
          </a:p>
        </p:txBody>
      </p:sp>
      <p:sp>
        <p:nvSpPr>
          <p:cNvPr id="8" name="Text Placeholder 7">
            <a:extLst>
              <a:ext uri="{FF2B5EF4-FFF2-40B4-BE49-F238E27FC236}">
                <a16:creationId xmlns:a16="http://schemas.microsoft.com/office/drawing/2014/main" id="{A0F1F423-7C27-9C14-7F85-5E1660DB3BFC}"/>
              </a:ext>
            </a:extLst>
          </p:cNvPr>
          <p:cNvSpPr>
            <a:spLocks noGrp="1"/>
          </p:cNvSpPr>
          <p:nvPr>
            <p:ph type="body" sz="quarter" idx="15"/>
          </p:nvPr>
        </p:nvSpPr>
        <p:spPr/>
        <p:txBody>
          <a:bodyPr/>
          <a:lstStyle/>
          <a:p>
            <a:endParaRPr lang="en-US"/>
          </a:p>
        </p:txBody>
      </p:sp>
      <p:graphicFrame>
        <p:nvGraphicFramePr>
          <p:cNvPr id="9" name="Content Placeholder 8">
            <a:extLst>
              <a:ext uri="{FF2B5EF4-FFF2-40B4-BE49-F238E27FC236}">
                <a16:creationId xmlns:a16="http://schemas.microsoft.com/office/drawing/2014/main" id="{8561D4E2-56A6-9E26-0239-487175CBF43D}"/>
              </a:ext>
            </a:extLst>
          </p:cNvPr>
          <p:cNvGraphicFramePr>
            <a:graphicFrameLocks noGrp="1"/>
          </p:cNvGraphicFramePr>
          <p:nvPr>
            <p:ph idx="1"/>
            <p:extLst>
              <p:ext uri="{D42A27DB-BD31-4B8C-83A1-F6EECF244321}">
                <p14:modId xmlns:p14="http://schemas.microsoft.com/office/powerpoint/2010/main" val="3242806753"/>
              </p:ext>
            </p:extLst>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33297393-182D-3BC7-03D4-724F66CC557A}"/>
              </a:ext>
            </a:extLst>
          </p:cNvPr>
          <p:cNvSpPr/>
          <p:nvPr/>
        </p:nvSpPr>
        <p:spPr>
          <a:xfrm>
            <a:off x="2511846" y="2302526"/>
            <a:ext cx="815248" cy="268811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Tree>
    <p:extLst>
      <p:ext uri="{BB962C8B-B14F-4D97-AF65-F5344CB8AC3E}">
        <p14:creationId xmlns:p14="http://schemas.microsoft.com/office/powerpoint/2010/main" val="170404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2BF1-2159-9155-9CF3-E7C46DFBC643}"/>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5E46B90C-EAD8-917A-1C61-B3CFB80F1129}"/>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264A2571-A7DA-A3DF-EAAD-AD410943D1C7}"/>
              </a:ext>
            </a:extLst>
          </p:cNvPr>
          <p:cNvSpPr>
            <a:spLocks noGrp="1"/>
          </p:cNvSpPr>
          <p:nvPr>
            <p:ph type="sldNum" sz="quarter" idx="12"/>
          </p:nvPr>
        </p:nvSpPr>
        <p:spPr/>
        <p:txBody>
          <a:bodyPr/>
          <a:lstStyle/>
          <a:p>
            <a:fld id="{5246FB18-5DF1-419A-B975-14AFDDD65B9F}" type="slidenum">
              <a:rPr lang="en-US" smtClean="0"/>
              <a:t>20</a:t>
            </a:fld>
            <a:endParaRPr lang="en-US"/>
          </a:p>
        </p:txBody>
      </p:sp>
      <p:sp>
        <p:nvSpPr>
          <p:cNvPr id="5" name="Title 4">
            <a:extLst>
              <a:ext uri="{FF2B5EF4-FFF2-40B4-BE49-F238E27FC236}">
                <a16:creationId xmlns:a16="http://schemas.microsoft.com/office/drawing/2014/main" id="{0AF55A6C-6FE7-B764-E7FD-D38B754699BE}"/>
              </a:ext>
            </a:extLst>
          </p:cNvPr>
          <p:cNvSpPr>
            <a:spLocks noGrp="1"/>
          </p:cNvSpPr>
          <p:nvPr>
            <p:ph type="title"/>
          </p:nvPr>
        </p:nvSpPr>
        <p:spPr/>
        <p:txBody>
          <a:bodyPr/>
          <a:lstStyle/>
          <a:p>
            <a:r>
              <a:rPr lang="en-US" b="1" dirty="0"/>
              <a:t>Macro trends support robust demand growth | </a:t>
            </a:r>
            <a:r>
              <a:rPr lang="en-US" b="1" dirty="0">
                <a:solidFill>
                  <a:schemeClr val="accent1"/>
                </a:solidFill>
              </a:rPr>
              <a:t>Population growth and trek out of energy poverty will support demand growth</a:t>
            </a:r>
          </a:p>
        </p:txBody>
      </p:sp>
      <p:graphicFrame>
        <p:nvGraphicFramePr>
          <p:cNvPr id="11" name="Content Placeholder 10">
            <a:extLst>
              <a:ext uri="{FF2B5EF4-FFF2-40B4-BE49-F238E27FC236}">
                <a16:creationId xmlns:a16="http://schemas.microsoft.com/office/drawing/2014/main" id="{234EAEEF-2B94-4762-BA1A-1EDB458CE819}"/>
              </a:ext>
            </a:extLst>
          </p:cNvPr>
          <p:cNvGraphicFramePr>
            <a:graphicFrameLocks noGrp="1"/>
          </p:cNvGraphicFramePr>
          <p:nvPr>
            <p:ph sz="half" idx="1"/>
          </p:nvPr>
        </p:nvGraphicFramePr>
        <p:xfrm>
          <a:off x="566738" y="1622425"/>
          <a:ext cx="5011737" cy="45894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a:extLst>
              <a:ext uri="{FF2B5EF4-FFF2-40B4-BE49-F238E27FC236}">
                <a16:creationId xmlns:a16="http://schemas.microsoft.com/office/drawing/2014/main" id="{F6E3CA16-0114-4AB8-B98C-513814B21F9E}"/>
              </a:ext>
            </a:extLst>
          </p:cNvPr>
          <p:cNvGraphicFramePr>
            <a:graphicFrameLocks noGrp="1"/>
          </p:cNvGraphicFramePr>
          <p:nvPr>
            <p:ph sz="half" idx="2"/>
          </p:nvPr>
        </p:nvGraphicFramePr>
        <p:xfrm>
          <a:off x="6618288" y="1622425"/>
          <a:ext cx="5011737" cy="45894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818527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the world with different colored countries/regions&#10;&#10;Description automatically generated">
            <a:extLst>
              <a:ext uri="{FF2B5EF4-FFF2-40B4-BE49-F238E27FC236}">
                <a16:creationId xmlns:a16="http://schemas.microsoft.com/office/drawing/2014/main" id="{8C68426E-A850-AF36-EFFE-2B8281554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887" y="1293521"/>
            <a:ext cx="7135383" cy="4940818"/>
          </a:xfrm>
          <a:prstGeom prst="rect">
            <a:avLst/>
          </a:prstGeom>
        </p:spPr>
      </p:pic>
      <p:sp>
        <p:nvSpPr>
          <p:cNvPr id="8" name="Slide Number Placeholder 7">
            <a:extLst>
              <a:ext uri="{FF2B5EF4-FFF2-40B4-BE49-F238E27FC236}">
                <a16:creationId xmlns:a16="http://schemas.microsoft.com/office/drawing/2014/main" id="{6A4F8C6C-6C08-314C-DC62-EA373054B433}"/>
              </a:ext>
            </a:extLst>
          </p:cNvPr>
          <p:cNvSpPr>
            <a:spLocks noGrp="1"/>
          </p:cNvSpPr>
          <p:nvPr>
            <p:ph type="sldNum" sz="quarter" idx="12"/>
          </p:nvPr>
        </p:nvSpPr>
        <p:spPr/>
        <p:txBody>
          <a:bodyPr/>
          <a:lstStyle/>
          <a:p>
            <a:fld id="{24C46141-E31C-41A4-BE53-0A6DFD9041A4}" type="slidenum">
              <a:rPr lang="en-US" smtClean="0"/>
              <a:pPr/>
              <a:t>21</a:t>
            </a:fld>
            <a:endParaRPr lang="en-US"/>
          </a:p>
        </p:txBody>
      </p:sp>
      <p:sp>
        <p:nvSpPr>
          <p:cNvPr id="2" name="Title 1">
            <a:extLst>
              <a:ext uri="{FF2B5EF4-FFF2-40B4-BE49-F238E27FC236}">
                <a16:creationId xmlns:a16="http://schemas.microsoft.com/office/drawing/2014/main" id="{037AD055-FB6C-9419-DB30-4087C2391861}"/>
              </a:ext>
            </a:extLst>
          </p:cNvPr>
          <p:cNvSpPr>
            <a:spLocks noGrp="1"/>
          </p:cNvSpPr>
          <p:nvPr>
            <p:ph type="title"/>
          </p:nvPr>
        </p:nvSpPr>
        <p:spPr/>
        <p:txBody>
          <a:bodyPr/>
          <a:lstStyle/>
          <a:p>
            <a:r>
              <a:rPr lang="en-GB" b="1" dirty="0"/>
              <a:t>Energy transition to support African oil demand | </a:t>
            </a:r>
            <a:r>
              <a:rPr lang="en-GB" b="1" dirty="0">
                <a:solidFill>
                  <a:schemeClr val="accent1"/>
                </a:solidFill>
              </a:rPr>
              <a:t>Mining activity to surge on the back of energy transition investments</a:t>
            </a:r>
            <a:endParaRPr lang="en-US" b="1" dirty="0">
              <a:solidFill>
                <a:schemeClr val="accent1"/>
              </a:solidFill>
            </a:endParaRPr>
          </a:p>
        </p:txBody>
      </p:sp>
      <p:sp>
        <p:nvSpPr>
          <p:cNvPr id="25" name="Oval 24">
            <a:extLst>
              <a:ext uri="{FF2B5EF4-FFF2-40B4-BE49-F238E27FC236}">
                <a16:creationId xmlns:a16="http://schemas.microsoft.com/office/drawing/2014/main" id="{B479624F-0289-B441-3B00-28F231CA93D5}"/>
              </a:ext>
            </a:extLst>
          </p:cNvPr>
          <p:cNvSpPr/>
          <p:nvPr/>
        </p:nvSpPr>
        <p:spPr>
          <a:xfrm>
            <a:off x="8998499" y="1507591"/>
            <a:ext cx="182880" cy="182880"/>
          </a:xfrm>
          <a:prstGeom prst="ellipse">
            <a:avLst/>
          </a:prstGeom>
          <a:solidFill>
            <a:srgbClr val="800000"/>
          </a:solidFill>
          <a:ln w="38100">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28" name="TextBox 27">
            <a:extLst>
              <a:ext uri="{FF2B5EF4-FFF2-40B4-BE49-F238E27FC236}">
                <a16:creationId xmlns:a16="http://schemas.microsoft.com/office/drawing/2014/main" id="{25E680B2-93E1-65DE-F68E-2CF84240FED1}"/>
              </a:ext>
            </a:extLst>
          </p:cNvPr>
          <p:cNvSpPr txBox="1"/>
          <p:nvPr/>
        </p:nvSpPr>
        <p:spPr>
          <a:xfrm>
            <a:off x="9266935" y="1431687"/>
            <a:ext cx="2377440" cy="523220"/>
          </a:xfrm>
          <a:prstGeom prst="rect">
            <a:avLst/>
          </a:prstGeom>
          <a:noFill/>
        </p:spPr>
        <p:txBody>
          <a:bodyPr wrap="square" rtlCol="0">
            <a:spAutoFit/>
          </a:bodyPr>
          <a:lstStyle/>
          <a:p>
            <a:r>
              <a:rPr lang="en-US" sz="1400" b="1">
                <a:ea typeface="Lato Light" panose="020F0502020204030203" pitchFamily="34" charset="0"/>
                <a:cs typeface="Lato Light" panose="020F0502020204030203" pitchFamily="34" charset="0"/>
              </a:rPr>
              <a:t>DR Congo </a:t>
            </a:r>
            <a:r>
              <a:rPr lang="en-US" sz="1400">
                <a:ea typeface="Lato Light" panose="020F0502020204030203" pitchFamily="34" charset="0"/>
                <a:cs typeface="Lato Light" panose="020F0502020204030203" pitchFamily="34" charset="0"/>
              </a:rPr>
              <a:t>has the world’s largest cobalt reserves.</a:t>
            </a:r>
          </a:p>
        </p:txBody>
      </p:sp>
      <p:sp>
        <p:nvSpPr>
          <p:cNvPr id="29" name="TextBox 28">
            <a:extLst>
              <a:ext uri="{FF2B5EF4-FFF2-40B4-BE49-F238E27FC236}">
                <a16:creationId xmlns:a16="http://schemas.microsoft.com/office/drawing/2014/main" id="{96F662D9-4869-939F-0556-E1E2A18FB6DA}"/>
              </a:ext>
            </a:extLst>
          </p:cNvPr>
          <p:cNvSpPr txBox="1"/>
          <p:nvPr/>
        </p:nvSpPr>
        <p:spPr>
          <a:xfrm>
            <a:off x="9266935" y="2583458"/>
            <a:ext cx="2377440" cy="738664"/>
          </a:xfrm>
          <a:prstGeom prst="rect">
            <a:avLst/>
          </a:prstGeom>
          <a:noFill/>
        </p:spPr>
        <p:txBody>
          <a:bodyPr wrap="square" rtlCol="0">
            <a:spAutoFit/>
          </a:bodyPr>
          <a:lstStyle/>
          <a:p>
            <a:r>
              <a:rPr lang="en-US" sz="1400" b="1">
                <a:ea typeface="Lato Light" panose="020F0502020204030203" pitchFamily="34" charset="0"/>
                <a:cs typeface="Lato Light" panose="020F0502020204030203" pitchFamily="34" charset="0"/>
              </a:rPr>
              <a:t>Zambia</a:t>
            </a:r>
            <a:r>
              <a:rPr lang="en-US" sz="1400">
                <a:ea typeface="Lato Light" panose="020F0502020204030203" pitchFamily="34" charset="0"/>
                <a:cs typeface="Lato Light" panose="020F0502020204030203" pitchFamily="34" charset="0"/>
              </a:rPr>
              <a:t> is one of the largest copper producers on the continent.</a:t>
            </a:r>
          </a:p>
        </p:txBody>
      </p:sp>
      <p:sp>
        <p:nvSpPr>
          <p:cNvPr id="30" name="TextBox 29">
            <a:extLst>
              <a:ext uri="{FF2B5EF4-FFF2-40B4-BE49-F238E27FC236}">
                <a16:creationId xmlns:a16="http://schemas.microsoft.com/office/drawing/2014/main" id="{B95E4CFA-B66E-59DB-7E37-38D9144AD6A3}"/>
              </a:ext>
            </a:extLst>
          </p:cNvPr>
          <p:cNvSpPr txBox="1"/>
          <p:nvPr/>
        </p:nvSpPr>
        <p:spPr>
          <a:xfrm>
            <a:off x="9266935" y="3735229"/>
            <a:ext cx="2377440" cy="1169551"/>
          </a:xfrm>
          <a:prstGeom prst="rect">
            <a:avLst/>
          </a:prstGeom>
          <a:noFill/>
        </p:spPr>
        <p:txBody>
          <a:bodyPr wrap="square" rtlCol="0">
            <a:spAutoFit/>
          </a:bodyPr>
          <a:lstStyle/>
          <a:p>
            <a:r>
              <a:rPr lang="en-US" sz="1400" b="1">
                <a:ea typeface="Lato Light" panose="020F0502020204030203" pitchFamily="34" charset="0"/>
                <a:cs typeface="Lato Light" panose="020F0502020204030203" pitchFamily="34" charset="0"/>
              </a:rPr>
              <a:t>Zimbabwe</a:t>
            </a:r>
            <a:r>
              <a:rPr lang="en-US" sz="1400">
                <a:ea typeface="Lato Light" panose="020F0502020204030203" pitchFamily="34" charset="0"/>
                <a:cs typeface="Lato Light" panose="020F0502020204030203" pitchFamily="34" charset="0"/>
              </a:rPr>
              <a:t> is one of the few African countries with identified lithium reserves and also produces large quantities of nickel. </a:t>
            </a:r>
          </a:p>
        </p:txBody>
      </p:sp>
      <p:sp>
        <p:nvSpPr>
          <p:cNvPr id="31" name="TextBox 30">
            <a:extLst>
              <a:ext uri="{FF2B5EF4-FFF2-40B4-BE49-F238E27FC236}">
                <a16:creationId xmlns:a16="http://schemas.microsoft.com/office/drawing/2014/main" id="{18059144-04DB-59AE-DCD3-FC0D9403A92C}"/>
              </a:ext>
            </a:extLst>
          </p:cNvPr>
          <p:cNvSpPr txBox="1"/>
          <p:nvPr/>
        </p:nvSpPr>
        <p:spPr>
          <a:xfrm>
            <a:off x="9266935" y="5317887"/>
            <a:ext cx="2377440" cy="523220"/>
          </a:xfrm>
          <a:prstGeom prst="rect">
            <a:avLst/>
          </a:prstGeom>
          <a:noFill/>
        </p:spPr>
        <p:txBody>
          <a:bodyPr wrap="square" rtlCol="0">
            <a:spAutoFit/>
          </a:bodyPr>
          <a:lstStyle/>
          <a:p>
            <a:r>
              <a:rPr lang="en-US" sz="1400" b="1">
                <a:ea typeface="Lato Light" panose="020F0502020204030203" pitchFamily="34" charset="0"/>
                <a:cs typeface="Lato Light" panose="020F0502020204030203" pitchFamily="34" charset="0"/>
              </a:rPr>
              <a:t>Botswana </a:t>
            </a:r>
            <a:r>
              <a:rPr lang="en-US" sz="1400">
                <a:ea typeface="Lato Light" panose="020F0502020204030203" pitchFamily="34" charset="0"/>
                <a:cs typeface="Lato Light" panose="020F0502020204030203" pitchFamily="34" charset="0"/>
              </a:rPr>
              <a:t>produces large quantities of nickel. </a:t>
            </a:r>
          </a:p>
        </p:txBody>
      </p:sp>
      <p:sp>
        <p:nvSpPr>
          <p:cNvPr id="32" name="Oval 31">
            <a:extLst>
              <a:ext uri="{FF2B5EF4-FFF2-40B4-BE49-F238E27FC236}">
                <a16:creationId xmlns:a16="http://schemas.microsoft.com/office/drawing/2014/main" id="{1F1C34BD-AA6D-133C-04C9-5D1172CB6A44}"/>
              </a:ext>
            </a:extLst>
          </p:cNvPr>
          <p:cNvSpPr/>
          <p:nvPr/>
        </p:nvSpPr>
        <p:spPr>
          <a:xfrm>
            <a:off x="4500492" y="3542824"/>
            <a:ext cx="182880" cy="182880"/>
          </a:xfrm>
          <a:prstGeom prst="ellipse">
            <a:avLst/>
          </a:prstGeom>
          <a:solidFill>
            <a:srgbClr val="8000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3" name="Oval 32">
            <a:extLst>
              <a:ext uri="{FF2B5EF4-FFF2-40B4-BE49-F238E27FC236}">
                <a16:creationId xmlns:a16="http://schemas.microsoft.com/office/drawing/2014/main" id="{9C0BECC3-F4DD-97FF-D7F9-DCB0B29CE125}"/>
              </a:ext>
            </a:extLst>
          </p:cNvPr>
          <p:cNvSpPr/>
          <p:nvPr/>
        </p:nvSpPr>
        <p:spPr>
          <a:xfrm>
            <a:off x="8998499" y="2674975"/>
            <a:ext cx="182880" cy="182880"/>
          </a:xfrm>
          <a:prstGeom prst="ellipse">
            <a:avLst/>
          </a:prstGeom>
          <a:solidFill>
            <a:srgbClr val="FF9999"/>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4" name="Oval 33">
            <a:extLst>
              <a:ext uri="{FF2B5EF4-FFF2-40B4-BE49-F238E27FC236}">
                <a16:creationId xmlns:a16="http://schemas.microsoft.com/office/drawing/2014/main" id="{C3F3DFEB-02C8-C313-20ED-9D6AE7F2E0BD}"/>
              </a:ext>
            </a:extLst>
          </p:cNvPr>
          <p:cNvSpPr/>
          <p:nvPr/>
        </p:nvSpPr>
        <p:spPr>
          <a:xfrm>
            <a:off x="4732082" y="4320004"/>
            <a:ext cx="182880" cy="182880"/>
          </a:xfrm>
          <a:prstGeom prst="ellipse">
            <a:avLst/>
          </a:prstGeom>
          <a:solidFill>
            <a:srgbClr val="FF9999"/>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5" name="Oval 34">
            <a:extLst>
              <a:ext uri="{FF2B5EF4-FFF2-40B4-BE49-F238E27FC236}">
                <a16:creationId xmlns:a16="http://schemas.microsoft.com/office/drawing/2014/main" id="{90327A8C-765F-F567-2BE7-E378A6E08B0B}"/>
              </a:ext>
            </a:extLst>
          </p:cNvPr>
          <p:cNvSpPr/>
          <p:nvPr/>
        </p:nvSpPr>
        <p:spPr>
          <a:xfrm>
            <a:off x="8998499" y="3821023"/>
            <a:ext cx="182880" cy="182880"/>
          </a:xfrm>
          <a:prstGeom prst="ellipse">
            <a:avLst/>
          </a:prstGeom>
          <a:solidFill>
            <a:srgbClr val="FF33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6" name="Oval 35">
            <a:extLst>
              <a:ext uri="{FF2B5EF4-FFF2-40B4-BE49-F238E27FC236}">
                <a16:creationId xmlns:a16="http://schemas.microsoft.com/office/drawing/2014/main" id="{986E4A80-16A0-32D1-DB50-6846B8A1FB6D}"/>
              </a:ext>
            </a:extLst>
          </p:cNvPr>
          <p:cNvSpPr/>
          <p:nvPr/>
        </p:nvSpPr>
        <p:spPr>
          <a:xfrm>
            <a:off x="8998499" y="5381599"/>
            <a:ext cx="182880" cy="182880"/>
          </a:xfrm>
          <a:prstGeom prst="ellipse">
            <a:avLst/>
          </a:prstGeom>
          <a:solidFill>
            <a:srgbClr val="C000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7" name="Oval 36">
            <a:extLst>
              <a:ext uri="{FF2B5EF4-FFF2-40B4-BE49-F238E27FC236}">
                <a16:creationId xmlns:a16="http://schemas.microsoft.com/office/drawing/2014/main" id="{DD6D9BEF-F1D8-D094-267C-8E713E7025A3}"/>
              </a:ext>
            </a:extLst>
          </p:cNvPr>
          <p:cNvSpPr/>
          <p:nvPr/>
        </p:nvSpPr>
        <p:spPr>
          <a:xfrm>
            <a:off x="4960683" y="4641649"/>
            <a:ext cx="182880" cy="182880"/>
          </a:xfrm>
          <a:prstGeom prst="ellipse">
            <a:avLst/>
          </a:prstGeom>
          <a:solidFill>
            <a:srgbClr val="FF33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sp>
        <p:nvSpPr>
          <p:cNvPr id="38" name="Oval 37">
            <a:extLst>
              <a:ext uri="{FF2B5EF4-FFF2-40B4-BE49-F238E27FC236}">
                <a16:creationId xmlns:a16="http://schemas.microsoft.com/office/drawing/2014/main" id="{74F022AE-59C7-0312-3CD4-9D6CFDF2A37E}"/>
              </a:ext>
            </a:extLst>
          </p:cNvPr>
          <p:cNvSpPr/>
          <p:nvPr/>
        </p:nvSpPr>
        <p:spPr>
          <a:xfrm>
            <a:off x="4317612" y="5056729"/>
            <a:ext cx="182880" cy="182880"/>
          </a:xfrm>
          <a:prstGeom prst="ellipse">
            <a:avLst/>
          </a:prstGeom>
          <a:solidFill>
            <a:srgbClr val="C000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b="1">
              <a:solidFill>
                <a:srgbClr val="FFFFFF"/>
              </a:solidFill>
            </a:endParaRPr>
          </a:p>
        </p:txBody>
      </p:sp>
      <p:cxnSp>
        <p:nvCxnSpPr>
          <p:cNvPr id="40" name="Connector: Elbow 39">
            <a:extLst>
              <a:ext uri="{FF2B5EF4-FFF2-40B4-BE49-F238E27FC236}">
                <a16:creationId xmlns:a16="http://schemas.microsoft.com/office/drawing/2014/main" id="{6810F56D-52C5-760F-FCFA-C281F070D3A5}"/>
              </a:ext>
            </a:extLst>
          </p:cNvPr>
          <p:cNvCxnSpPr>
            <a:cxnSpLocks/>
            <a:stCxn id="25" idx="2"/>
          </p:cNvCxnSpPr>
          <p:nvPr/>
        </p:nvCxnSpPr>
        <p:spPr>
          <a:xfrm rot="10800000" flipV="1">
            <a:off x="4629151" y="1599031"/>
            <a:ext cx="4369349" cy="2029968"/>
          </a:xfrm>
          <a:prstGeom prst="bentConnector3">
            <a:avLst>
              <a:gd name="adj1" fmla="val 50000"/>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EF751482-6259-643C-AB1D-A3103ACF03FE}"/>
              </a:ext>
            </a:extLst>
          </p:cNvPr>
          <p:cNvCxnSpPr>
            <a:cxnSpLocks/>
            <a:stCxn id="33" idx="2"/>
            <a:endCxn id="34" idx="5"/>
          </p:cNvCxnSpPr>
          <p:nvPr/>
        </p:nvCxnSpPr>
        <p:spPr>
          <a:xfrm rot="10800000" flipV="1">
            <a:off x="4888181" y="2766414"/>
            <a:ext cx="4110319" cy="1709687"/>
          </a:xfrm>
          <a:prstGeom prst="bentConnector4">
            <a:avLst>
              <a:gd name="adj1" fmla="val 49674"/>
              <a:gd name="adj2" fmla="val 99338"/>
            </a:avLst>
          </a:prstGeom>
          <a:ln w="28575">
            <a:solidFill>
              <a:srgbClr val="FF9999"/>
            </a:solidFill>
          </a:ln>
        </p:spPr>
        <p:style>
          <a:lnRef idx="1">
            <a:schemeClr val="accent1"/>
          </a:lnRef>
          <a:fillRef idx="0">
            <a:schemeClr val="accent1"/>
          </a:fillRef>
          <a:effectRef idx="0">
            <a:schemeClr val="accent1"/>
          </a:effectRef>
          <a:fontRef idx="minor">
            <a:schemeClr val="tx1"/>
          </a:fontRef>
        </p:style>
      </p:cxnSp>
      <p:cxnSp>
        <p:nvCxnSpPr>
          <p:cNvPr id="58" name="Connector: Elbow 57">
            <a:extLst>
              <a:ext uri="{FF2B5EF4-FFF2-40B4-BE49-F238E27FC236}">
                <a16:creationId xmlns:a16="http://schemas.microsoft.com/office/drawing/2014/main" id="{6A16A6A2-6483-CE4A-6F39-A4A91D253691}"/>
              </a:ext>
            </a:extLst>
          </p:cNvPr>
          <p:cNvCxnSpPr>
            <a:cxnSpLocks/>
            <a:stCxn id="35" idx="4"/>
          </p:cNvCxnSpPr>
          <p:nvPr/>
        </p:nvCxnSpPr>
        <p:spPr>
          <a:xfrm rot="5400000">
            <a:off x="6756600" y="2421296"/>
            <a:ext cx="750733" cy="3915947"/>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91D55DF5-4AE8-DF30-2A91-DC4AF3441317}"/>
              </a:ext>
            </a:extLst>
          </p:cNvPr>
          <p:cNvCxnSpPr>
            <a:cxnSpLocks/>
            <a:stCxn id="36" idx="4"/>
          </p:cNvCxnSpPr>
          <p:nvPr/>
        </p:nvCxnSpPr>
        <p:spPr>
          <a:xfrm rot="5400000" flipH="1">
            <a:off x="6586063" y="3060603"/>
            <a:ext cx="418306" cy="4589447"/>
          </a:xfrm>
          <a:prstGeom prst="bentConnector4">
            <a:avLst>
              <a:gd name="adj1" fmla="val -54649"/>
              <a:gd name="adj2" fmla="val 50996"/>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63191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52F9D-2EF9-1319-E2A2-B8C3C268EEC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9C9AA4A-8FFF-43CA-2AFB-D43593A3A546}"/>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A5C0BB5B-A835-4FFA-A998-25C2A84D3B8B}"/>
              </a:ext>
            </a:extLst>
          </p:cNvPr>
          <p:cNvSpPr>
            <a:spLocks noGrp="1"/>
          </p:cNvSpPr>
          <p:nvPr>
            <p:ph type="sldNum" sz="quarter" idx="12"/>
          </p:nvPr>
        </p:nvSpPr>
        <p:spPr/>
        <p:txBody>
          <a:bodyPr/>
          <a:lstStyle/>
          <a:p>
            <a:fld id="{5CFA18E4-D58E-4B28-B105-28D9665A8EBC}" type="slidenum">
              <a:rPr lang="en-US" smtClean="0"/>
              <a:t>22</a:t>
            </a:fld>
            <a:endParaRPr lang="en-US"/>
          </a:p>
        </p:txBody>
      </p:sp>
      <p:sp>
        <p:nvSpPr>
          <p:cNvPr id="6" name="Title 5">
            <a:extLst>
              <a:ext uri="{FF2B5EF4-FFF2-40B4-BE49-F238E27FC236}">
                <a16:creationId xmlns:a16="http://schemas.microsoft.com/office/drawing/2014/main" id="{DA83F1EC-8515-1537-407C-1BE7D4AEC9D7}"/>
              </a:ext>
            </a:extLst>
          </p:cNvPr>
          <p:cNvSpPr>
            <a:spLocks noGrp="1"/>
          </p:cNvSpPr>
          <p:nvPr>
            <p:ph type="title"/>
          </p:nvPr>
        </p:nvSpPr>
        <p:spPr/>
        <p:txBody>
          <a:bodyPr/>
          <a:lstStyle/>
          <a:p>
            <a:r>
              <a:rPr lang="en-US" b="1" dirty="0"/>
              <a:t>Refining stagnating as demand surges | </a:t>
            </a:r>
            <a:r>
              <a:rPr lang="en-US" b="1" dirty="0">
                <a:solidFill>
                  <a:schemeClr val="accent1"/>
                </a:solidFill>
              </a:rPr>
              <a:t>Is Dangote an anomaly or a blueprint for future refining development in Africa?</a:t>
            </a:r>
          </a:p>
        </p:txBody>
      </p:sp>
      <p:sp>
        <p:nvSpPr>
          <p:cNvPr id="8" name="Text Placeholder 7">
            <a:extLst>
              <a:ext uri="{FF2B5EF4-FFF2-40B4-BE49-F238E27FC236}">
                <a16:creationId xmlns:a16="http://schemas.microsoft.com/office/drawing/2014/main" id="{285001C9-3791-17EB-2239-1749FA08758C}"/>
              </a:ext>
            </a:extLst>
          </p:cNvPr>
          <p:cNvSpPr>
            <a:spLocks noGrp="1"/>
          </p:cNvSpPr>
          <p:nvPr>
            <p:ph type="body" sz="quarter" idx="15"/>
          </p:nvPr>
        </p:nvSpPr>
        <p:spPr/>
        <p:txBody>
          <a:bodyPr/>
          <a:lstStyle/>
          <a:p>
            <a:endParaRPr lang="en-US"/>
          </a:p>
        </p:txBody>
      </p:sp>
      <p:graphicFrame>
        <p:nvGraphicFramePr>
          <p:cNvPr id="9" name="Content Placeholder 8">
            <a:extLst>
              <a:ext uri="{FF2B5EF4-FFF2-40B4-BE49-F238E27FC236}">
                <a16:creationId xmlns:a16="http://schemas.microsoft.com/office/drawing/2014/main" id="{7D143D43-6FE0-4C18-8A1B-2AC066161D50}"/>
              </a:ext>
            </a:extLst>
          </p:cNvPr>
          <p:cNvGraphicFramePr>
            <a:graphicFrameLocks noGrp="1"/>
          </p:cNvGraphicFramePr>
          <p:nvPr>
            <p:ph idx="1"/>
            <p:extLst>
              <p:ext uri="{D42A27DB-BD31-4B8C-83A1-F6EECF244321}">
                <p14:modId xmlns:p14="http://schemas.microsoft.com/office/powerpoint/2010/main" val="4110569815"/>
              </p:ext>
            </p:extLst>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6767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F63D-3176-19E4-DAB7-0FA8A06487BF}"/>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23462E9-CB46-04C1-376F-7F3D7FBC5F37}"/>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FD7BFC2B-A500-3300-64AA-EFD80581225F}"/>
              </a:ext>
            </a:extLst>
          </p:cNvPr>
          <p:cNvSpPr>
            <a:spLocks noGrp="1"/>
          </p:cNvSpPr>
          <p:nvPr>
            <p:ph type="sldNum" sz="quarter" idx="12"/>
          </p:nvPr>
        </p:nvSpPr>
        <p:spPr/>
        <p:txBody>
          <a:bodyPr/>
          <a:lstStyle/>
          <a:p>
            <a:fld id="{5246FB18-5DF1-419A-B975-14AFDDD65B9F}" type="slidenum">
              <a:rPr lang="en-US" smtClean="0"/>
              <a:t>23</a:t>
            </a:fld>
            <a:endParaRPr lang="en-US"/>
          </a:p>
        </p:txBody>
      </p:sp>
      <p:sp>
        <p:nvSpPr>
          <p:cNvPr id="5" name="Title 4">
            <a:extLst>
              <a:ext uri="{FF2B5EF4-FFF2-40B4-BE49-F238E27FC236}">
                <a16:creationId xmlns:a16="http://schemas.microsoft.com/office/drawing/2014/main" id="{077FF03F-819C-A975-33CF-E6FD040FFBD9}"/>
              </a:ext>
            </a:extLst>
          </p:cNvPr>
          <p:cNvSpPr>
            <a:spLocks noGrp="1"/>
          </p:cNvSpPr>
          <p:nvPr>
            <p:ph type="title"/>
          </p:nvPr>
        </p:nvSpPr>
        <p:spPr/>
        <p:txBody>
          <a:bodyPr/>
          <a:lstStyle/>
          <a:p>
            <a:r>
              <a:rPr lang="en-US" b="1" dirty="0"/>
              <a:t>Regional refining capacity has contracted | </a:t>
            </a:r>
            <a:r>
              <a:rPr lang="en-US" b="1" dirty="0">
                <a:solidFill>
                  <a:schemeClr val="accent1"/>
                </a:solidFill>
              </a:rPr>
              <a:t>All of coastal East Africa’s refineries have closed and there are no projects on the horizon</a:t>
            </a:r>
          </a:p>
        </p:txBody>
      </p:sp>
      <p:sp>
        <p:nvSpPr>
          <p:cNvPr id="6" name="Text Placeholder 5">
            <a:extLst>
              <a:ext uri="{FF2B5EF4-FFF2-40B4-BE49-F238E27FC236}">
                <a16:creationId xmlns:a16="http://schemas.microsoft.com/office/drawing/2014/main" id="{593F55FA-BCE0-2DA8-1783-394950D4986B}"/>
              </a:ext>
            </a:extLst>
          </p:cNvPr>
          <p:cNvSpPr>
            <a:spLocks noGrp="1"/>
          </p:cNvSpPr>
          <p:nvPr>
            <p:ph type="body" sz="quarter" idx="15"/>
          </p:nvPr>
        </p:nvSpPr>
        <p:spPr/>
        <p:txBody>
          <a:bodyPr/>
          <a:lstStyle/>
          <a:p>
            <a:r>
              <a:rPr lang="en-US" dirty="0"/>
              <a:t>Source: S&amp;P Global Commodity Insights</a:t>
            </a:r>
          </a:p>
        </p:txBody>
      </p:sp>
      <p:pic>
        <p:nvPicPr>
          <p:cNvPr id="10" name="Content Placeholder 11" descr="A map of africa with red and green flags&#10;&#10;Description automatically generated">
            <a:extLst>
              <a:ext uri="{FF2B5EF4-FFF2-40B4-BE49-F238E27FC236}">
                <a16:creationId xmlns:a16="http://schemas.microsoft.com/office/drawing/2014/main" id="{10AD9EB5-BD62-D117-CAAD-3975C6415B6C}"/>
              </a:ext>
            </a:extLst>
          </p:cNvPr>
          <p:cNvPicPr>
            <a:picLocks noChangeAspect="1"/>
          </p:cNvPicPr>
          <p:nvPr/>
        </p:nvPicPr>
        <p:blipFill>
          <a:blip r:embed="rId3">
            <a:extLst>
              <a:ext uri="{28A0092B-C50C-407E-A947-70E740481C1C}">
                <a14:useLocalDpi xmlns:a14="http://schemas.microsoft.com/office/drawing/2010/main" val="0"/>
              </a:ext>
            </a:extLst>
          </a:blip>
          <a:srcRect t="49315" b="8572"/>
          <a:stretch/>
        </p:blipFill>
        <p:spPr>
          <a:xfrm>
            <a:off x="530720" y="1465424"/>
            <a:ext cx="11060911" cy="4574563"/>
          </a:xfrm>
          <a:prstGeom prst="rect">
            <a:avLst/>
          </a:prstGeom>
          <a:ln>
            <a:solidFill>
              <a:schemeClr val="bg1">
                <a:lumMod val="65000"/>
              </a:schemeClr>
            </a:solidFill>
          </a:ln>
        </p:spPr>
      </p:pic>
      <p:sp>
        <p:nvSpPr>
          <p:cNvPr id="13" name="Freeform 139">
            <a:extLst>
              <a:ext uri="{FF2B5EF4-FFF2-40B4-BE49-F238E27FC236}">
                <a16:creationId xmlns:a16="http://schemas.microsoft.com/office/drawing/2014/main" id="{DE166242-8B89-2D8A-A4F8-BA2F5006058E}"/>
              </a:ext>
            </a:extLst>
          </p:cNvPr>
          <p:cNvSpPr>
            <a:spLocks noChangeAspect="1"/>
          </p:cNvSpPr>
          <p:nvPr/>
        </p:nvSpPr>
        <p:spPr bwMode="auto">
          <a:xfrm>
            <a:off x="6825336" y="2776609"/>
            <a:ext cx="358544" cy="324000"/>
          </a:xfrm>
          <a:custGeom>
            <a:avLst/>
            <a:gdLst>
              <a:gd name="T0" fmla="*/ 0 w 1549"/>
              <a:gd name="T1" fmla="*/ 0 h 1348"/>
              <a:gd name="T2" fmla="*/ 0 w 1549"/>
              <a:gd name="T3" fmla="*/ 0 h 1348"/>
              <a:gd name="T4" fmla="*/ 0 w 1549"/>
              <a:gd name="T5" fmla="*/ 0 h 1348"/>
              <a:gd name="T6" fmla="*/ 0 w 1549"/>
              <a:gd name="T7" fmla="*/ 0 h 1348"/>
              <a:gd name="T8" fmla="*/ 0 w 1549"/>
              <a:gd name="T9" fmla="*/ 0 h 1348"/>
              <a:gd name="T10" fmla="*/ 0 w 1549"/>
              <a:gd name="T11" fmla="*/ 0 h 1348"/>
              <a:gd name="T12" fmla="*/ 0 w 1549"/>
              <a:gd name="T13" fmla="*/ 0 h 1348"/>
              <a:gd name="T14" fmla="*/ 0 w 1549"/>
              <a:gd name="T15" fmla="*/ 0 h 1348"/>
              <a:gd name="T16" fmla="*/ 0 w 1549"/>
              <a:gd name="T17" fmla="*/ 0 h 1348"/>
              <a:gd name="T18" fmla="*/ 0 w 1549"/>
              <a:gd name="T19" fmla="*/ 0 h 1348"/>
              <a:gd name="T20" fmla="*/ 0 w 1549"/>
              <a:gd name="T21" fmla="*/ 0 h 1348"/>
              <a:gd name="T22" fmla="*/ 0 w 1549"/>
              <a:gd name="T23" fmla="*/ 0 h 1348"/>
              <a:gd name="T24" fmla="*/ 0 w 1549"/>
              <a:gd name="T25" fmla="*/ 0 h 1348"/>
              <a:gd name="T26" fmla="*/ 0 w 1549"/>
              <a:gd name="T27" fmla="*/ 0 h 1348"/>
              <a:gd name="T28" fmla="*/ 0 w 1549"/>
              <a:gd name="T29" fmla="*/ 0 h 1348"/>
              <a:gd name="T30" fmla="*/ 0 w 1549"/>
              <a:gd name="T31" fmla="*/ 0 h 1348"/>
              <a:gd name="T32" fmla="*/ 0 w 1549"/>
              <a:gd name="T33" fmla="*/ 0 h 13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49"/>
              <a:gd name="T52" fmla="*/ 0 h 1348"/>
              <a:gd name="T53" fmla="*/ 1549 w 1549"/>
              <a:gd name="T54" fmla="*/ 1348 h 13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49" h="1348">
                <a:moveTo>
                  <a:pt x="0" y="858"/>
                </a:moveTo>
                <a:lnTo>
                  <a:pt x="0" y="1348"/>
                </a:lnTo>
                <a:lnTo>
                  <a:pt x="1549" y="1348"/>
                </a:lnTo>
                <a:lnTo>
                  <a:pt x="1549" y="0"/>
                </a:lnTo>
                <a:lnTo>
                  <a:pt x="1423" y="0"/>
                </a:lnTo>
                <a:lnTo>
                  <a:pt x="1423" y="875"/>
                </a:lnTo>
                <a:lnTo>
                  <a:pt x="1273" y="875"/>
                </a:lnTo>
                <a:lnTo>
                  <a:pt x="1273" y="6"/>
                </a:lnTo>
                <a:lnTo>
                  <a:pt x="1140" y="6"/>
                </a:lnTo>
                <a:lnTo>
                  <a:pt x="1140" y="881"/>
                </a:lnTo>
                <a:lnTo>
                  <a:pt x="1048" y="881"/>
                </a:lnTo>
                <a:lnTo>
                  <a:pt x="1048" y="536"/>
                </a:lnTo>
                <a:lnTo>
                  <a:pt x="685" y="893"/>
                </a:lnTo>
                <a:lnTo>
                  <a:pt x="685" y="559"/>
                </a:lnTo>
                <a:lnTo>
                  <a:pt x="386" y="864"/>
                </a:lnTo>
                <a:lnTo>
                  <a:pt x="386" y="541"/>
                </a:lnTo>
                <a:lnTo>
                  <a:pt x="0" y="858"/>
                </a:lnTo>
                <a:close/>
              </a:path>
            </a:pathLst>
          </a:custGeom>
          <a:solidFill>
            <a:schemeClr val="accent1"/>
          </a:solidFill>
          <a:ln w="9525" cap="flat" cmpd="sng">
            <a:solidFill>
              <a:schemeClr val="bg1"/>
            </a:solidFill>
            <a:prstDash val="solid"/>
            <a:round/>
            <a:headEnd/>
            <a:tailEnd/>
          </a:ln>
        </p:spPr>
        <p:txBody>
          <a:bodyPr lIns="90000" tIns="46800" rIns="90000" bIns="46800" anchor="ctr"/>
          <a:lstStyle/>
          <a:p>
            <a:pPr>
              <a:defRPr/>
            </a:pPr>
            <a:endParaRPr lang="en-US" b="1">
              <a:latin typeface="+mn-lt"/>
              <a:cs typeface="Arial" charset="0"/>
            </a:endParaRPr>
          </a:p>
        </p:txBody>
      </p:sp>
      <p:sp>
        <p:nvSpPr>
          <p:cNvPr id="14" name="Freeform 139">
            <a:extLst>
              <a:ext uri="{FF2B5EF4-FFF2-40B4-BE49-F238E27FC236}">
                <a16:creationId xmlns:a16="http://schemas.microsoft.com/office/drawing/2014/main" id="{ADD35C39-0D4A-A185-2C74-E0DCF29149E0}"/>
              </a:ext>
            </a:extLst>
          </p:cNvPr>
          <p:cNvSpPr>
            <a:spLocks noChangeAspect="1"/>
          </p:cNvSpPr>
          <p:nvPr/>
        </p:nvSpPr>
        <p:spPr bwMode="auto">
          <a:xfrm>
            <a:off x="5702631" y="5333667"/>
            <a:ext cx="358544" cy="324000"/>
          </a:xfrm>
          <a:custGeom>
            <a:avLst/>
            <a:gdLst>
              <a:gd name="T0" fmla="*/ 0 w 1549"/>
              <a:gd name="T1" fmla="*/ 0 h 1348"/>
              <a:gd name="T2" fmla="*/ 0 w 1549"/>
              <a:gd name="T3" fmla="*/ 0 h 1348"/>
              <a:gd name="T4" fmla="*/ 0 w 1549"/>
              <a:gd name="T5" fmla="*/ 0 h 1348"/>
              <a:gd name="T6" fmla="*/ 0 w 1549"/>
              <a:gd name="T7" fmla="*/ 0 h 1348"/>
              <a:gd name="T8" fmla="*/ 0 w 1549"/>
              <a:gd name="T9" fmla="*/ 0 h 1348"/>
              <a:gd name="T10" fmla="*/ 0 w 1549"/>
              <a:gd name="T11" fmla="*/ 0 h 1348"/>
              <a:gd name="T12" fmla="*/ 0 w 1549"/>
              <a:gd name="T13" fmla="*/ 0 h 1348"/>
              <a:gd name="T14" fmla="*/ 0 w 1549"/>
              <a:gd name="T15" fmla="*/ 0 h 1348"/>
              <a:gd name="T16" fmla="*/ 0 w 1549"/>
              <a:gd name="T17" fmla="*/ 0 h 1348"/>
              <a:gd name="T18" fmla="*/ 0 w 1549"/>
              <a:gd name="T19" fmla="*/ 0 h 1348"/>
              <a:gd name="T20" fmla="*/ 0 w 1549"/>
              <a:gd name="T21" fmla="*/ 0 h 1348"/>
              <a:gd name="T22" fmla="*/ 0 w 1549"/>
              <a:gd name="T23" fmla="*/ 0 h 1348"/>
              <a:gd name="T24" fmla="*/ 0 w 1549"/>
              <a:gd name="T25" fmla="*/ 0 h 1348"/>
              <a:gd name="T26" fmla="*/ 0 w 1549"/>
              <a:gd name="T27" fmla="*/ 0 h 1348"/>
              <a:gd name="T28" fmla="*/ 0 w 1549"/>
              <a:gd name="T29" fmla="*/ 0 h 1348"/>
              <a:gd name="T30" fmla="*/ 0 w 1549"/>
              <a:gd name="T31" fmla="*/ 0 h 1348"/>
              <a:gd name="T32" fmla="*/ 0 w 1549"/>
              <a:gd name="T33" fmla="*/ 0 h 13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49"/>
              <a:gd name="T52" fmla="*/ 0 h 1348"/>
              <a:gd name="T53" fmla="*/ 1549 w 1549"/>
              <a:gd name="T54" fmla="*/ 1348 h 13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49" h="1348">
                <a:moveTo>
                  <a:pt x="0" y="858"/>
                </a:moveTo>
                <a:lnTo>
                  <a:pt x="0" y="1348"/>
                </a:lnTo>
                <a:lnTo>
                  <a:pt x="1549" y="1348"/>
                </a:lnTo>
                <a:lnTo>
                  <a:pt x="1549" y="0"/>
                </a:lnTo>
                <a:lnTo>
                  <a:pt x="1423" y="0"/>
                </a:lnTo>
                <a:lnTo>
                  <a:pt x="1423" y="875"/>
                </a:lnTo>
                <a:lnTo>
                  <a:pt x="1273" y="875"/>
                </a:lnTo>
                <a:lnTo>
                  <a:pt x="1273" y="6"/>
                </a:lnTo>
                <a:lnTo>
                  <a:pt x="1140" y="6"/>
                </a:lnTo>
                <a:lnTo>
                  <a:pt x="1140" y="881"/>
                </a:lnTo>
                <a:lnTo>
                  <a:pt x="1048" y="881"/>
                </a:lnTo>
                <a:lnTo>
                  <a:pt x="1048" y="536"/>
                </a:lnTo>
                <a:lnTo>
                  <a:pt x="685" y="893"/>
                </a:lnTo>
                <a:lnTo>
                  <a:pt x="685" y="559"/>
                </a:lnTo>
                <a:lnTo>
                  <a:pt x="386" y="864"/>
                </a:lnTo>
                <a:lnTo>
                  <a:pt x="386" y="541"/>
                </a:lnTo>
                <a:lnTo>
                  <a:pt x="0" y="858"/>
                </a:lnTo>
                <a:close/>
              </a:path>
            </a:pathLst>
          </a:custGeom>
          <a:solidFill>
            <a:srgbClr val="00B050"/>
          </a:solidFill>
          <a:ln w="9525" cap="flat" cmpd="sng">
            <a:solidFill>
              <a:schemeClr val="bg1"/>
            </a:solidFill>
            <a:prstDash val="solid"/>
            <a:round/>
            <a:headEnd/>
            <a:tailEnd/>
          </a:ln>
        </p:spPr>
        <p:txBody>
          <a:bodyPr lIns="90000" tIns="46800" rIns="90000" bIns="46800" anchor="ctr"/>
          <a:lstStyle/>
          <a:p>
            <a:pPr>
              <a:defRPr/>
            </a:pPr>
            <a:endParaRPr lang="en-US" b="1">
              <a:latin typeface="+mn-lt"/>
              <a:cs typeface="Arial" charset="0"/>
            </a:endParaRPr>
          </a:p>
        </p:txBody>
      </p:sp>
      <p:sp>
        <p:nvSpPr>
          <p:cNvPr id="15" name="TextBox 14">
            <a:extLst>
              <a:ext uri="{FF2B5EF4-FFF2-40B4-BE49-F238E27FC236}">
                <a16:creationId xmlns:a16="http://schemas.microsoft.com/office/drawing/2014/main" id="{9F3551A6-DC50-8C4F-4045-DC3182469C70}"/>
              </a:ext>
            </a:extLst>
          </p:cNvPr>
          <p:cNvSpPr txBox="1"/>
          <p:nvPr/>
        </p:nvSpPr>
        <p:spPr>
          <a:xfrm>
            <a:off x="8535732" y="2776609"/>
            <a:ext cx="1465730" cy="369332"/>
          </a:xfrm>
          <a:prstGeom prst="rect">
            <a:avLst/>
          </a:prstGeom>
          <a:noFill/>
        </p:spPr>
        <p:txBody>
          <a:bodyPr wrap="square" lIns="0" tIns="0" rIns="0" bIns="0" rtlCol="0">
            <a:spAutoFit/>
          </a:bodyPr>
          <a:lstStyle/>
          <a:p>
            <a:pPr algn="l"/>
            <a:r>
              <a:rPr lang="en-US" sz="2400" dirty="0" err="1"/>
              <a:t>Indeni</a:t>
            </a:r>
            <a:endParaRPr lang="en-US" sz="2400" dirty="0"/>
          </a:p>
        </p:txBody>
      </p:sp>
      <p:cxnSp>
        <p:nvCxnSpPr>
          <p:cNvPr id="17" name="Straight Connector 16">
            <a:extLst>
              <a:ext uri="{FF2B5EF4-FFF2-40B4-BE49-F238E27FC236}">
                <a16:creationId xmlns:a16="http://schemas.microsoft.com/office/drawing/2014/main" id="{9E382DAF-1EBC-C0D1-7464-983C9DACB0F9}"/>
              </a:ext>
            </a:extLst>
          </p:cNvPr>
          <p:cNvCxnSpPr/>
          <p:nvPr/>
        </p:nvCxnSpPr>
        <p:spPr>
          <a:xfrm>
            <a:off x="7288306" y="2938609"/>
            <a:ext cx="1143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9156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81F57-2072-A28C-87FE-CFB1C5242A6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BE7EEB-04BA-18CD-226D-714844BB6C27}"/>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5C6C4474-780E-8CFF-E43A-68F1F97AA7B3}"/>
              </a:ext>
            </a:extLst>
          </p:cNvPr>
          <p:cNvSpPr>
            <a:spLocks noGrp="1"/>
          </p:cNvSpPr>
          <p:nvPr>
            <p:ph type="sldNum" sz="quarter" idx="12"/>
          </p:nvPr>
        </p:nvSpPr>
        <p:spPr/>
        <p:txBody>
          <a:bodyPr/>
          <a:lstStyle/>
          <a:p>
            <a:fld id="{5CFA18E4-D58E-4B28-B105-28D9665A8EBC}" type="slidenum">
              <a:rPr lang="en-US" smtClean="0"/>
              <a:t>24</a:t>
            </a:fld>
            <a:endParaRPr lang="en-US"/>
          </a:p>
        </p:txBody>
      </p:sp>
      <p:sp>
        <p:nvSpPr>
          <p:cNvPr id="6" name="Title 5">
            <a:extLst>
              <a:ext uri="{FF2B5EF4-FFF2-40B4-BE49-F238E27FC236}">
                <a16:creationId xmlns:a16="http://schemas.microsoft.com/office/drawing/2014/main" id="{4B0AF0CD-F983-C490-4CB6-DFCFC512578F}"/>
              </a:ext>
            </a:extLst>
          </p:cNvPr>
          <p:cNvSpPr>
            <a:spLocks noGrp="1"/>
          </p:cNvSpPr>
          <p:nvPr>
            <p:ph type="title"/>
          </p:nvPr>
        </p:nvSpPr>
        <p:spPr/>
        <p:txBody>
          <a:bodyPr/>
          <a:lstStyle/>
          <a:p>
            <a:r>
              <a:rPr lang="en-US" b="1" dirty="0"/>
              <a:t>Net imports have surged and are set to grow further in the next decade</a:t>
            </a:r>
          </a:p>
        </p:txBody>
      </p:sp>
      <p:sp>
        <p:nvSpPr>
          <p:cNvPr id="8" name="Text Placeholder 7">
            <a:extLst>
              <a:ext uri="{FF2B5EF4-FFF2-40B4-BE49-F238E27FC236}">
                <a16:creationId xmlns:a16="http://schemas.microsoft.com/office/drawing/2014/main" id="{2E99F69F-A2DB-3993-BDE8-3CC4230EBA49}"/>
              </a:ext>
            </a:extLst>
          </p:cNvPr>
          <p:cNvSpPr>
            <a:spLocks noGrp="1"/>
          </p:cNvSpPr>
          <p:nvPr>
            <p:ph type="body" sz="quarter" idx="15"/>
          </p:nvPr>
        </p:nvSpPr>
        <p:spPr/>
        <p:txBody>
          <a:bodyPr/>
          <a:lstStyle/>
          <a:p>
            <a:endParaRPr lang="en-US"/>
          </a:p>
        </p:txBody>
      </p:sp>
      <p:graphicFrame>
        <p:nvGraphicFramePr>
          <p:cNvPr id="9" name="Content Placeholder 8">
            <a:extLst>
              <a:ext uri="{FF2B5EF4-FFF2-40B4-BE49-F238E27FC236}">
                <a16:creationId xmlns:a16="http://schemas.microsoft.com/office/drawing/2014/main" id="{038C20B4-2B80-A463-1312-02A86CBAB7B9}"/>
              </a:ext>
            </a:extLst>
          </p:cNvPr>
          <p:cNvGraphicFramePr>
            <a:graphicFrameLocks noGrp="1"/>
          </p:cNvGraphicFramePr>
          <p:nvPr>
            <p:ph idx="1"/>
          </p:nvPr>
        </p:nvGraphicFramePr>
        <p:xfrm>
          <a:off x="566738" y="1622425"/>
          <a:ext cx="11064875" cy="4584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3547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9BBE-1E50-E6E0-310A-B5FA3B83092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E3FAB8-7A08-5A40-AF22-F5C361B0BBF1}"/>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DB9238E2-3797-67FA-5AD9-700678E821AF}"/>
              </a:ext>
            </a:extLst>
          </p:cNvPr>
          <p:cNvSpPr>
            <a:spLocks noGrp="1"/>
          </p:cNvSpPr>
          <p:nvPr>
            <p:ph type="sldNum" sz="quarter" idx="12"/>
          </p:nvPr>
        </p:nvSpPr>
        <p:spPr/>
        <p:txBody>
          <a:bodyPr/>
          <a:lstStyle/>
          <a:p>
            <a:fld id="{5CFA18E4-D58E-4B28-B105-28D9665A8EBC}" type="slidenum">
              <a:rPr lang="en-US" smtClean="0"/>
              <a:t>25</a:t>
            </a:fld>
            <a:endParaRPr lang="en-US"/>
          </a:p>
        </p:txBody>
      </p:sp>
      <p:sp>
        <p:nvSpPr>
          <p:cNvPr id="7" name="Title 6">
            <a:extLst>
              <a:ext uri="{FF2B5EF4-FFF2-40B4-BE49-F238E27FC236}">
                <a16:creationId xmlns:a16="http://schemas.microsoft.com/office/drawing/2014/main" id="{5E9D1B42-B682-A67E-0D0A-9359CC8CFBB0}"/>
              </a:ext>
            </a:extLst>
          </p:cNvPr>
          <p:cNvSpPr>
            <a:spLocks noGrp="1"/>
          </p:cNvSpPr>
          <p:nvPr>
            <p:ph type="title"/>
          </p:nvPr>
        </p:nvSpPr>
        <p:spPr/>
        <p:txBody>
          <a:bodyPr/>
          <a:lstStyle/>
          <a:p>
            <a:r>
              <a:rPr lang="en-US" b="1" dirty="0"/>
              <a:t>Supply risk? | </a:t>
            </a:r>
            <a:r>
              <a:rPr lang="en-US" b="1" dirty="0">
                <a:solidFill>
                  <a:schemeClr val="accent1"/>
                </a:solidFill>
              </a:rPr>
              <a:t>Africa is heavily dependent on imports from Europe and the Middle East</a:t>
            </a:r>
          </a:p>
        </p:txBody>
      </p:sp>
      <p:graphicFrame>
        <p:nvGraphicFramePr>
          <p:cNvPr id="9" name="Chart1">
            <a:extLst>
              <a:ext uri="{FF2B5EF4-FFF2-40B4-BE49-F238E27FC236}">
                <a16:creationId xmlns:a16="http://schemas.microsoft.com/office/drawing/2014/main" id="{91333F7E-90BE-6B66-B0B9-9B10F8FEA3CD}"/>
              </a:ext>
            </a:extLst>
          </p:cNvPr>
          <p:cNvGraphicFramePr>
            <a:graphicFrameLocks noGrp="1"/>
          </p:cNvGraphicFramePr>
          <p:nvPr>
            <p:ph sz="half" idx="1"/>
            <p:extLst>
              <p:ext uri="{D42A27DB-BD31-4B8C-83A1-F6EECF244321}">
                <p14:modId xmlns:p14="http://schemas.microsoft.com/office/powerpoint/2010/main" val="493267835"/>
              </p:ext>
            </p:extLst>
          </p:nvPr>
        </p:nvGraphicFramePr>
        <p:xfrm>
          <a:off x="566738" y="1622425"/>
          <a:ext cx="5011737" cy="45894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1">
            <a:extLst>
              <a:ext uri="{FF2B5EF4-FFF2-40B4-BE49-F238E27FC236}">
                <a16:creationId xmlns:a16="http://schemas.microsoft.com/office/drawing/2014/main" id="{8E5656E3-5A82-EFAA-0D57-92C5329D2EA8}"/>
              </a:ext>
            </a:extLst>
          </p:cNvPr>
          <p:cNvGraphicFramePr>
            <a:graphicFrameLocks noGrp="1"/>
          </p:cNvGraphicFramePr>
          <p:nvPr>
            <p:ph sz="half" idx="2"/>
            <p:extLst>
              <p:ext uri="{D42A27DB-BD31-4B8C-83A1-F6EECF244321}">
                <p14:modId xmlns:p14="http://schemas.microsoft.com/office/powerpoint/2010/main" val="822551271"/>
              </p:ext>
            </p:extLst>
          </p:nvPr>
        </p:nvGraphicFramePr>
        <p:xfrm>
          <a:off x="6618288" y="1622425"/>
          <a:ext cx="5011737" cy="45894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48547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6B6DA7-2C70-88B5-5138-F3797042743A}"/>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F3D5EBD9-7CEF-DD60-A2DC-D0678F810552}"/>
              </a:ext>
            </a:extLst>
          </p:cNvPr>
          <p:cNvSpPr>
            <a:spLocks noGrp="1"/>
          </p:cNvSpPr>
          <p:nvPr>
            <p:ph type="sldNum" sz="quarter" idx="12"/>
          </p:nvPr>
        </p:nvSpPr>
        <p:spPr/>
        <p:txBody>
          <a:bodyPr/>
          <a:lstStyle/>
          <a:p>
            <a:fld id="{5CFA18E4-D58E-4B28-B105-28D9665A8EBC}" type="slidenum">
              <a:rPr lang="en-US" smtClean="0"/>
              <a:t>26</a:t>
            </a:fld>
            <a:endParaRPr lang="en-US"/>
          </a:p>
        </p:txBody>
      </p:sp>
      <p:sp>
        <p:nvSpPr>
          <p:cNvPr id="7" name="Title 6">
            <a:extLst>
              <a:ext uri="{FF2B5EF4-FFF2-40B4-BE49-F238E27FC236}">
                <a16:creationId xmlns:a16="http://schemas.microsoft.com/office/drawing/2014/main" id="{B10C22C0-2909-575D-C109-4F3690CE5327}"/>
              </a:ext>
            </a:extLst>
          </p:cNvPr>
          <p:cNvSpPr>
            <a:spLocks noGrp="1"/>
          </p:cNvSpPr>
          <p:nvPr>
            <p:ph type="title"/>
          </p:nvPr>
        </p:nvSpPr>
        <p:spPr/>
        <p:txBody>
          <a:bodyPr/>
          <a:lstStyle/>
          <a:p>
            <a:r>
              <a:rPr lang="en-US" b="1" dirty="0"/>
              <a:t>Closures coming | </a:t>
            </a:r>
            <a:r>
              <a:rPr lang="en-US" b="1" dirty="0">
                <a:solidFill>
                  <a:schemeClr val="accent1"/>
                </a:solidFill>
              </a:rPr>
              <a:t>Almost two-thirds of global refining capacity is in regions where demand is set to fall over the next five years</a:t>
            </a:r>
          </a:p>
        </p:txBody>
      </p:sp>
      <p:graphicFrame>
        <p:nvGraphicFramePr>
          <p:cNvPr id="10" name="Content Placeholder 9">
            <a:extLst>
              <a:ext uri="{FF2B5EF4-FFF2-40B4-BE49-F238E27FC236}">
                <a16:creationId xmlns:a16="http://schemas.microsoft.com/office/drawing/2014/main" id="{2FD093C8-F535-80E9-0320-15629DA366DA}"/>
              </a:ext>
            </a:extLst>
          </p:cNvPr>
          <p:cNvGraphicFramePr>
            <a:graphicFrameLocks noGrp="1"/>
          </p:cNvGraphicFramePr>
          <p:nvPr>
            <p:ph sz="half" idx="1"/>
            <p:extLst>
              <p:ext uri="{D42A27DB-BD31-4B8C-83A1-F6EECF244321}">
                <p14:modId xmlns:p14="http://schemas.microsoft.com/office/powerpoint/2010/main" val="4095679534"/>
              </p:ext>
            </p:extLst>
          </p:nvPr>
        </p:nvGraphicFramePr>
        <p:xfrm>
          <a:off x="566738" y="1622425"/>
          <a:ext cx="5011737" cy="458946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F28EFAD-DC85-09AE-ED7F-8482AE0A9834}"/>
              </a:ext>
            </a:extLst>
          </p:cNvPr>
          <p:cNvSpPr txBox="1"/>
          <p:nvPr/>
        </p:nvSpPr>
        <p:spPr>
          <a:xfrm>
            <a:off x="1581374" y="5013064"/>
            <a:ext cx="1032734" cy="184666"/>
          </a:xfrm>
          <a:prstGeom prst="rect">
            <a:avLst/>
          </a:prstGeom>
          <a:noFill/>
        </p:spPr>
        <p:txBody>
          <a:bodyPr wrap="square" lIns="0" tIns="0" rIns="0" bIns="0" rtlCol="0">
            <a:spAutoFit/>
          </a:bodyPr>
          <a:lstStyle/>
          <a:p>
            <a:pPr algn="r"/>
            <a:r>
              <a:rPr lang="en-US" sz="1200" dirty="0">
                <a:solidFill>
                  <a:srgbClr val="006D89"/>
                </a:solidFill>
              </a:rPr>
              <a:t>North America</a:t>
            </a:r>
          </a:p>
        </p:txBody>
      </p:sp>
      <p:sp>
        <p:nvSpPr>
          <p:cNvPr id="12" name="TextBox 11">
            <a:extLst>
              <a:ext uri="{FF2B5EF4-FFF2-40B4-BE49-F238E27FC236}">
                <a16:creationId xmlns:a16="http://schemas.microsoft.com/office/drawing/2014/main" id="{676220A4-0EAB-C47C-109E-5BC405F2F51E}"/>
              </a:ext>
            </a:extLst>
          </p:cNvPr>
          <p:cNvSpPr txBox="1"/>
          <p:nvPr/>
        </p:nvSpPr>
        <p:spPr>
          <a:xfrm>
            <a:off x="1581374" y="4574558"/>
            <a:ext cx="1032734" cy="184666"/>
          </a:xfrm>
          <a:prstGeom prst="rect">
            <a:avLst/>
          </a:prstGeom>
          <a:noFill/>
        </p:spPr>
        <p:txBody>
          <a:bodyPr wrap="square" lIns="0" tIns="0" rIns="0" bIns="0" rtlCol="0">
            <a:spAutoFit/>
          </a:bodyPr>
          <a:lstStyle/>
          <a:p>
            <a:pPr algn="r"/>
            <a:r>
              <a:rPr lang="en-US" sz="1200" dirty="0">
                <a:solidFill>
                  <a:srgbClr val="006D89"/>
                </a:solidFill>
              </a:rPr>
              <a:t>Europe</a:t>
            </a:r>
          </a:p>
        </p:txBody>
      </p:sp>
      <p:sp>
        <p:nvSpPr>
          <p:cNvPr id="13" name="TextBox 12">
            <a:extLst>
              <a:ext uri="{FF2B5EF4-FFF2-40B4-BE49-F238E27FC236}">
                <a16:creationId xmlns:a16="http://schemas.microsoft.com/office/drawing/2014/main" id="{1C43E354-4003-57E8-CCF2-5921826EF892}"/>
              </a:ext>
            </a:extLst>
          </p:cNvPr>
          <p:cNvSpPr txBox="1"/>
          <p:nvPr/>
        </p:nvSpPr>
        <p:spPr>
          <a:xfrm>
            <a:off x="1581374" y="4170639"/>
            <a:ext cx="1032734" cy="184666"/>
          </a:xfrm>
          <a:prstGeom prst="rect">
            <a:avLst/>
          </a:prstGeom>
          <a:noFill/>
        </p:spPr>
        <p:txBody>
          <a:bodyPr wrap="square" lIns="0" tIns="0" rIns="0" bIns="0" rtlCol="0">
            <a:spAutoFit/>
          </a:bodyPr>
          <a:lstStyle/>
          <a:p>
            <a:pPr algn="r"/>
            <a:r>
              <a:rPr lang="en-US" sz="1200" dirty="0">
                <a:solidFill>
                  <a:srgbClr val="006D89"/>
                </a:solidFill>
              </a:rPr>
              <a:t>China</a:t>
            </a:r>
          </a:p>
        </p:txBody>
      </p:sp>
      <p:sp>
        <p:nvSpPr>
          <p:cNvPr id="14" name="TextBox 13">
            <a:extLst>
              <a:ext uri="{FF2B5EF4-FFF2-40B4-BE49-F238E27FC236}">
                <a16:creationId xmlns:a16="http://schemas.microsoft.com/office/drawing/2014/main" id="{B6302863-9D90-13A2-81D1-E1A04BDACE22}"/>
              </a:ext>
            </a:extLst>
          </p:cNvPr>
          <p:cNvSpPr txBox="1"/>
          <p:nvPr/>
        </p:nvSpPr>
        <p:spPr>
          <a:xfrm>
            <a:off x="1581374" y="3951386"/>
            <a:ext cx="1032734" cy="184666"/>
          </a:xfrm>
          <a:prstGeom prst="rect">
            <a:avLst/>
          </a:prstGeom>
          <a:noFill/>
        </p:spPr>
        <p:txBody>
          <a:bodyPr wrap="square" lIns="0" tIns="0" rIns="0" bIns="0" rtlCol="0">
            <a:spAutoFit/>
          </a:bodyPr>
          <a:lstStyle/>
          <a:p>
            <a:pPr algn="r"/>
            <a:r>
              <a:rPr lang="en-US" sz="1200" dirty="0">
                <a:solidFill>
                  <a:srgbClr val="006D89"/>
                </a:solidFill>
              </a:rPr>
              <a:t>Japan</a:t>
            </a:r>
          </a:p>
        </p:txBody>
      </p:sp>
      <p:sp>
        <p:nvSpPr>
          <p:cNvPr id="15" name="TextBox 14">
            <a:extLst>
              <a:ext uri="{FF2B5EF4-FFF2-40B4-BE49-F238E27FC236}">
                <a16:creationId xmlns:a16="http://schemas.microsoft.com/office/drawing/2014/main" id="{5F7D11FA-F4F3-8484-71C9-4F286BC02295}"/>
              </a:ext>
            </a:extLst>
          </p:cNvPr>
          <p:cNvSpPr txBox="1"/>
          <p:nvPr/>
        </p:nvSpPr>
        <p:spPr>
          <a:xfrm>
            <a:off x="1581374" y="3800757"/>
            <a:ext cx="1032734" cy="184666"/>
          </a:xfrm>
          <a:prstGeom prst="rect">
            <a:avLst/>
          </a:prstGeom>
          <a:noFill/>
        </p:spPr>
        <p:txBody>
          <a:bodyPr wrap="square" lIns="0" tIns="0" rIns="0" bIns="0" rtlCol="0">
            <a:spAutoFit/>
          </a:bodyPr>
          <a:lstStyle/>
          <a:p>
            <a:pPr algn="r"/>
            <a:r>
              <a:rPr lang="en-US" sz="1200" dirty="0">
                <a:solidFill>
                  <a:srgbClr val="006D89"/>
                </a:solidFill>
              </a:rPr>
              <a:t>Korea</a:t>
            </a:r>
          </a:p>
        </p:txBody>
      </p:sp>
      <p:graphicFrame>
        <p:nvGraphicFramePr>
          <p:cNvPr id="16" name="Content Placeholder 15">
            <a:extLst>
              <a:ext uri="{FF2B5EF4-FFF2-40B4-BE49-F238E27FC236}">
                <a16:creationId xmlns:a16="http://schemas.microsoft.com/office/drawing/2014/main" id="{72918E6C-C791-C40C-CAF8-D2B24D82F66A}"/>
              </a:ext>
            </a:extLst>
          </p:cNvPr>
          <p:cNvGraphicFramePr>
            <a:graphicFrameLocks noGrp="1"/>
          </p:cNvGraphicFramePr>
          <p:nvPr>
            <p:ph sz="half" idx="2"/>
          </p:nvPr>
        </p:nvGraphicFramePr>
        <p:xfrm>
          <a:off x="6618288" y="1622425"/>
          <a:ext cx="5011737" cy="45894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63577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A8FF1-F772-EC6A-3D78-75D6D941305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911A92C-DDD8-827E-AD32-5FB3FE56E14B}"/>
              </a:ext>
            </a:extLst>
          </p:cNvPr>
          <p:cNvSpPr>
            <a:spLocks noGrp="1"/>
          </p:cNvSpPr>
          <p:nvPr>
            <p:ph type="sldNum" sz="quarter" idx="12"/>
          </p:nvPr>
        </p:nvSpPr>
        <p:spPr/>
        <p:txBody>
          <a:bodyPr/>
          <a:lstStyle/>
          <a:p>
            <a:fld id="{24C46141-E31C-41A4-BE53-0A6DFD9041A4}" type="slidenum">
              <a:rPr lang="en-US" smtClean="0"/>
              <a:pPr/>
              <a:t>27</a:t>
            </a:fld>
            <a:endParaRPr lang="en-US"/>
          </a:p>
        </p:txBody>
      </p:sp>
      <p:sp>
        <p:nvSpPr>
          <p:cNvPr id="5" name="Title 4">
            <a:extLst>
              <a:ext uri="{FF2B5EF4-FFF2-40B4-BE49-F238E27FC236}">
                <a16:creationId xmlns:a16="http://schemas.microsoft.com/office/drawing/2014/main" id="{515301E7-D00D-827B-8FEF-B0A70496E50F}"/>
              </a:ext>
            </a:extLst>
          </p:cNvPr>
          <p:cNvSpPr>
            <a:spLocks noGrp="1"/>
          </p:cNvSpPr>
          <p:nvPr>
            <p:ph type="title"/>
          </p:nvPr>
        </p:nvSpPr>
        <p:spPr>
          <a:xfrm>
            <a:off x="565544" y="245495"/>
            <a:ext cx="11060912" cy="826477"/>
          </a:xfrm>
        </p:spPr>
        <p:txBody>
          <a:bodyPr/>
          <a:lstStyle/>
          <a:p>
            <a:pPr>
              <a:lnSpc>
                <a:spcPct val="100000"/>
              </a:lnSpc>
            </a:pPr>
            <a:r>
              <a:rPr lang="en-US" b="1" dirty="0"/>
              <a:t>Geopolitical risk remains elevated | </a:t>
            </a:r>
            <a:r>
              <a:rPr lang="en-US" b="1" dirty="0">
                <a:solidFill>
                  <a:schemeClr val="accent1"/>
                </a:solidFill>
              </a:rPr>
              <a:t>Africa is a big buyer of refined products from the Middle East</a:t>
            </a:r>
          </a:p>
        </p:txBody>
      </p:sp>
      <p:pic>
        <p:nvPicPr>
          <p:cNvPr id="9" name="Content Placeholder 8" descr="A close-up of a graph&#10;&#10;AI-generated content may be incorrect.">
            <a:extLst>
              <a:ext uri="{FF2B5EF4-FFF2-40B4-BE49-F238E27FC236}">
                <a16:creationId xmlns:a16="http://schemas.microsoft.com/office/drawing/2014/main" id="{B6C12785-CCAF-FF27-A2B9-9B6730E2EAD8}"/>
              </a:ext>
            </a:extLst>
          </p:cNvPr>
          <p:cNvPicPr>
            <a:picLocks noGrp="1" noChangeAspect="1"/>
          </p:cNvPicPr>
          <p:nvPr>
            <p:ph sz="quarter" idx="17"/>
          </p:nvPr>
        </p:nvPicPr>
        <p:blipFill>
          <a:blip r:embed="rId3">
            <a:extLst>
              <a:ext uri="{28A0092B-C50C-407E-A947-70E740481C1C}">
                <a14:useLocalDpi xmlns:a14="http://schemas.microsoft.com/office/drawing/2010/main" val="0"/>
              </a:ext>
            </a:extLst>
          </a:blip>
          <a:stretch>
            <a:fillRect/>
          </a:stretch>
        </p:blipFill>
        <p:spPr>
          <a:xfrm>
            <a:off x="568207" y="1257300"/>
            <a:ext cx="11059745" cy="4935754"/>
          </a:xfrm>
        </p:spPr>
      </p:pic>
    </p:spTree>
    <p:extLst>
      <p:ext uri="{BB962C8B-B14F-4D97-AF65-F5344CB8AC3E}">
        <p14:creationId xmlns:p14="http://schemas.microsoft.com/office/powerpoint/2010/main" val="2456854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ABB86E-1E5D-2A3E-E517-240D95980365}"/>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CC43B551-D5CD-AD6F-72B2-943BAF98C712}"/>
              </a:ext>
            </a:extLst>
          </p:cNvPr>
          <p:cNvSpPr>
            <a:spLocks noGrp="1"/>
          </p:cNvSpPr>
          <p:nvPr>
            <p:ph type="sldNum" sz="quarter" idx="12"/>
          </p:nvPr>
        </p:nvSpPr>
        <p:spPr/>
        <p:txBody>
          <a:bodyPr/>
          <a:lstStyle/>
          <a:p>
            <a:fld id="{5246FB18-5DF1-419A-B975-14AFDDD65B9F}" type="slidenum">
              <a:rPr lang="en-US" smtClean="0"/>
              <a:t>28</a:t>
            </a:fld>
            <a:endParaRPr lang="en-US"/>
          </a:p>
        </p:txBody>
      </p:sp>
      <p:sp>
        <p:nvSpPr>
          <p:cNvPr id="5" name="Title 4">
            <a:extLst>
              <a:ext uri="{FF2B5EF4-FFF2-40B4-BE49-F238E27FC236}">
                <a16:creationId xmlns:a16="http://schemas.microsoft.com/office/drawing/2014/main" id="{9C743486-2E21-7006-1F03-4BCC3153B1FE}"/>
              </a:ext>
            </a:extLst>
          </p:cNvPr>
          <p:cNvSpPr>
            <a:spLocks noGrp="1"/>
          </p:cNvSpPr>
          <p:nvPr>
            <p:ph type="title"/>
          </p:nvPr>
        </p:nvSpPr>
        <p:spPr/>
        <p:txBody>
          <a:bodyPr/>
          <a:lstStyle/>
          <a:p>
            <a:r>
              <a:rPr lang="en-US" b="1"/>
              <a:t>Urgent need for infrastructure | </a:t>
            </a:r>
            <a:r>
              <a:rPr lang="en-US" b="1">
                <a:solidFill>
                  <a:schemeClr val="accent1"/>
                </a:solidFill>
              </a:rPr>
              <a:t>Demand growth in next 10 years will stretch already-stressed infrastructure</a:t>
            </a:r>
            <a:br>
              <a:rPr lang="en-US" b="1">
                <a:solidFill>
                  <a:schemeClr val="accent1"/>
                </a:solidFill>
              </a:rPr>
            </a:br>
            <a:endParaRPr lang="en-US" b="1">
              <a:solidFill>
                <a:schemeClr val="accent1"/>
              </a:solidFill>
            </a:endParaRPr>
          </a:p>
        </p:txBody>
      </p:sp>
      <p:sp>
        <p:nvSpPr>
          <p:cNvPr id="6" name="Text Placeholder 5">
            <a:extLst>
              <a:ext uri="{FF2B5EF4-FFF2-40B4-BE49-F238E27FC236}">
                <a16:creationId xmlns:a16="http://schemas.microsoft.com/office/drawing/2014/main" id="{92F307F8-B90A-13DE-5E99-85B7C36E9BB2}"/>
              </a:ext>
            </a:extLst>
          </p:cNvPr>
          <p:cNvSpPr>
            <a:spLocks noGrp="1"/>
          </p:cNvSpPr>
          <p:nvPr>
            <p:ph type="body" sz="quarter" idx="15"/>
          </p:nvPr>
        </p:nvSpPr>
        <p:spPr/>
        <p:txBody>
          <a:bodyPr/>
          <a:lstStyle/>
          <a:p>
            <a:r>
              <a:rPr lang="en-US"/>
              <a:t>Demand includes naphtha, gasoline, gasoil, jet/</a:t>
            </a:r>
            <a:r>
              <a:rPr lang="en-US" err="1"/>
              <a:t>kero</a:t>
            </a:r>
            <a:r>
              <a:rPr lang="en-US"/>
              <a:t> and fuel oil. Mombasa supply zone includes Kenya, South Sudan, Sudan and Uganda. Dar es Salaam supply zone includes </a:t>
            </a:r>
            <a:r>
              <a:rPr lang="en-US" err="1"/>
              <a:t>Buriundi</a:t>
            </a:r>
            <a:r>
              <a:rPr lang="en-US"/>
              <a:t>, 10% of DRC, Rwanda, Tanzania and 50% of Zambia. Beira supply zone includes: 10% of DRC, Malawi, 80% of Mozambique, 50% of Zambia and </a:t>
            </a:r>
            <a:r>
              <a:rPr lang="en-US" err="1"/>
              <a:t>Zimbabwe.Assumes</a:t>
            </a:r>
            <a:r>
              <a:rPr lang="en-US"/>
              <a:t> MR for tankers and 40,00 liter tanker truck.</a:t>
            </a:r>
          </a:p>
          <a:p>
            <a:r>
              <a:rPr lang="en-US"/>
              <a:t>Source: S&amp;P Global Commodity Insights</a:t>
            </a:r>
          </a:p>
        </p:txBody>
      </p:sp>
      <p:sp>
        <p:nvSpPr>
          <p:cNvPr id="11" name="Rectangle 10">
            <a:extLst>
              <a:ext uri="{FF2B5EF4-FFF2-40B4-BE49-F238E27FC236}">
                <a16:creationId xmlns:a16="http://schemas.microsoft.com/office/drawing/2014/main" id="{8C0B4C70-1A48-E830-274C-D690D0D15027}"/>
              </a:ext>
            </a:extLst>
          </p:cNvPr>
          <p:cNvSpPr/>
          <p:nvPr/>
        </p:nvSpPr>
        <p:spPr>
          <a:xfrm>
            <a:off x="6909956" y="1113242"/>
            <a:ext cx="4384982" cy="1498089"/>
          </a:xfrm>
          <a:prstGeom prst="rect">
            <a:avLst/>
          </a:prstGeom>
          <a:solidFill>
            <a:schemeClr val="accent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a:solidFill>
                  <a:schemeClr val="tx1"/>
                </a:solidFill>
              </a:rPr>
              <a:t>Mombasa supply zone </a:t>
            </a:r>
          </a:p>
          <a:p>
            <a:r>
              <a:rPr lang="en-US" sz="1400" i="1">
                <a:solidFill>
                  <a:schemeClr val="tx1"/>
                </a:solidFill>
              </a:rPr>
              <a:t>Change from 2025-35</a:t>
            </a:r>
          </a:p>
          <a:p>
            <a:endParaRPr lang="en-US" sz="1400" b="1">
              <a:solidFill>
                <a:schemeClr val="tx1"/>
              </a:solidFill>
            </a:endParaRPr>
          </a:p>
          <a:p>
            <a:pPr marL="285750" indent="-285750">
              <a:buFont typeface="Arial" panose="020B0604020202020204" pitchFamily="34" charset="0"/>
              <a:buChar char="•"/>
            </a:pPr>
            <a:r>
              <a:rPr lang="en-US" sz="1400">
                <a:solidFill>
                  <a:schemeClr val="tx1"/>
                </a:solidFill>
              </a:rPr>
              <a:t>Demand: +28%</a:t>
            </a:r>
          </a:p>
          <a:p>
            <a:pPr marL="285750" indent="-285750">
              <a:buFont typeface="Arial" panose="020B0604020202020204" pitchFamily="34" charset="0"/>
              <a:buChar char="•"/>
            </a:pPr>
            <a:r>
              <a:rPr lang="en-US" sz="1400">
                <a:solidFill>
                  <a:schemeClr val="tx1"/>
                </a:solidFill>
              </a:rPr>
              <a:t>Tankers in the port: +6 per month</a:t>
            </a:r>
          </a:p>
          <a:p>
            <a:pPr marL="285750" indent="-285750">
              <a:buFont typeface="Arial" panose="020B0604020202020204" pitchFamily="34" charset="0"/>
              <a:buChar char="•"/>
            </a:pPr>
            <a:r>
              <a:rPr lang="en-US" sz="1400">
                <a:solidFill>
                  <a:schemeClr val="tx1"/>
                </a:solidFill>
              </a:rPr>
              <a:t>Trucks on the road: +110,000 per year</a:t>
            </a:r>
          </a:p>
        </p:txBody>
      </p:sp>
      <p:sp>
        <p:nvSpPr>
          <p:cNvPr id="12" name="Rectangle 11">
            <a:extLst>
              <a:ext uri="{FF2B5EF4-FFF2-40B4-BE49-F238E27FC236}">
                <a16:creationId xmlns:a16="http://schemas.microsoft.com/office/drawing/2014/main" id="{505F6B80-A6DB-484F-52B9-17F92DAF22A9}"/>
              </a:ext>
            </a:extLst>
          </p:cNvPr>
          <p:cNvSpPr/>
          <p:nvPr/>
        </p:nvSpPr>
        <p:spPr>
          <a:xfrm>
            <a:off x="6909956" y="2711480"/>
            <a:ext cx="4384982" cy="1498089"/>
          </a:xfrm>
          <a:prstGeom prst="rect">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a:solidFill>
                  <a:schemeClr val="tx1"/>
                </a:solidFill>
              </a:rPr>
              <a:t>Dar es Salaam supply zone </a:t>
            </a:r>
          </a:p>
          <a:p>
            <a:r>
              <a:rPr lang="en-US" sz="1400" i="1">
                <a:solidFill>
                  <a:schemeClr val="tx1"/>
                </a:solidFill>
              </a:rPr>
              <a:t>Change from 2025-35</a:t>
            </a:r>
          </a:p>
          <a:p>
            <a:endParaRPr lang="en-US" sz="1400" b="1">
              <a:solidFill>
                <a:schemeClr val="tx1"/>
              </a:solidFill>
            </a:endParaRPr>
          </a:p>
          <a:p>
            <a:pPr marL="285750" indent="-285750">
              <a:buFont typeface="Arial" panose="020B0604020202020204" pitchFamily="34" charset="0"/>
              <a:buChar char="•"/>
            </a:pPr>
            <a:r>
              <a:rPr lang="en-US" sz="1400">
                <a:solidFill>
                  <a:schemeClr val="tx1"/>
                </a:solidFill>
              </a:rPr>
              <a:t>Demand: +42%</a:t>
            </a:r>
          </a:p>
          <a:p>
            <a:pPr marL="285750" indent="-285750">
              <a:buFont typeface="Arial" panose="020B0604020202020204" pitchFamily="34" charset="0"/>
              <a:buChar char="•"/>
            </a:pPr>
            <a:r>
              <a:rPr lang="en-US" sz="1400">
                <a:solidFill>
                  <a:schemeClr val="tx1"/>
                </a:solidFill>
              </a:rPr>
              <a:t>Tankers in the port: +4 per month</a:t>
            </a:r>
          </a:p>
          <a:p>
            <a:pPr marL="285750" indent="-285750">
              <a:buFont typeface="Arial" panose="020B0604020202020204" pitchFamily="34" charset="0"/>
              <a:buChar char="•"/>
            </a:pPr>
            <a:r>
              <a:rPr lang="en-US" sz="1400">
                <a:solidFill>
                  <a:schemeClr val="tx1"/>
                </a:solidFill>
              </a:rPr>
              <a:t>Trucks on the road: +75,000 per year</a:t>
            </a:r>
          </a:p>
        </p:txBody>
      </p:sp>
      <p:sp>
        <p:nvSpPr>
          <p:cNvPr id="13" name="Rectangle 12">
            <a:extLst>
              <a:ext uri="{FF2B5EF4-FFF2-40B4-BE49-F238E27FC236}">
                <a16:creationId xmlns:a16="http://schemas.microsoft.com/office/drawing/2014/main" id="{A8501A27-33CC-47C9-652C-A95AE248FE1C}"/>
              </a:ext>
            </a:extLst>
          </p:cNvPr>
          <p:cNvSpPr/>
          <p:nvPr/>
        </p:nvSpPr>
        <p:spPr>
          <a:xfrm>
            <a:off x="6909956" y="4309718"/>
            <a:ext cx="4384982" cy="1498089"/>
          </a:xfrm>
          <a:prstGeom prst="rect">
            <a:avLst/>
          </a:prstGeom>
          <a:solidFill>
            <a:schemeClr val="accent4"/>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a:solidFill>
                  <a:schemeClr val="bg1"/>
                </a:solidFill>
              </a:rPr>
              <a:t>Beira supply zone </a:t>
            </a:r>
          </a:p>
          <a:p>
            <a:r>
              <a:rPr lang="en-US" sz="1400" i="1">
                <a:solidFill>
                  <a:schemeClr val="bg1"/>
                </a:solidFill>
              </a:rPr>
              <a:t>Change from 2025-35</a:t>
            </a:r>
          </a:p>
          <a:p>
            <a:endParaRPr lang="en-US" sz="1400" b="1">
              <a:solidFill>
                <a:schemeClr val="bg1"/>
              </a:solidFill>
            </a:endParaRPr>
          </a:p>
          <a:p>
            <a:pPr marL="285750" indent="-285750">
              <a:buFont typeface="Arial" panose="020B0604020202020204" pitchFamily="34" charset="0"/>
              <a:buChar char="•"/>
            </a:pPr>
            <a:r>
              <a:rPr lang="en-US" sz="1400">
                <a:solidFill>
                  <a:schemeClr val="bg1"/>
                </a:solidFill>
              </a:rPr>
              <a:t>Demand: +38%</a:t>
            </a:r>
          </a:p>
          <a:p>
            <a:pPr marL="285750" indent="-285750">
              <a:buFont typeface="Arial" panose="020B0604020202020204" pitchFamily="34" charset="0"/>
              <a:buChar char="•"/>
            </a:pPr>
            <a:r>
              <a:rPr lang="en-US" sz="1400">
                <a:solidFill>
                  <a:schemeClr val="bg1"/>
                </a:solidFill>
              </a:rPr>
              <a:t>Tankers in the port: +3 per month</a:t>
            </a:r>
          </a:p>
          <a:p>
            <a:pPr marL="285750" indent="-285750">
              <a:buFont typeface="Arial" panose="020B0604020202020204" pitchFamily="34" charset="0"/>
              <a:buChar char="•"/>
            </a:pPr>
            <a:r>
              <a:rPr lang="en-US" sz="1400">
                <a:solidFill>
                  <a:schemeClr val="bg1"/>
                </a:solidFill>
              </a:rPr>
              <a:t>Trucks on the road: +50,000 per year</a:t>
            </a:r>
          </a:p>
        </p:txBody>
      </p:sp>
      <p:sp>
        <p:nvSpPr>
          <p:cNvPr id="17" name="Freeform 31">
            <a:extLst>
              <a:ext uri="{FF2B5EF4-FFF2-40B4-BE49-F238E27FC236}">
                <a16:creationId xmlns:a16="http://schemas.microsoft.com/office/drawing/2014/main" id="{94C4D84A-67D7-0629-EBDE-DE3C6CE6AF7C}"/>
              </a:ext>
            </a:extLst>
          </p:cNvPr>
          <p:cNvSpPr>
            <a:spLocks noEditPoints="1"/>
          </p:cNvSpPr>
          <p:nvPr/>
        </p:nvSpPr>
        <p:spPr bwMode="auto">
          <a:xfrm>
            <a:off x="3003340" y="2336499"/>
            <a:ext cx="700707" cy="752886"/>
          </a:xfrm>
          <a:custGeom>
            <a:avLst/>
            <a:gdLst/>
            <a:ahLst/>
            <a:cxnLst>
              <a:cxn ang="0">
                <a:pos x="299" y="288"/>
              </a:cxn>
              <a:cxn ang="0">
                <a:pos x="303" y="282"/>
              </a:cxn>
              <a:cxn ang="0">
                <a:pos x="305" y="285"/>
              </a:cxn>
              <a:cxn ang="0">
                <a:pos x="107" y="7"/>
              </a:cxn>
              <a:cxn ang="0">
                <a:pos x="134" y="12"/>
              </a:cxn>
              <a:cxn ang="0">
                <a:pos x="178" y="43"/>
              </a:cxn>
              <a:cxn ang="0">
                <a:pos x="207" y="45"/>
              </a:cxn>
              <a:cxn ang="0">
                <a:pos x="223" y="48"/>
              </a:cxn>
              <a:cxn ang="0">
                <a:pos x="233" y="49"/>
              </a:cxn>
              <a:cxn ang="0">
                <a:pos x="240" y="47"/>
              </a:cxn>
              <a:cxn ang="0">
                <a:pos x="274" y="21"/>
              </a:cxn>
              <a:cxn ang="0">
                <a:pos x="301" y="24"/>
              </a:cxn>
              <a:cxn ang="0">
                <a:pos x="307" y="29"/>
              </a:cxn>
              <a:cxn ang="0">
                <a:pos x="330" y="26"/>
              </a:cxn>
              <a:cxn ang="0">
                <a:pos x="337" y="27"/>
              </a:cxn>
              <a:cxn ang="0">
                <a:pos x="298" y="97"/>
              </a:cxn>
              <a:cxn ang="0">
                <a:pos x="323" y="263"/>
              </a:cxn>
              <a:cxn ang="0">
                <a:pos x="317" y="273"/>
              </a:cxn>
              <a:cxn ang="0">
                <a:pos x="299" y="282"/>
              </a:cxn>
              <a:cxn ang="0">
                <a:pos x="298" y="293"/>
              </a:cxn>
              <a:cxn ang="0">
                <a:pos x="291" y="293"/>
              </a:cxn>
              <a:cxn ang="0">
                <a:pos x="282" y="303"/>
              </a:cxn>
              <a:cxn ang="0">
                <a:pos x="272" y="305"/>
              </a:cxn>
              <a:cxn ang="0">
                <a:pos x="264" y="318"/>
              </a:cxn>
              <a:cxn ang="0">
                <a:pos x="262" y="333"/>
              </a:cxn>
              <a:cxn ang="0">
                <a:pos x="252" y="348"/>
              </a:cxn>
              <a:cxn ang="0">
                <a:pos x="249" y="359"/>
              </a:cxn>
              <a:cxn ang="0">
                <a:pos x="232" y="391"/>
              </a:cxn>
              <a:cxn ang="0">
                <a:pos x="216" y="388"/>
              </a:cxn>
              <a:cxn ang="0">
                <a:pos x="164" y="350"/>
              </a:cxn>
              <a:cxn ang="0">
                <a:pos x="157" y="344"/>
              </a:cxn>
              <a:cxn ang="0">
                <a:pos x="160" y="333"/>
              </a:cxn>
              <a:cxn ang="0">
                <a:pos x="148" y="319"/>
              </a:cxn>
              <a:cxn ang="0">
                <a:pos x="95" y="288"/>
              </a:cxn>
              <a:cxn ang="0">
                <a:pos x="25" y="250"/>
              </a:cxn>
              <a:cxn ang="0">
                <a:pos x="0" y="236"/>
              </a:cxn>
              <a:cxn ang="0">
                <a:pos x="1" y="195"/>
              </a:cxn>
              <a:cxn ang="0">
                <a:pos x="8" y="179"/>
              </a:cxn>
              <a:cxn ang="0">
                <a:pos x="22" y="159"/>
              </a:cxn>
              <a:cxn ang="0">
                <a:pos x="25" y="148"/>
              </a:cxn>
              <a:cxn ang="0">
                <a:pos x="38" y="144"/>
              </a:cxn>
              <a:cxn ang="0">
                <a:pos x="37" y="136"/>
              </a:cxn>
              <a:cxn ang="0">
                <a:pos x="42" y="129"/>
              </a:cxn>
              <a:cxn ang="0">
                <a:pos x="45" y="107"/>
              </a:cxn>
              <a:cxn ang="0">
                <a:pos x="42" y="89"/>
              </a:cxn>
              <a:cxn ang="0">
                <a:pos x="33" y="74"/>
              </a:cxn>
              <a:cxn ang="0">
                <a:pos x="27" y="64"/>
              </a:cxn>
              <a:cxn ang="0">
                <a:pos x="22" y="47"/>
              </a:cxn>
              <a:cxn ang="0">
                <a:pos x="13" y="36"/>
              </a:cxn>
              <a:cxn ang="0">
                <a:pos x="5" y="18"/>
              </a:cxn>
              <a:cxn ang="0">
                <a:pos x="24" y="0"/>
              </a:cxn>
              <a:cxn ang="0">
                <a:pos x="67" y="0"/>
              </a:cxn>
              <a:cxn ang="0">
                <a:pos x="76" y="0"/>
              </a:cxn>
            </a:cxnLst>
            <a:rect l="0" t="0" r="r" b="b"/>
            <a:pathLst>
              <a:path w="337" h="393">
                <a:moveTo>
                  <a:pt x="305" y="285"/>
                </a:moveTo>
                <a:lnTo>
                  <a:pt x="304" y="286"/>
                </a:lnTo>
                <a:lnTo>
                  <a:pt x="302" y="286"/>
                </a:lnTo>
                <a:lnTo>
                  <a:pt x="300" y="287"/>
                </a:lnTo>
                <a:lnTo>
                  <a:pt x="299" y="288"/>
                </a:lnTo>
                <a:lnTo>
                  <a:pt x="299" y="288"/>
                </a:lnTo>
                <a:lnTo>
                  <a:pt x="299" y="288"/>
                </a:lnTo>
                <a:lnTo>
                  <a:pt x="298" y="288"/>
                </a:lnTo>
                <a:lnTo>
                  <a:pt x="298" y="285"/>
                </a:lnTo>
                <a:lnTo>
                  <a:pt x="299" y="284"/>
                </a:lnTo>
                <a:lnTo>
                  <a:pt x="302" y="282"/>
                </a:lnTo>
                <a:lnTo>
                  <a:pt x="303" y="282"/>
                </a:lnTo>
                <a:lnTo>
                  <a:pt x="304" y="282"/>
                </a:lnTo>
                <a:lnTo>
                  <a:pt x="305" y="282"/>
                </a:lnTo>
                <a:lnTo>
                  <a:pt x="306" y="283"/>
                </a:lnTo>
                <a:lnTo>
                  <a:pt x="306" y="284"/>
                </a:lnTo>
                <a:lnTo>
                  <a:pt x="306" y="285"/>
                </a:lnTo>
                <a:lnTo>
                  <a:pt x="305" y="285"/>
                </a:lnTo>
                <a:close/>
                <a:moveTo>
                  <a:pt x="86" y="0"/>
                </a:moveTo>
                <a:lnTo>
                  <a:pt x="86" y="4"/>
                </a:lnTo>
                <a:lnTo>
                  <a:pt x="90" y="7"/>
                </a:lnTo>
                <a:lnTo>
                  <a:pt x="97" y="7"/>
                </a:lnTo>
                <a:lnTo>
                  <a:pt x="100" y="7"/>
                </a:lnTo>
                <a:lnTo>
                  <a:pt x="107" y="7"/>
                </a:lnTo>
                <a:lnTo>
                  <a:pt x="115" y="7"/>
                </a:lnTo>
                <a:lnTo>
                  <a:pt x="116" y="7"/>
                </a:lnTo>
                <a:lnTo>
                  <a:pt x="118" y="7"/>
                </a:lnTo>
                <a:lnTo>
                  <a:pt x="126" y="7"/>
                </a:lnTo>
                <a:lnTo>
                  <a:pt x="132" y="10"/>
                </a:lnTo>
                <a:lnTo>
                  <a:pt x="134" y="12"/>
                </a:lnTo>
                <a:lnTo>
                  <a:pt x="136" y="14"/>
                </a:lnTo>
                <a:lnTo>
                  <a:pt x="142" y="18"/>
                </a:lnTo>
                <a:lnTo>
                  <a:pt x="172" y="38"/>
                </a:lnTo>
                <a:lnTo>
                  <a:pt x="174" y="39"/>
                </a:lnTo>
                <a:lnTo>
                  <a:pt x="175" y="41"/>
                </a:lnTo>
                <a:lnTo>
                  <a:pt x="178" y="43"/>
                </a:lnTo>
                <a:lnTo>
                  <a:pt x="186" y="43"/>
                </a:lnTo>
                <a:lnTo>
                  <a:pt x="191" y="43"/>
                </a:lnTo>
                <a:lnTo>
                  <a:pt x="195" y="42"/>
                </a:lnTo>
                <a:lnTo>
                  <a:pt x="199" y="43"/>
                </a:lnTo>
                <a:lnTo>
                  <a:pt x="203" y="45"/>
                </a:lnTo>
                <a:lnTo>
                  <a:pt x="207" y="45"/>
                </a:lnTo>
                <a:lnTo>
                  <a:pt x="211" y="46"/>
                </a:lnTo>
                <a:lnTo>
                  <a:pt x="213" y="46"/>
                </a:lnTo>
                <a:lnTo>
                  <a:pt x="216" y="46"/>
                </a:lnTo>
                <a:lnTo>
                  <a:pt x="218" y="45"/>
                </a:lnTo>
                <a:lnTo>
                  <a:pt x="221" y="47"/>
                </a:lnTo>
                <a:lnTo>
                  <a:pt x="223" y="48"/>
                </a:lnTo>
                <a:lnTo>
                  <a:pt x="225" y="49"/>
                </a:lnTo>
                <a:lnTo>
                  <a:pt x="228" y="48"/>
                </a:lnTo>
                <a:lnTo>
                  <a:pt x="228" y="48"/>
                </a:lnTo>
                <a:lnTo>
                  <a:pt x="229" y="47"/>
                </a:lnTo>
                <a:lnTo>
                  <a:pt x="229" y="49"/>
                </a:lnTo>
                <a:lnTo>
                  <a:pt x="233" y="49"/>
                </a:lnTo>
                <a:lnTo>
                  <a:pt x="234" y="49"/>
                </a:lnTo>
                <a:lnTo>
                  <a:pt x="236" y="50"/>
                </a:lnTo>
                <a:lnTo>
                  <a:pt x="236" y="51"/>
                </a:lnTo>
                <a:lnTo>
                  <a:pt x="237" y="51"/>
                </a:lnTo>
                <a:lnTo>
                  <a:pt x="239" y="51"/>
                </a:lnTo>
                <a:lnTo>
                  <a:pt x="240" y="47"/>
                </a:lnTo>
                <a:lnTo>
                  <a:pt x="248" y="39"/>
                </a:lnTo>
                <a:lnTo>
                  <a:pt x="252" y="32"/>
                </a:lnTo>
                <a:lnTo>
                  <a:pt x="257" y="29"/>
                </a:lnTo>
                <a:lnTo>
                  <a:pt x="265" y="26"/>
                </a:lnTo>
                <a:lnTo>
                  <a:pt x="273" y="22"/>
                </a:lnTo>
                <a:lnTo>
                  <a:pt x="274" y="21"/>
                </a:lnTo>
                <a:lnTo>
                  <a:pt x="286" y="17"/>
                </a:lnTo>
                <a:lnTo>
                  <a:pt x="290" y="14"/>
                </a:lnTo>
                <a:lnTo>
                  <a:pt x="293" y="16"/>
                </a:lnTo>
                <a:lnTo>
                  <a:pt x="294" y="17"/>
                </a:lnTo>
                <a:lnTo>
                  <a:pt x="299" y="21"/>
                </a:lnTo>
                <a:lnTo>
                  <a:pt x="301" y="24"/>
                </a:lnTo>
                <a:lnTo>
                  <a:pt x="302" y="25"/>
                </a:lnTo>
                <a:lnTo>
                  <a:pt x="304" y="26"/>
                </a:lnTo>
                <a:lnTo>
                  <a:pt x="305" y="27"/>
                </a:lnTo>
                <a:lnTo>
                  <a:pt x="305" y="28"/>
                </a:lnTo>
                <a:lnTo>
                  <a:pt x="306" y="28"/>
                </a:lnTo>
                <a:lnTo>
                  <a:pt x="307" y="29"/>
                </a:lnTo>
                <a:lnTo>
                  <a:pt x="311" y="29"/>
                </a:lnTo>
                <a:lnTo>
                  <a:pt x="319" y="28"/>
                </a:lnTo>
                <a:lnTo>
                  <a:pt x="320" y="28"/>
                </a:lnTo>
                <a:lnTo>
                  <a:pt x="322" y="27"/>
                </a:lnTo>
                <a:lnTo>
                  <a:pt x="325" y="26"/>
                </a:lnTo>
                <a:lnTo>
                  <a:pt x="330" y="26"/>
                </a:lnTo>
                <a:lnTo>
                  <a:pt x="332" y="27"/>
                </a:lnTo>
                <a:lnTo>
                  <a:pt x="333" y="28"/>
                </a:lnTo>
                <a:lnTo>
                  <a:pt x="335" y="28"/>
                </a:lnTo>
                <a:lnTo>
                  <a:pt x="337" y="27"/>
                </a:lnTo>
                <a:lnTo>
                  <a:pt x="337" y="27"/>
                </a:lnTo>
                <a:lnTo>
                  <a:pt x="337" y="27"/>
                </a:lnTo>
                <a:lnTo>
                  <a:pt x="333" y="33"/>
                </a:lnTo>
                <a:lnTo>
                  <a:pt x="314" y="61"/>
                </a:lnTo>
                <a:lnTo>
                  <a:pt x="311" y="64"/>
                </a:lnTo>
                <a:lnTo>
                  <a:pt x="299" y="76"/>
                </a:lnTo>
                <a:lnTo>
                  <a:pt x="298" y="80"/>
                </a:lnTo>
                <a:lnTo>
                  <a:pt x="298" y="97"/>
                </a:lnTo>
                <a:lnTo>
                  <a:pt x="298" y="140"/>
                </a:lnTo>
                <a:lnTo>
                  <a:pt x="298" y="195"/>
                </a:lnTo>
                <a:lnTo>
                  <a:pt x="299" y="232"/>
                </a:lnTo>
                <a:lnTo>
                  <a:pt x="306" y="241"/>
                </a:lnTo>
                <a:lnTo>
                  <a:pt x="316" y="253"/>
                </a:lnTo>
                <a:lnTo>
                  <a:pt x="323" y="263"/>
                </a:lnTo>
                <a:lnTo>
                  <a:pt x="323" y="266"/>
                </a:lnTo>
                <a:lnTo>
                  <a:pt x="322" y="267"/>
                </a:lnTo>
                <a:lnTo>
                  <a:pt x="319" y="269"/>
                </a:lnTo>
                <a:lnTo>
                  <a:pt x="318" y="271"/>
                </a:lnTo>
                <a:lnTo>
                  <a:pt x="317" y="272"/>
                </a:lnTo>
                <a:lnTo>
                  <a:pt x="317" y="273"/>
                </a:lnTo>
                <a:lnTo>
                  <a:pt x="317" y="274"/>
                </a:lnTo>
                <a:lnTo>
                  <a:pt x="312" y="278"/>
                </a:lnTo>
                <a:lnTo>
                  <a:pt x="311" y="279"/>
                </a:lnTo>
                <a:lnTo>
                  <a:pt x="308" y="279"/>
                </a:lnTo>
                <a:lnTo>
                  <a:pt x="304" y="279"/>
                </a:lnTo>
                <a:lnTo>
                  <a:pt x="299" y="282"/>
                </a:lnTo>
                <a:lnTo>
                  <a:pt x="295" y="281"/>
                </a:lnTo>
                <a:lnTo>
                  <a:pt x="296" y="285"/>
                </a:lnTo>
                <a:lnTo>
                  <a:pt x="297" y="289"/>
                </a:lnTo>
                <a:lnTo>
                  <a:pt x="298" y="290"/>
                </a:lnTo>
                <a:lnTo>
                  <a:pt x="298" y="291"/>
                </a:lnTo>
                <a:lnTo>
                  <a:pt x="298" y="293"/>
                </a:lnTo>
                <a:lnTo>
                  <a:pt x="296" y="294"/>
                </a:lnTo>
                <a:lnTo>
                  <a:pt x="296" y="292"/>
                </a:lnTo>
                <a:lnTo>
                  <a:pt x="295" y="289"/>
                </a:lnTo>
                <a:lnTo>
                  <a:pt x="293" y="290"/>
                </a:lnTo>
                <a:lnTo>
                  <a:pt x="292" y="290"/>
                </a:lnTo>
                <a:lnTo>
                  <a:pt x="291" y="293"/>
                </a:lnTo>
                <a:lnTo>
                  <a:pt x="290" y="294"/>
                </a:lnTo>
                <a:lnTo>
                  <a:pt x="292" y="295"/>
                </a:lnTo>
                <a:lnTo>
                  <a:pt x="292" y="296"/>
                </a:lnTo>
                <a:lnTo>
                  <a:pt x="292" y="297"/>
                </a:lnTo>
                <a:lnTo>
                  <a:pt x="284" y="303"/>
                </a:lnTo>
                <a:lnTo>
                  <a:pt x="282" y="303"/>
                </a:lnTo>
                <a:lnTo>
                  <a:pt x="281" y="303"/>
                </a:lnTo>
                <a:lnTo>
                  <a:pt x="279" y="302"/>
                </a:lnTo>
                <a:lnTo>
                  <a:pt x="278" y="302"/>
                </a:lnTo>
                <a:lnTo>
                  <a:pt x="275" y="303"/>
                </a:lnTo>
                <a:lnTo>
                  <a:pt x="273" y="304"/>
                </a:lnTo>
                <a:lnTo>
                  <a:pt x="272" y="305"/>
                </a:lnTo>
                <a:lnTo>
                  <a:pt x="270" y="306"/>
                </a:lnTo>
                <a:lnTo>
                  <a:pt x="269" y="307"/>
                </a:lnTo>
                <a:lnTo>
                  <a:pt x="267" y="308"/>
                </a:lnTo>
                <a:lnTo>
                  <a:pt x="265" y="312"/>
                </a:lnTo>
                <a:lnTo>
                  <a:pt x="264" y="313"/>
                </a:lnTo>
                <a:lnTo>
                  <a:pt x="264" y="318"/>
                </a:lnTo>
                <a:lnTo>
                  <a:pt x="264" y="320"/>
                </a:lnTo>
                <a:lnTo>
                  <a:pt x="265" y="321"/>
                </a:lnTo>
                <a:lnTo>
                  <a:pt x="264" y="326"/>
                </a:lnTo>
                <a:lnTo>
                  <a:pt x="262" y="330"/>
                </a:lnTo>
                <a:lnTo>
                  <a:pt x="263" y="332"/>
                </a:lnTo>
                <a:lnTo>
                  <a:pt x="262" y="333"/>
                </a:lnTo>
                <a:lnTo>
                  <a:pt x="261" y="334"/>
                </a:lnTo>
                <a:lnTo>
                  <a:pt x="260" y="336"/>
                </a:lnTo>
                <a:lnTo>
                  <a:pt x="258" y="337"/>
                </a:lnTo>
                <a:lnTo>
                  <a:pt x="256" y="339"/>
                </a:lnTo>
                <a:lnTo>
                  <a:pt x="254" y="342"/>
                </a:lnTo>
                <a:lnTo>
                  <a:pt x="252" y="348"/>
                </a:lnTo>
                <a:lnTo>
                  <a:pt x="252" y="350"/>
                </a:lnTo>
                <a:lnTo>
                  <a:pt x="252" y="351"/>
                </a:lnTo>
                <a:lnTo>
                  <a:pt x="252" y="352"/>
                </a:lnTo>
                <a:lnTo>
                  <a:pt x="250" y="356"/>
                </a:lnTo>
                <a:lnTo>
                  <a:pt x="250" y="357"/>
                </a:lnTo>
                <a:lnTo>
                  <a:pt x="249" y="359"/>
                </a:lnTo>
                <a:lnTo>
                  <a:pt x="248" y="361"/>
                </a:lnTo>
                <a:lnTo>
                  <a:pt x="245" y="365"/>
                </a:lnTo>
                <a:lnTo>
                  <a:pt x="244" y="367"/>
                </a:lnTo>
                <a:lnTo>
                  <a:pt x="243" y="369"/>
                </a:lnTo>
                <a:lnTo>
                  <a:pt x="237" y="383"/>
                </a:lnTo>
                <a:lnTo>
                  <a:pt x="232" y="391"/>
                </a:lnTo>
                <a:lnTo>
                  <a:pt x="229" y="391"/>
                </a:lnTo>
                <a:lnTo>
                  <a:pt x="228" y="391"/>
                </a:lnTo>
                <a:lnTo>
                  <a:pt x="226" y="391"/>
                </a:lnTo>
                <a:lnTo>
                  <a:pt x="223" y="393"/>
                </a:lnTo>
                <a:lnTo>
                  <a:pt x="222" y="391"/>
                </a:lnTo>
                <a:lnTo>
                  <a:pt x="216" y="388"/>
                </a:lnTo>
                <a:lnTo>
                  <a:pt x="203" y="378"/>
                </a:lnTo>
                <a:lnTo>
                  <a:pt x="199" y="375"/>
                </a:lnTo>
                <a:lnTo>
                  <a:pt x="193" y="372"/>
                </a:lnTo>
                <a:lnTo>
                  <a:pt x="190" y="369"/>
                </a:lnTo>
                <a:lnTo>
                  <a:pt x="166" y="352"/>
                </a:lnTo>
                <a:lnTo>
                  <a:pt x="164" y="350"/>
                </a:lnTo>
                <a:lnTo>
                  <a:pt x="163" y="348"/>
                </a:lnTo>
                <a:lnTo>
                  <a:pt x="162" y="346"/>
                </a:lnTo>
                <a:lnTo>
                  <a:pt x="162" y="346"/>
                </a:lnTo>
                <a:lnTo>
                  <a:pt x="161" y="345"/>
                </a:lnTo>
                <a:lnTo>
                  <a:pt x="159" y="344"/>
                </a:lnTo>
                <a:lnTo>
                  <a:pt x="157" y="344"/>
                </a:lnTo>
                <a:lnTo>
                  <a:pt x="156" y="341"/>
                </a:lnTo>
                <a:lnTo>
                  <a:pt x="156" y="340"/>
                </a:lnTo>
                <a:lnTo>
                  <a:pt x="156" y="340"/>
                </a:lnTo>
                <a:lnTo>
                  <a:pt x="159" y="336"/>
                </a:lnTo>
                <a:lnTo>
                  <a:pt x="161" y="335"/>
                </a:lnTo>
                <a:lnTo>
                  <a:pt x="160" y="333"/>
                </a:lnTo>
                <a:lnTo>
                  <a:pt x="160" y="330"/>
                </a:lnTo>
                <a:lnTo>
                  <a:pt x="159" y="325"/>
                </a:lnTo>
                <a:lnTo>
                  <a:pt x="156" y="322"/>
                </a:lnTo>
                <a:lnTo>
                  <a:pt x="152" y="321"/>
                </a:lnTo>
                <a:lnTo>
                  <a:pt x="152" y="320"/>
                </a:lnTo>
                <a:lnTo>
                  <a:pt x="148" y="319"/>
                </a:lnTo>
                <a:lnTo>
                  <a:pt x="142" y="315"/>
                </a:lnTo>
                <a:lnTo>
                  <a:pt x="140" y="314"/>
                </a:lnTo>
                <a:lnTo>
                  <a:pt x="139" y="313"/>
                </a:lnTo>
                <a:lnTo>
                  <a:pt x="117" y="301"/>
                </a:lnTo>
                <a:lnTo>
                  <a:pt x="102" y="293"/>
                </a:lnTo>
                <a:lnTo>
                  <a:pt x="95" y="288"/>
                </a:lnTo>
                <a:lnTo>
                  <a:pt x="89" y="286"/>
                </a:lnTo>
                <a:lnTo>
                  <a:pt x="83" y="282"/>
                </a:lnTo>
                <a:lnTo>
                  <a:pt x="75" y="277"/>
                </a:lnTo>
                <a:lnTo>
                  <a:pt x="57" y="268"/>
                </a:lnTo>
                <a:lnTo>
                  <a:pt x="34" y="255"/>
                </a:lnTo>
                <a:lnTo>
                  <a:pt x="25" y="250"/>
                </a:lnTo>
                <a:lnTo>
                  <a:pt x="21" y="247"/>
                </a:lnTo>
                <a:lnTo>
                  <a:pt x="6" y="239"/>
                </a:lnTo>
                <a:lnTo>
                  <a:pt x="5" y="237"/>
                </a:lnTo>
                <a:lnTo>
                  <a:pt x="1" y="237"/>
                </a:lnTo>
                <a:lnTo>
                  <a:pt x="0" y="237"/>
                </a:lnTo>
                <a:lnTo>
                  <a:pt x="0" y="236"/>
                </a:lnTo>
                <a:lnTo>
                  <a:pt x="0" y="215"/>
                </a:lnTo>
                <a:lnTo>
                  <a:pt x="1" y="207"/>
                </a:lnTo>
                <a:lnTo>
                  <a:pt x="2" y="201"/>
                </a:lnTo>
                <a:lnTo>
                  <a:pt x="2" y="199"/>
                </a:lnTo>
                <a:lnTo>
                  <a:pt x="1" y="198"/>
                </a:lnTo>
                <a:lnTo>
                  <a:pt x="1" y="195"/>
                </a:lnTo>
                <a:lnTo>
                  <a:pt x="0" y="193"/>
                </a:lnTo>
                <a:lnTo>
                  <a:pt x="0" y="192"/>
                </a:lnTo>
                <a:lnTo>
                  <a:pt x="0" y="191"/>
                </a:lnTo>
                <a:lnTo>
                  <a:pt x="3" y="186"/>
                </a:lnTo>
                <a:lnTo>
                  <a:pt x="6" y="183"/>
                </a:lnTo>
                <a:lnTo>
                  <a:pt x="8" y="179"/>
                </a:lnTo>
                <a:lnTo>
                  <a:pt x="11" y="170"/>
                </a:lnTo>
                <a:lnTo>
                  <a:pt x="13" y="168"/>
                </a:lnTo>
                <a:lnTo>
                  <a:pt x="14" y="168"/>
                </a:lnTo>
                <a:lnTo>
                  <a:pt x="15" y="168"/>
                </a:lnTo>
                <a:lnTo>
                  <a:pt x="21" y="160"/>
                </a:lnTo>
                <a:lnTo>
                  <a:pt x="22" y="159"/>
                </a:lnTo>
                <a:lnTo>
                  <a:pt x="24" y="154"/>
                </a:lnTo>
                <a:lnTo>
                  <a:pt x="24" y="154"/>
                </a:lnTo>
                <a:lnTo>
                  <a:pt x="24" y="153"/>
                </a:lnTo>
                <a:lnTo>
                  <a:pt x="24" y="151"/>
                </a:lnTo>
                <a:lnTo>
                  <a:pt x="25" y="150"/>
                </a:lnTo>
                <a:lnTo>
                  <a:pt x="25" y="148"/>
                </a:lnTo>
                <a:lnTo>
                  <a:pt x="28" y="149"/>
                </a:lnTo>
                <a:lnTo>
                  <a:pt x="29" y="147"/>
                </a:lnTo>
                <a:lnTo>
                  <a:pt x="32" y="144"/>
                </a:lnTo>
                <a:lnTo>
                  <a:pt x="35" y="144"/>
                </a:lnTo>
                <a:lnTo>
                  <a:pt x="36" y="144"/>
                </a:lnTo>
                <a:lnTo>
                  <a:pt x="38" y="144"/>
                </a:lnTo>
                <a:lnTo>
                  <a:pt x="38" y="143"/>
                </a:lnTo>
                <a:lnTo>
                  <a:pt x="38" y="141"/>
                </a:lnTo>
                <a:lnTo>
                  <a:pt x="38" y="141"/>
                </a:lnTo>
                <a:lnTo>
                  <a:pt x="38" y="140"/>
                </a:lnTo>
                <a:lnTo>
                  <a:pt x="38" y="139"/>
                </a:lnTo>
                <a:lnTo>
                  <a:pt x="37" y="136"/>
                </a:lnTo>
                <a:lnTo>
                  <a:pt x="38" y="136"/>
                </a:lnTo>
                <a:lnTo>
                  <a:pt x="39" y="135"/>
                </a:lnTo>
                <a:lnTo>
                  <a:pt x="40" y="134"/>
                </a:lnTo>
                <a:lnTo>
                  <a:pt x="40" y="132"/>
                </a:lnTo>
                <a:lnTo>
                  <a:pt x="41" y="130"/>
                </a:lnTo>
                <a:lnTo>
                  <a:pt x="42" y="129"/>
                </a:lnTo>
                <a:lnTo>
                  <a:pt x="43" y="129"/>
                </a:lnTo>
                <a:lnTo>
                  <a:pt x="44" y="129"/>
                </a:lnTo>
                <a:lnTo>
                  <a:pt x="44" y="128"/>
                </a:lnTo>
                <a:lnTo>
                  <a:pt x="45" y="125"/>
                </a:lnTo>
                <a:lnTo>
                  <a:pt x="46" y="116"/>
                </a:lnTo>
                <a:lnTo>
                  <a:pt x="45" y="107"/>
                </a:lnTo>
                <a:lnTo>
                  <a:pt x="44" y="102"/>
                </a:lnTo>
                <a:lnTo>
                  <a:pt x="43" y="99"/>
                </a:lnTo>
                <a:lnTo>
                  <a:pt x="41" y="96"/>
                </a:lnTo>
                <a:lnTo>
                  <a:pt x="41" y="95"/>
                </a:lnTo>
                <a:lnTo>
                  <a:pt x="41" y="94"/>
                </a:lnTo>
                <a:lnTo>
                  <a:pt x="42" y="89"/>
                </a:lnTo>
                <a:lnTo>
                  <a:pt x="39" y="85"/>
                </a:lnTo>
                <a:lnTo>
                  <a:pt x="37" y="82"/>
                </a:lnTo>
                <a:lnTo>
                  <a:pt x="37" y="81"/>
                </a:lnTo>
                <a:lnTo>
                  <a:pt x="37" y="77"/>
                </a:lnTo>
                <a:lnTo>
                  <a:pt x="36" y="75"/>
                </a:lnTo>
                <a:lnTo>
                  <a:pt x="33" y="74"/>
                </a:lnTo>
                <a:lnTo>
                  <a:pt x="32" y="74"/>
                </a:lnTo>
                <a:lnTo>
                  <a:pt x="32" y="74"/>
                </a:lnTo>
                <a:lnTo>
                  <a:pt x="29" y="71"/>
                </a:lnTo>
                <a:lnTo>
                  <a:pt x="28" y="68"/>
                </a:lnTo>
                <a:lnTo>
                  <a:pt x="28" y="65"/>
                </a:lnTo>
                <a:lnTo>
                  <a:pt x="27" y="64"/>
                </a:lnTo>
                <a:lnTo>
                  <a:pt x="26" y="63"/>
                </a:lnTo>
                <a:lnTo>
                  <a:pt x="25" y="63"/>
                </a:lnTo>
                <a:lnTo>
                  <a:pt x="23" y="58"/>
                </a:lnTo>
                <a:lnTo>
                  <a:pt x="20" y="52"/>
                </a:lnTo>
                <a:lnTo>
                  <a:pt x="20" y="48"/>
                </a:lnTo>
                <a:lnTo>
                  <a:pt x="22" y="47"/>
                </a:lnTo>
                <a:lnTo>
                  <a:pt x="23" y="46"/>
                </a:lnTo>
                <a:lnTo>
                  <a:pt x="23" y="43"/>
                </a:lnTo>
                <a:lnTo>
                  <a:pt x="23" y="40"/>
                </a:lnTo>
                <a:lnTo>
                  <a:pt x="19" y="38"/>
                </a:lnTo>
                <a:lnTo>
                  <a:pt x="19" y="38"/>
                </a:lnTo>
                <a:lnTo>
                  <a:pt x="13" y="36"/>
                </a:lnTo>
                <a:lnTo>
                  <a:pt x="12" y="33"/>
                </a:lnTo>
                <a:lnTo>
                  <a:pt x="9" y="28"/>
                </a:lnTo>
                <a:lnTo>
                  <a:pt x="7" y="22"/>
                </a:lnTo>
                <a:lnTo>
                  <a:pt x="6" y="19"/>
                </a:lnTo>
                <a:lnTo>
                  <a:pt x="6" y="18"/>
                </a:lnTo>
                <a:lnTo>
                  <a:pt x="5" y="18"/>
                </a:lnTo>
                <a:lnTo>
                  <a:pt x="3" y="17"/>
                </a:lnTo>
                <a:lnTo>
                  <a:pt x="7" y="13"/>
                </a:lnTo>
                <a:lnTo>
                  <a:pt x="19" y="1"/>
                </a:lnTo>
                <a:lnTo>
                  <a:pt x="20" y="0"/>
                </a:lnTo>
                <a:lnTo>
                  <a:pt x="21" y="0"/>
                </a:lnTo>
                <a:lnTo>
                  <a:pt x="24" y="0"/>
                </a:lnTo>
                <a:lnTo>
                  <a:pt x="33" y="0"/>
                </a:lnTo>
                <a:lnTo>
                  <a:pt x="36" y="0"/>
                </a:lnTo>
                <a:lnTo>
                  <a:pt x="38" y="0"/>
                </a:lnTo>
                <a:lnTo>
                  <a:pt x="44" y="0"/>
                </a:lnTo>
                <a:lnTo>
                  <a:pt x="52" y="0"/>
                </a:lnTo>
                <a:lnTo>
                  <a:pt x="67" y="0"/>
                </a:lnTo>
                <a:lnTo>
                  <a:pt x="69" y="0"/>
                </a:lnTo>
                <a:lnTo>
                  <a:pt x="70" y="0"/>
                </a:lnTo>
                <a:lnTo>
                  <a:pt x="71" y="0"/>
                </a:lnTo>
                <a:lnTo>
                  <a:pt x="73" y="0"/>
                </a:lnTo>
                <a:lnTo>
                  <a:pt x="75" y="0"/>
                </a:lnTo>
                <a:lnTo>
                  <a:pt x="76" y="0"/>
                </a:lnTo>
                <a:lnTo>
                  <a:pt x="76" y="0"/>
                </a:lnTo>
                <a:lnTo>
                  <a:pt x="76" y="0"/>
                </a:lnTo>
                <a:lnTo>
                  <a:pt x="84" y="0"/>
                </a:lnTo>
                <a:lnTo>
                  <a:pt x="86" y="0"/>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18" name="Freeform 58">
            <a:extLst>
              <a:ext uri="{FF2B5EF4-FFF2-40B4-BE49-F238E27FC236}">
                <a16:creationId xmlns:a16="http://schemas.microsoft.com/office/drawing/2014/main" id="{560195EE-8DCB-AD90-F956-811C74CB6521}"/>
              </a:ext>
            </a:extLst>
          </p:cNvPr>
          <p:cNvSpPr>
            <a:spLocks/>
          </p:cNvSpPr>
          <p:nvPr/>
        </p:nvSpPr>
        <p:spPr bwMode="auto">
          <a:xfrm>
            <a:off x="2620762" y="2369064"/>
            <a:ext cx="478227" cy="461694"/>
          </a:xfrm>
          <a:custGeom>
            <a:avLst/>
            <a:gdLst/>
            <a:ahLst/>
            <a:cxnLst>
              <a:cxn ang="0">
                <a:pos x="207" y="26"/>
              </a:cxn>
              <a:cxn ang="0">
                <a:pos x="207" y="41"/>
              </a:cxn>
              <a:cxn ang="0">
                <a:pos x="212" y="51"/>
              </a:cxn>
              <a:cxn ang="0">
                <a:pos x="220" y="58"/>
              </a:cxn>
              <a:cxn ang="0">
                <a:pos x="226" y="72"/>
              </a:cxn>
              <a:cxn ang="0">
                <a:pos x="228" y="85"/>
              </a:cxn>
              <a:cxn ang="0">
                <a:pos x="228" y="112"/>
              </a:cxn>
              <a:cxn ang="0">
                <a:pos x="224" y="117"/>
              </a:cxn>
              <a:cxn ang="0">
                <a:pos x="222" y="123"/>
              </a:cxn>
              <a:cxn ang="0">
                <a:pos x="220" y="127"/>
              </a:cxn>
              <a:cxn ang="0">
                <a:pos x="209" y="131"/>
              </a:cxn>
              <a:cxn ang="0">
                <a:pos x="208" y="137"/>
              </a:cxn>
              <a:cxn ang="0">
                <a:pos x="197" y="151"/>
              </a:cxn>
              <a:cxn ang="0">
                <a:pos x="184" y="174"/>
              </a:cxn>
              <a:cxn ang="0">
                <a:pos x="186" y="182"/>
              </a:cxn>
              <a:cxn ang="0">
                <a:pos x="184" y="220"/>
              </a:cxn>
              <a:cxn ang="0">
                <a:pos x="158" y="220"/>
              </a:cxn>
              <a:cxn ang="0">
                <a:pos x="134" y="220"/>
              </a:cxn>
              <a:cxn ang="0">
                <a:pos x="84" y="220"/>
              </a:cxn>
              <a:cxn ang="0">
                <a:pos x="51" y="220"/>
              </a:cxn>
              <a:cxn ang="0">
                <a:pos x="38" y="223"/>
              </a:cxn>
              <a:cxn ang="0">
                <a:pos x="28" y="232"/>
              </a:cxn>
              <a:cxn ang="0">
                <a:pos x="15" y="241"/>
              </a:cxn>
              <a:cxn ang="0">
                <a:pos x="12" y="234"/>
              </a:cxn>
              <a:cxn ang="0">
                <a:pos x="3" y="237"/>
              </a:cxn>
              <a:cxn ang="0">
                <a:pos x="0" y="228"/>
              </a:cxn>
              <a:cxn ang="0">
                <a:pos x="2" y="210"/>
              </a:cxn>
              <a:cxn ang="0">
                <a:pos x="5" y="191"/>
              </a:cxn>
              <a:cxn ang="0">
                <a:pos x="6" y="175"/>
              </a:cxn>
              <a:cxn ang="0">
                <a:pos x="12" y="163"/>
              </a:cxn>
              <a:cxn ang="0">
                <a:pos x="16" y="145"/>
              </a:cxn>
              <a:cxn ang="0">
                <a:pos x="19" y="142"/>
              </a:cxn>
              <a:cxn ang="0">
                <a:pos x="28" y="137"/>
              </a:cxn>
              <a:cxn ang="0">
                <a:pos x="34" y="128"/>
              </a:cxn>
              <a:cxn ang="0">
                <a:pos x="47" y="116"/>
              </a:cxn>
              <a:cxn ang="0">
                <a:pos x="74" y="89"/>
              </a:cxn>
              <a:cxn ang="0">
                <a:pos x="60" y="77"/>
              </a:cxn>
              <a:cxn ang="0">
                <a:pos x="56" y="79"/>
              </a:cxn>
              <a:cxn ang="0">
                <a:pos x="53" y="62"/>
              </a:cxn>
              <a:cxn ang="0">
                <a:pos x="52" y="51"/>
              </a:cxn>
              <a:cxn ang="0">
                <a:pos x="55" y="39"/>
              </a:cxn>
              <a:cxn ang="0">
                <a:pos x="55" y="30"/>
              </a:cxn>
              <a:cxn ang="0">
                <a:pos x="68" y="18"/>
              </a:cxn>
              <a:cxn ang="0">
                <a:pos x="83" y="24"/>
              </a:cxn>
              <a:cxn ang="0">
                <a:pos x="97" y="18"/>
              </a:cxn>
              <a:cxn ang="0">
                <a:pos x="106" y="27"/>
              </a:cxn>
              <a:cxn ang="0">
                <a:pos x="111" y="30"/>
              </a:cxn>
              <a:cxn ang="0">
                <a:pos x="130" y="20"/>
              </a:cxn>
              <a:cxn ang="0">
                <a:pos x="141" y="17"/>
              </a:cxn>
              <a:cxn ang="0">
                <a:pos x="153" y="19"/>
              </a:cxn>
              <a:cxn ang="0">
                <a:pos x="187" y="0"/>
              </a:cxn>
              <a:cxn ang="0">
                <a:pos x="193" y="11"/>
              </a:cxn>
            </a:cxnLst>
            <a:rect l="0" t="0" r="r" b="b"/>
            <a:pathLst>
              <a:path w="230" h="241">
                <a:moveTo>
                  <a:pt x="197" y="19"/>
                </a:moveTo>
                <a:lnTo>
                  <a:pt x="203" y="21"/>
                </a:lnTo>
                <a:lnTo>
                  <a:pt x="203" y="21"/>
                </a:lnTo>
                <a:lnTo>
                  <a:pt x="207" y="23"/>
                </a:lnTo>
                <a:lnTo>
                  <a:pt x="207" y="26"/>
                </a:lnTo>
                <a:lnTo>
                  <a:pt x="207" y="29"/>
                </a:lnTo>
                <a:lnTo>
                  <a:pt x="206" y="30"/>
                </a:lnTo>
                <a:lnTo>
                  <a:pt x="204" y="31"/>
                </a:lnTo>
                <a:lnTo>
                  <a:pt x="204" y="35"/>
                </a:lnTo>
                <a:lnTo>
                  <a:pt x="207" y="41"/>
                </a:lnTo>
                <a:lnTo>
                  <a:pt x="209" y="46"/>
                </a:lnTo>
                <a:lnTo>
                  <a:pt x="210" y="46"/>
                </a:lnTo>
                <a:lnTo>
                  <a:pt x="211" y="47"/>
                </a:lnTo>
                <a:lnTo>
                  <a:pt x="212" y="48"/>
                </a:lnTo>
                <a:lnTo>
                  <a:pt x="212" y="51"/>
                </a:lnTo>
                <a:lnTo>
                  <a:pt x="213" y="54"/>
                </a:lnTo>
                <a:lnTo>
                  <a:pt x="216" y="57"/>
                </a:lnTo>
                <a:lnTo>
                  <a:pt x="216" y="57"/>
                </a:lnTo>
                <a:lnTo>
                  <a:pt x="217" y="57"/>
                </a:lnTo>
                <a:lnTo>
                  <a:pt x="220" y="58"/>
                </a:lnTo>
                <a:lnTo>
                  <a:pt x="221" y="60"/>
                </a:lnTo>
                <a:lnTo>
                  <a:pt x="221" y="64"/>
                </a:lnTo>
                <a:lnTo>
                  <a:pt x="221" y="65"/>
                </a:lnTo>
                <a:lnTo>
                  <a:pt x="223" y="68"/>
                </a:lnTo>
                <a:lnTo>
                  <a:pt x="226" y="72"/>
                </a:lnTo>
                <a:lnTo>
                  <a:pt x="225" y="77"/>
                </a:lnTo>
                <a:lnTo>
                  <a:pt x="225" y="78"/>
                </a:lnTo>
                <a:lnTo>
                  <a:pt x="225" y="79"/>
                </a:lnTo>
                <a:lnTo>
                  <a:pt x="227" y="82"/>
                </a:lnTo>
                <a:lnTo>
                  <a:pt x="228" y="85"/>
                </a:lnTo>
                <a:lnTo>
                  <a:pt x="229" y="90"/>
                </a:lnTo>
                <a:lnTo>
                  <a:pt x="230" y="99"/>
                </a:lnTo>
                <a:lnTo>
                  <a:pt x="229" y="108"/>
                </a:lnTo>
                <a:lnTo>
                  <a:pt x="228" y="111"/>
                </a:lnTo>
                <a:lnTo>
                  <a:pt x="228" y="112"/>
                </a:lnTo>
                <a:lnTo>
                  <a:pt x="227" y="112"/>
                </a:lnTo>
                <a:lnTo>
                  <a:pt x="226" y="112"/>
                </a:lnTo>
                <a:lnTo>
                  <a:pt x="225" y="113"/>
                </a:lnTo>
                <a:lnTo>
                  <a:pt x="224" y="115"/>
                </a:lnTo>
                <a:lnTo>
                  <a:pt x="224" y="117"/>
                </a:lnTo>
                <a:lnTo>
                  <a:pt x="223" y="118"/>
                </a:lnTo>
                <a:lnTo>
                  <a:pt x="222" y="119"/>
                </a:lnTo>
                <a:lnTo>
                  <a:pt x="221" y="119"/>
                </a:lnTo>
                <a:lnTo>
                  <a:pt x="222" y="122"/>
                </a:lnTo>
                <a:lnTo>
                  <a:pt x="222" y="123"/>
                </a:lnTo>
                <a:lnTo>
                  <a:pt x="222" y="124"/>
                </a:lnTo>
                <a:lnTo>
                  <a:pt x="222" y="124"/>
                </a:lnTo>
                <a:lnTo>
                  <a:pt x="222" y="126"/>
                </a:lnTo>
                <a:lnTo>
                  <a:pt x="222" y="127"/>
                </a:lnTo>
                <a:lnTo>
                  <a:pt x="220" y="127"/>
                </a:lnTo>
                <a:lnTo>
                  <a:pt x="219" y="127"/>
                </a:lnTo>
                <a:lnTo>
                  <a:pt x="216" y="127"/>
                </a:lnTo>
                <a:lnTo>
                  <a:pt x="213" y="130"/>
                </a:lnTo>
                <a:lnTo>
                  <a:pt x="212" y="132"/>
                </a:lnTo>
                <a:lnTo>
                  <a:pt x="209" y="131"/>
                </a:lnTo>
                <a:lnTo>
                  <a:pt x="209" y="133"/>
                </a:lnTo>
                <a:lnTo>
                  <a:pt x="208" y="134"/>
                </a:lnTo>
                <a:lnTo>
                  <a:pt x="208" y="136"/>
                </a:lnTo>
                <a:lnTo>
                  <a:pt x="208" y="137"/>
                </a:lnTo>
                <a:lnTo>
                  <a:pt x="208" y="137"/>
                </a:lnTo>
                <a:lnTo>
                  <a:pt x="206" y="142"/>
                </a:lnTo>
                <a:lnTo>
                  <a:pt x="205" y="143"/>
                </a:lnTo>
                <a:lnTo>
                  <a:pt x="199" y="151"/>
                </a:lnTo>
                <a:lnTo>
                  <a:pt x="198" y="151"/>
                </a:lnTo>
                <a:lnTo>
                  <a:pt x="197" y="151"/>
                </a:lnTo>
                <a:lnTo>
                  <a:pt x="195" y="153"/>
                </a:lnTo>
                <a:lnTo>
                  <a:pt x="192" y="162"/>
                </a:lnTo>
                <a:lnTo>
                  <a:pt x="190" y="166"/>
                </a:lnTo>
                <a:lnTo>
                  <a:pt x="187" y="169"/>
                </a:lnTo>
                <a:lnTo>
                  <a:pt x="184" y="174"/>
                </a:lnTo>
                <a:lnTo>
                  <a:pt x="184" y="175"/>
                </a:lnTo>
                <a:lnTo>
                  <a:pt x="184" y="176"/>
                </a:lnTo>
                <a:lnTo>
                  <a:pt x="185" y="178"/>
                </a:lnTo>
                <a:lnTo>
                  <a:pt x="185" y="181"/>
                </a:lnTo>
                <a:lnTo>
                  <a:pt x="186" y="182"/>
                </a:lnTo>
                <a:lnTo>
                  <a:pt x="186" y="184"/>
                </a:lnTo>
                <a:lnTo>
                  <a:pt x="185" y="190"/>
                </a:lnTo>
                <a:lnTo>
                  <a:pt x="184" y="198"/>
                </a:lnTo>
                <a:lnTo>
                  <a:pt x="184" y="219"/>
                </a:lnTo>
                <a:lnTo>
                  <a:pt x="184" y="220"/>
                </a:lnTo>
                <a:lnTo>
                  <a:pt x="184" y="220"/>
                </a:lnTo>
                <a:lnTo>
                  <a:pt x="165" y="220"/>
                </a:lnTo>
                <a:lnTo>
                  <a:pt x="164" y="220"/>
                </a:lnTo>
                <a:lnTo>
                  <a:pt x="163" y="220"/>
                </a:lnTo>
                <a:lnTo>
                  <a:pt x="158" y="220"/>
                </a:lnTo>
                <a:lnTo>
                  <a:pt x="153" y="220"/>
                </a:lnTo>
                <a:lnTo>
                  <a:pt x="150" y="220"/>
                </a:lnTo>
                <a:lnTo>
                  <a:pt x="146" y="220"/>
                </a:lnTo>
                <a:lnTo>
                  <a:pt x="140" y="220"/>
                </a:lnTo>
                <a:lnTo>
                  <a:pt x="134" y="220"/>
                </a:lnTo>
                <a:lnTo>
                  <a:pt x="132" y="220"/>
                </a:lnTo>
                <a:lnTo>
                  <a:pt x="129" y="220"/>
                </a:lnTo>
                <a:lnTo>
                  <a:pt x="123" y="220"/>
                </a:lnTo>
                <a:lnTo>
                  <a:pt x="89" y="220"/>
                </a:lnTo>
                <a:lnTo>
                  <a:pt x="84" y="220"/>
                </a:lnTo>
                <a:lnTo>
                  <a:pt x="73" y="220"/>
                </a:lnTo>
                <a:lnTo>
                  <a:pt x="72" y="220"/>
                </a:lnTo>
                <a:lnTo>
                  <a:pt x="63" y="220"/>
                </a:lnTo>
                <a:lnTo>
                  <a:pt x="56" y="220"/>
                </a:lnTo>
                <a:lnTo>
                  <a:pt x="51" y="220"/>
                </a:lnTo>
                <a:lnTo>
                  <a:pt x="48" y="221"/>
                </a:lnTo>
                <a:lnTo>
                  <a:pt x="44" y="224"/>
                </a:lnTo>
                <a:lnTo>
                  <a:pt x="39" y="223"/>
                </a:lnTo>
                <a:lnTo>
                  <a:pt x="38" y="223"/>
                </a:lnTo>
                <a:lnTo>
                  <a:pt x="38" y="223"/>
                </a:lnTo>
                <a:lnTo>
                  <a:pt x="34" y="223"/>
                </a:lnTo>
                <a:lnTo>
                  <a:pt x="32" y="227"/>
                </a:lnTo>
                <a:lnTo>
                  <a:pt x="31" y="228"/>
                </a:lnTo>
                <a:lnTo>
                  <a:pt x="31" y="230"/>
                </a:lnTo>
                <a:lnTo>
                  <a:pt x="28" y="232"/>
                </a:lnTo>
                <a:lnTo>
                  <a:pt x="25" y="234"/>
                </a:lnTo>
                <a:lnTo>
                  <a:pt x="23" y="236"/>
                </a:lnTo>
                <a:lnTo>
                  <a:pt x="18" y="240"/>
                </a:lnTo>
                <a:lnTo>
                  <a:pt x="16" y="241"/>
                </a:lnTo>
                <a:lnTo>
                  <a:pt x="15" y="241"/>
                </a:lnTo>
                <a:lnTo>
                  <a:pt x="15" y="240"/>
                </a:lnTo>
                <a:lnTo>
                  <a:pt x="14" y="239"/>
                </a:lnTo>
                <a:lnTo>
                  <a:pt x="13" y="238"/>
                </a:lnTo>
                <a:lnTo>
                  <a:pt x="13" y="236"/>
                </a:lnTo>
                <a:lnTo>
                  <a:pt x="12" y="234"/>
                </a:lnTo>
                <a:lnTo>
                  <a:pt x="12" y="234"/>
                </a:lnTo>
                <a:lnTo>
                  <a:pt x="6" y="235"/>
                </a:lnTo>
                <a:lnTo>
                  <a:pt x="6" y="236"/>
                </a:lnTo>
                <a:lnTo>
                  <a:pt x="5" y="237"/>
                </a:lnTo>
                <a:lnTo>
                  <a:pt x="3" y="237"/>
                </a:lnTo>
                <a:lnTo>
                  <a:pt x="2" y="237"/>
                </a:lnTo>
                <a:lnTo>
                  <a:pt x="1" y="237"/>
                </a:lnTo>
                <a:lnTo>
                  <a:pt x="2" y="234"/>
                </a:lnTo>
                <a:lnTo>
                  <a:pt x="1" y="230"/>
                </a:lnTo>
                <a:lnTo>
                  <a:pt x="0" y="228"/>
                </a:lnTo>
                <a:lnTo>
                  <a:pt x="0" y="217"/>
                </a:lnTo>
                <a:lnTo>
                  <a:pt x="1" y="216"/>
                </a:lnTo>
                <a:lnTo>
                  <a:pt x="2" y="216"/>
                </a:lnTo>
                <a:lnTo>
                  <a:pt x="3" y="212"/>
                </a:lnTo>
                <a:lnTo>
                  <a:pt x="2" y="210"/>
                </a:lnTo>
                <a:lnTo>
                  <a:pt x="3" y="206"/>
                </a:lnTo>
                <a:lnTo>
                  <a:pt x="5" y="203"/>
                </a:lnTo>
                <a:lnTo>
                  <a:pt x="4" y="199"/>
                </a:lnTo>
                <a:lnTo>
                  <a:pt x="4" y="197"/>
                </a:lnTo>
                <a:lnTo>
                  <a:pt x="5" y="191"/>
                </a:lnTo>
                <a:lnTo>
                  <a:pt x="6" y="187"/>
                </a:lnTo>
                <a:lnTo>
                  <a:pt x="6" y="182"/>
                </a:lnTo>
                <a:lnTo>
                  <a:pt x="7" y="179"/>
                </a:lnTo>
                <a:lnTo>
                  <a:pt x="6" y="176"/>
                </a:lnTo>
                <a:lnTo>
                  <a:pt x="6" y="175"/>
                </a:lnTo>
                <a:lnTo>
                  <a:pt x="7" y="174"/>
                </a:lnTo>
                <a:lnTo>
                  <a:pt x="9" y="171"/>
                </a:lnTo>
                <a:lnTo>
                  <a:pt x="10" y="171"/>
                </a:lnTo>
                <a:lnTo>
                  <a:pt x="12" y="167"/>
                </a:lnTo>
                <a:lnTo>
                  <a:pt x="12" y="163"/>
                </a:lnTo>
                <a:lnTo>
                  <a:pt x="15" y="160"/>
                </a:lnTo>
                <a:lnTo>
                  <a:pt x="17" y="158"/>
                </a:lnTo>
                <a:lnTo>
                  <a:pt x="17" y="155"/>
                </a:lnTo>
                <a:lnTo>
                  <a:pt x="16" y="152"/>
                </a:lnTo>
                <a:lnTo>
                  <a:pt x="16" y="145"/>
                </a:lnTo>
                <a:lnTo>
                  <a:pt x="17" y="143"/>
                </a:lnTo>
                <a:lnTo>
                  <a:pt x="17" y="143"/>
                </a:lnTo>
                <a:lnTo>
                  <a:pt x="18" y="143"/>
                </a:lnTo>
                <a:lnTo>
                  <a:pt x="18" y="143"/>
                </a:lnTo>
                <a:lnTo>
                  <a:pt x="19" y="142"/>
                </a:lnTo>
                <a:lnTo>
                  <a:pt x="20" y="142"/>
                </a:lnTo>
                <a:lnTo>
                  <a:pt x="22" y="141"/>
                </a:lnTo>
                <a:lnTo>
                  <a:pt x="24" y="141"/>
                </a:lnTo>
                <a:lnTo>
                  <a:pt x="25" y="140"/>
                </a:lnTo>
                <a:lnTo>
                  <a:pt x="28" y="137"/>
                </a:lnTo>
                <a:lnTo>
                  <a:pt x="28" y="134"/>
                </a:lnTo>
                <a:lnTo>
                  <a:pt x="27" y="133"/>
                </a:lnTo>
                <a:lnTo>
                  <a:pt x="28" y="131"/>
                </a:lnTo>
                <a:lnTo>
                  <a:pt x="30" y="129"/>
                </a:lnTo>
                <a:lnTo>
                  <a:pt x="34" y="128"/>
                </a:lnTo>
                <a:lnTo>
                  <a:pt x="37" y="128"/>
                </a:lnTo>
                <a:lnTo>
                  <a:pt x="38" y="127"/>
                </a:lnTo>
                <a:lnTo>
                  <a:pt x="39" y="126"/>
                </a:lnTo>
                <a:lnTo>
                  <a:pt x="42" y="123"/>
                </a:lnTo>
                <a:lnTo>
                  <a:pt x="47" y="116"/>
                </a:lnTo>
                <a:lnTo>
                  <a:pt x="48" y="115"/>
                </a:lnTo>
                <a:lnTo>
                  <a:pt x="54" y="110"/>
                </a:lnTo>
                <a:lnTo>
                  <a:pt x="63" y="104"/>
                </a:lnTo>
                <a:lnTo>
                  <a:pt x="70" y="94"/>
                </a:lnTo>
                <a:lnTo>
                  <a:pt x="74" y="89"/>
                </a:lnTo>
                <a:lnTo>
                  <a:pt x="73" y="87"/>
                </a:lnTo>
                <a:lnTo>
                  <a:pt x="70" y="84"/>
                </a:lnTo>
                <a:lnTo>
                  <a:pt x="63" y="80"/>
                </a:lnTo>
                <a:lnTo>
                  <a:pt x="61" y="77"/>
                </a:lnTo>
                <a:lnTo>
                  <a:pt x="60" y="77"/>
                </a:lnTo>
                <a:lnTo>
                  <a:pt x="59" y="76"/>
                </a:lnTo>
                <a:lnTo>
                  <a:pt x="58" y="77"/>
                </a:lnTo>
                <a:lnTo>
                  <a:pt x="57" y="79"/>
                </a:lnTo>
                <a:lnTo>
                  <a:pt x="57" y="79"/>
                </a:lnTo>
                <a:lnTo>
                  <a:pt x="56" y="79"/>
                </a:lnTo>
                <a:lnTo>
                  <a:pt x="50" y="75"/>
                </a:lnTo>
                <a:lnTo>
                  <a:pt x="50" y="73"/>
                </a:lnTo>
                <a:lnTo>
                  <a:pt x="51" y="68"/>
                </a:lnTo>
                <a:lnTo>
                  <a:pt x="51" y="66"/>
                </a:lnTo>
                <a:lnTo>
                  <a:pt x="53" y="62"/>
                </a:lnTo>
                <a:lnTo>
                  <a:pt x="55" y="60"/>
                </a:lnTo>
                <a:lnTo>
                  <a:pt x="56" y="58"/>
                </a:lnTo>
                <a:lnTo>
                  <a:pt x="56" y="56"/>
                </a:lnTo>
                <a:lnTo>
                  <a:pt x="55" y="53"/>
                </a:lnTo>
                <a:lnTo>
                  <a:pt x="52" y="51"/>
                </a:lnTo>
                <a:lnTo>
                  <a:pt x="51" y="50"/>
                </a:lnTo>
                <a:lnTo>
                  <a:pt x="51" y="49"/>
                </a:lnTo>
                <a:lnTo>
                  <a:pt x="51" y="46"/>
                </a:lnTo>
                <a:lnTo>
                  <a:pt x="53" y="41"/>
                </a:lnTo>
                <a:lnTo>
                  <a:pt x="55" y="39"/>
                </a:lnTo>
                <a:lnTo>
                  <a:pt x="56" y="38"/>
                </a:lnTo>
                <a:lnTo>
                  <a:pt x="58" y="34"/>
                </a:lnTo>
                <a:lnTo>
                  <a:pt x="57" y="30"/>
                </a:lnTo>
                <a:lnTo>
                  <a:pt x="57" y="29"/>
                </a:lnTo>
                <a:lnTo>
                  <a:pt x="55" y="30"/>
                </a:lnTo>
                <a:lnTo>
                  <a:pt x="55" y="29"/>
                </a:lnTo>
                <a:lnTo>
                  <a:pt x="57" y="28"/>
                </a:lnTo>
                <a:lnTo>
                  <a:pt x="59" y="23"/>
                </a:lnTo>
                <a:lnTo>
                  <a:pt x="60" y="22"/>
                </a:lnTo>
                <a:lnTo>
                  <a:pt x="68" y="18"/>
                </a:lnTo>
                <a:lnTo>
                  <a:pt x="70" y="18"/>
                </a:lnTo>
                <a:lnTo>
                  <a:pt x="73" y="18"/>
                </a:lnTo>
                <a:lnTo>
                  <a:pt x="76" y="20"/>
                </a:lnTo>
                <a:lnTo>
                  <a:pt x="80" y="22"/>
                </a:lnTo>
                <a:lnTo>
                  <a:pt x="83" y="24"/>
                </a:lnTo>
                <a:lnTo>
                  <a:pt x="90" y="22"/>
                </a:lnTo>
                <a:lnTo>
                  <a:pt x="92" y="19"/>
                </a:lnTo>
                <a:lnTo>
                  <a:pt x="94" y="17"/>
                </a:lnTo>
                <a:lnTo>
                  <a:pt x="95" y="17"/>
                </a:lnTo>
                <a:lnTo>
                  <a:pt x="97" y="18"/>
                </a:lnTo>
                <a:lnTo>
                  <a:pt x="100" y="22"/>
                </a:lnTo>
                <a:lnTo>
                  <a:pt x="101" y="25"/>
                </a:lnTo>
                <a:lnTo>
                  <a:pt x="101" y="27"/>
                </a:lnTo>
                <a:lnTo>
                  <a:pt x="104" y="27"/>
                </a:lnTo>
                <a:lnTo>
                  <a:pt x="106" y="27"/>
                </a:lnTo>
                <a:lnTo>
                  <a:pt x="107" y="28"/>
                </a:lnTo>
                <a:lnTo>
                  <a:pt x="107" y="28"/>
                </a:lnTo>
                <a:lnTo>
                  <a:pt x="108" y="29"/>
                </a:lnTo>
                <a:lnTo>
                  <a:pt x="108" y="29"/>
                </a:lnTo>
                <a:lnTo>
                  <a:pt x="111" y="30"/>
                </a:lnTo>
                <a:lnTo>
                  <a:pt x="112" y="27"/>
                </a:lnTo>
                <a:lnTo>
                  <a:pt x="112" y="26"/>
                </a:lnTo>
                <a:lnTo>
                  <a:pt x="120" y="20"/>
                </a:lnTo>
                <a:lnTo>
                  <a:pt x="123" y="20"/>
                </a:lnTo>
                <a:lnTo>
                  <a:pt x="130" y="20"/>
                </a:lnTo>
                <a:lnTo>
                  <a:pt x="131" y="20"/>
                </a:lnTo>
                <a:lnTo>
                  <a:pt x="133" y="20"/>
                </a:lnTo>
                <a:lnTo>
                  <a:pt x="137" y="18"/>
                </a:lnTo>
                <a:lnTo>
                  <a:pt x="140" y="17"/>
                </a:lnTo>
                <a:lnTo>
                  <a:pt x="141" y="17"/>
                </a:lnTo>
                <a:lnTo>
                  <a:pt x="143" y="16"/>
                </a:lnTo>
                <a:lnTo>
                  <a:pt x="145" y="15"/>
                </a:lnTo>
                <a:lnTo>
                  <a:pt x="146" y="14"/>
                </a:lnTo>
                <a:lnTo>
                  <a:pt x="151" y="17"/>
                </a:lnTo>
                <a:lnTo>
                  <a:pt x="153" y="19"/>
                </a:lnTo>
                <a:lnTo>
                  <a:pt x="156" y="19"/>
                </a:lnTo>
                <a:lnTo>
                  <a:pt x="162" y="20"/>
                </a:lnTo>
                <a:lnTo>
                  <a:pt x="167" y="20"/>
                </a:lnTo>
                <a:lnTo>
                  <a:pt x="167" y="20"/>
                </a:lnTo>
                <a:lnTo>
                  <a:pt x="187" y="0"/>
                </a:lnTo>
                <a:lnTo>
                  <a:pt x="189" y="1"/>
                </a:lnTo>
                <a:lnTo>
                  <a:pt x="190" y="1"/>
                </a:lnTo>
                <a:lnTo>
                  <a:pt x="190" y="2"/>
                </a:lnTo>
                <a:lnTo>
                  <a:pt x="191" y="5"/>
                </a:lnTo>
                <a:lnTo>
                  <a:pt x="193" y="11"/>
                </a:lnTo>
                <a:lnTo>
                  <a:pt x="196" y="16"/>
                </a:lnTo>
                <a:lnTo>
                  <a:pt x="197" y="19"/>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19" name="Freeform 32">
            <a:extLst>
              <a:ext uri="{FF2B5EF4-FFF2-40B4-BE49-F238E27FC236}">
                <a16:creationId xmlns:a16="http://schemas.microsoft.com/office/drawing/2014/main" id="{DB368B06-02F6-723D-2959-FAAAAC8235BB}"/>
              </a:ext>
            </a:extLst>
          </p:cNvPr>
          <p:cNvSpPr>
            <a:spLocks/>
          </p:cNvSpPr>
          <p:nvPr/>
        </p:nvSpPr>
        <p:spPr bwMode="auto">
          <a:xfrm>
            <a:off x="2396199" y="5026197"/>
            <a:ext cx="214162" cy="170501"/>
          </a:xfrm>
          <a:custGeom>
            <a:avLst/>
            <a:gdLst/>
            <a:ahLst/>
            <a:cxnLst>
              <a:cxn ang="0">
                <a:pos x="76" y="6"/>
              </a:cxn>
              <a:cxn ang="0">
                <a:pos x="78" y="8"/>
              </a:cxn>
              <a:cxn ang="0">
                <a:pos x="80" y="10"/>
              </a:cxn>
              <a:cxn ang="0">
                <a:pos x="82" y="13"/>
              </a:cxn>
              <a:cxn ang="0">
                <a:pos x="93" y="20"/>
              </a:cxn>
              <a:cxn ang="0">
                <a:pos x="98" y="22"/>
              </a:cxn>
              <a:cxn ang="0">
                <a:pos x="103" y="33"/>
              </a:cxn>
              <a:cxn ang="0">
                <a:pos x="101" y="38"/>
              </a:cxn>
              <a:cxn ang="0">
                <a:pos x="99" y="38"/>
              </a:cxn>
              <a:cxn ang="0">
                <a:pos x="96" y="40"/>
              </a:cxn>
              <a:cxn ang="0">
                <a:pos x="96" y="44"/>
              </a:cxn>
              <a:cxn ang="0">
                <a:pos x="95" y="45"/>
              </a:cxn>
              <a:cxn ang="0">
                <a:pos x="91" y="47"/>
              </a:cxn>
              <a:cxn ang="0">
                <a:pos x="89" y="50"/>
              </a:cxn>
              <a:cxn ang="0">
                <a:pos x="89" y="53"/>
              </a:cxn>
              <a:cxn ang="0">
                <a:pos x="91" y="55"/>
              </a:cxn>
              <a:cxn ang="0">
                <a:pos x="89" y="59"/>
              </a:cxn>
              <a:cxn ang="0">
                <a:pos x="85" y="60"/>
              </a:cxn>
              <a:cxn ang="0">
                <a:pos x="79" y="63"/>
              </a:cxn>
              <a:cxn ang="0">
                <a:pos x="70" y="67"/>
              </a:cxn>
              <a:cxn ang="0">
                <a:pos x="64" y="66"/>
              </a:cxn>
              <a:cxn ang="0">
                <a:pos x="58" y="68"/>
              </a:cxn>
              <a:cxn ang="0">
                <a:pos x="55" y="71"/>
              </a:cxn>
              <a:cxn ang="0">
                <a:pos x="49" y="82"/>
              </a:cxn>
              <a:cxn ang="0">
                <a:pos x="45" y="89"/>
              </a:cxn>
              <a:cxn ang="0">
                <a:pos x="41" y="89"/>
              </a:cxn>
              <a:cxn ang="0">
                <a:pos x="31" y="86"/>
              </a:cxn>
              <a:cxn ang="0">
                <a:pos x="24" y="79"/>
              </a:cxn>
              <a:cxn ang="0">
                <a:pos x="19" y="75"/>
              </a:cxn>
              <a:cxn ang="0">
                <a:pos x="16" y="75"/>
              </a:cxn>
              <a:cxn ang="0">
                <a:pos x="12" y="63"/>
              </a:cxn>
              <a:cxn ang="0">
                <a:pos x="8" y="59"/>
              </a:cxn>
              <a:cxn ang="0">
                <a:pos x="6" y="55"/>
              </a:cxn>
              <a:cxn ang="0">
                <a:pos x="2" y="48"/>
              </a:cxn>
              <a:cxn ang="0">
                <a:pos x="0" y="45"/>
              </a:cxn>
              <a:cxn ang="0">
                <a:pos x="9" y="42"/>
              </a:cxn>
              <a:cxn ang="0">
                <a:pos x="12" y="41"/>
              </a:cxn>
              <a:cxn ang="0">
                <a:pos x="12" y="40"/>
              </a:cxn>
              <a:cxn ang="0">
                <a:pos x="19" y="31"/>
              </a:cxn>
              <a:cxn ang="0">
                <a:pos x="23" y="27"/>
              </a:cxn>
              <a:cxn ang="0">
                <a:pos x="27" y="23"/>
              </a:cxn>
              <a:cxn ang="0">
                <a:pos x="26" y="20"/>
              </a:cxn>
              <a:cxn ang="0">
                <a:pos x="38" y="14"/>
              </a:cxn>
              <a:cxn ang="0">
                <a:pos x="44" y="11"/>
              </a:cxn>
              <a:cxn ang="0">
                <a:pos x="50" y="6"/>
              </a:cxn>
              <a:cxn ang="0">
                <a:pos x="54" y="6"/>
              </a:cxn>
              <a:cxn ang="0">
                <a:pos x="57" y="5"/>
              </a:cxn>
              <a:cxn ang="0">
                <a:pos x="62" y="2"/>
              </a:cxn>
              <a:cxn ang="0">
                <a:pos x="63" y="2"/>
              </a:cxn>
              <a:cxn ang="0">
                <a:pos x="68" y="1"/>
              </a:cxn>
              <a:cxn ang="0">
                <a:pos x="71" y="1"/>
              </a:cxn>
            </a:cxnLst>
            <a:rect l="0" t="0" r="r" b="b"/>
            <a:pathLst>
              <a:path w="103" h="89">
                <a:moveTo>
                  <a:pt x="71" y="1"/>
                </a:moveTo>
                <a:lnTo>
                  <a:pt x="76" y="6"/>
                </a:lnTo>
                <a:lnTo>
                  <a:pt x="76" y="8"/>
                </a:lnTo>
                <a:lnTo>
                  <a:pt x="78" y="8"/>
                </a:lnTo>
                <a:lnTo>
                  <a:pt x="79" y="9"/>
                </a:lnTo>
                <a:lnTo>
                  <a:pt x="80" y="10"/>
                </a:lnTo>
                <a:lnTo>
                  <a:pt x="82" y="12"/>
                </a:lnTo>
                <a:lnTo>
                  <a:pt x="82" y="13"/>
                </a:lnTo>
                <a:lnTo>
                  <a:pt x="84" y="15"/>
                </a:lnTo>
                <a:lnTo>
                  <a:pt x="93" y="20"/>
                </a:lnTo>
                <a:lnTo>
                  <a:pt x="96" y="22"/>
                </a:lnTo>
                <a:lnTo>
                  <a:pt x="98" y="22"/>
                </a:lnTo>
                <a:lnTo>
                  <a:pt x="102" y="31"/>
                </a:lnTo>
                <a:lnTo>
                  <a:pt x="103" y="33"/>
                </a:lnTo>
                <a:lnTo>
                  <a:pt x="102" y="37"/>
                </a:lnTo>
                <a:lnTo>
                  <a:pt x="101" y="38"/>
                </a:lnTo>
                <a:lnTo>
                  <a:pt x="100" y="38"/>
                </a:lnTo>
                <a:lnTo>
                  <a:pt x="99" y="38"/>
                </a:lnTo>
                <a:lnTo>
                  <a:pt x="97" y="38"/>
                </a:lnTo>
                <a:lnTo>
                  <a:pt x="96" y="40"/>
                </a:lnTo>
                <a:lnTo>
                  <a:pt x="96" y="44"/>
                </a:lnTo>
                <a:lnTo>
                  <a:pt x="96" y="44"/>
                </a:lnTo>
                <a:lnTo>
                  <a:pt x="95" y="45"/>
                </a:lnTo>
                <a:lnTo>
                  <a:pt x="95" y="45"/>
                </a:lnTo>
                <a:lnTo>
                  <a:pt x="94" y="45"/>
                </a:lnTo>
                <a:lnTo>
                  <a:pt x="91" y="47"/>
                </a:lnTo>
                <a:lnTo>
                  <a:pt x="90" y="49"/>
                </a:lnTo>
                <a:lnTo>
                  <a:pt x="89" y="50"/>
                </a:lnTo>
                <a:lnTo>
                  <a:pt x="90" y="51"/>
                </a:lnTo>
                <a:lnTo>
                  <a:pt x="89" y="53"/>
                </a:lnTo>
                <a:lnTo>
                  <a:pt x="89" y="54"/>
                </a:lnTo>
                <a:lnTo>
                  <a:pt x="91" y="55"/>
                </a:lnTo>
                <a:lnTo>
                  <a:pt x="91" y="57"/>
                </a:lnTo>
                <a:lnTo>
                  <a:pt x="89" y="59"/>
                </a:lnTo>
                <a:lnTo>
                  <a:pt x="86" y="60"/>
                </a:lnTo>
                <a:lnTo>
                  <a:pt x="85" y="60"/>
                </a:lnTo>
                <a:lnTo>
                  <a:pt x="80" y="63"/>
                </a:lnTo>
                <a:lnTo>
                  <a:pt x="79" y="63"/>
                </a:lnTo>
                <a:lnTo>
                  <a:pt x="76" y="65"/>
                </a:lnTo>
                <a:lnTo>
                  <a:pt x="70" y="67"/>
                </a:lnTo>
                <a:lnTo>
                  <a:pt x="68" y="66"/>
                </a:lnTo>
                <a:lnTo>
                  <a:pt x="64" y="66"/>
                </a:lnTo>
                <a:lnTo>
                  <a:pt x="59" y="67"/>
                </a:lnTo>
                <a:lnTo>
                  <a:pt x="58" y="68"/>
                </a:lnTo>
                <a:lnTo>
                  <a:pt x="57" y="70"/>
                </a:lnTo>
                <a:lnTo>
                  <a:pt x="55" y="71"/>
                </a:lnTo>
                <a:lnTo>
                  <a:pt x="53" y="75"/>
                </a:lnTo>
                <a:lnTo>
                  <a:pt x="49" y="82"/>
                </a:lnTo>
                <a:lnTo>
                  <a:pt x="48" y="84"/>
                </a:lnTo>
                <a:lnTo>
                  <a:pt x="45" y="89"/>
                </a:lnTo>
                <a:lnTo>
                  <a:pt x="43" y="89"/>
                </a:lnTo>
                <a:lnTo>
                  <a:pt x="41" y="89"/>
                </a:lnTo>
                <a:lnTo>
                  <a:pt x="39" y="88"/>
                </a:lnTo>
                <a:lnTo>
                  <a:pt x="31" y="86"/>
                </a:lnTo>
                <a:lnTo>
                  <a:pt x="25" y="82"/>
                </a:lnTo>
                <a:lnTo>
                  <a:pt x="24" y="79"/>
                </a:lnTo>
                <a:lnTo>
                  <a:pt x="24" y="78"/>
                </a:lnTo>
                <a:lnTo>
                  <a:pt x="19" y="75"/>
                </a:lnTo>
                <a:lnTo>
                  <a:pt x="18" y="75"/>
                </a:lnTo>
                <a:lnTo>
                  <a:pt x="16" y="75"/>
                </a:lnTo>
                <a:lnTo>
                  <a:pt x="15" y="70"/>
                </a:lnTo>
                <a:lnTo>
                  <a:pt x="12" y="63"/>
                </a:lnTo>
                <a:lnTo>
                  <a:pt x="9" y="61"/>
                </a:lnTo>
                <a:lnTo>
                  <a:pt x="8" y="59"/>
                </a:lnTo>
                <a:lnTo>
                  <a:pt x="8" y="57"/>
                </a:lnTo>
                <a:lnTo>
                  <a:pt x="6" y="55"/>
                </a:lnTo>
                <a:lnTo>
                  <a:pt x="4" y="50"/>
                </a:lnTo>
                <a:lnTo>
                  <a:pt x="2" y="48"/>
                </a:lnTo>
                <a:lnTo>
                  <a:pt x="1" y="47"/>
                </a:lnTo>
                <a:lnTo>
                  <a:pt x="0" y="45"/>
                </a:lnTo>
                <a:lnTo>
                  <a:pt x="6" y="43"/>
                </a:lnTo>
                <a:lnTo>
                  <a:pt x="9" y="42"/>
                </a:lnTo>
                <a:lnTo>
                  <a:pt x="10" y="42"/>
                </a:lnTo>
                <a:lnTo>
                  <a:pt x="12" y="41"/>
                </a:lnTo>
                <a:lnTo>
                  <a:pt x="12" y="41"/>
                </a:lnTo>
                <a:lnTo>
                  <a:pt x="12" y="40"/>
                </a:lnTo>
                <a:lnTo>
                  <a:pt x="15" y="38"/>
                </a:lnTo>
                <a:lnTo>
                  <a:pt x="19" y="31"/>
                </a:lnTo>
                <a:lnTo>
                  <a:pt x="20" y="31"/>
                </a:lnTo>
                <a:lnTo>
                  <a:pt x="23" y="27"/>
                </a:lnTo>
                <a:lnTo>
                  <a:pt x="26" y="23"/>
                </a:lnTo>
                <a:lnTo>
                  <a:pt x="27" y="23"/>
                </a:lnTo>
                <a:lnTo>
                  <a:pt x="26" y="22"/>
                </a:lnTo>
                <a:lnTo>
                  <a:pt x="26" y="20"/>
                </a:lnTo>
                <a:lnTo>
                  <a:pt x="33" y="15"/>
                </a:lnTo>
                <a:lnTo>
                  <a:pt x="38" y="14"/>
                </a:lnTo>
                <a:lnTo>
                  <a:pt x="43" y="12"/>
                </a:lnTo>
                <a:lnTo>
                  <a:pt x="44" y="11"/>
                </a:lnTo>
                <a:lnTo>
                  <a:pt x="47" y="7"/>
                </a:lnTo>
                <a:lnTo>
                  <a:pt x="50" y="6"/>
                </a:lnTo>
                <a:lnTo>
                  <a:pt x="51" y="6"/>
                </a:lnTo>
                <a:lnTo>
                  <a:pt x="54" y="6"/>
                </a:lnTo>
                <a:lnTo>
                  <a:pt x="57" y="6"/>
                </a:lnTo>
                <a:lnTo>
                  <a:pt x="57" y="5"/>
                </a:lnTo>
                <a:lnTo>
                  <a:pt x="59" y="3"/>
                </a:lnTo>
                <a:lnTo>
                  <a:pt x="62" y="2"/>
                </a:lnTo>
                <a:lnTo>
                  <a:pt x="63" y="2"/>
                </a:lnTo>
                <a:lnTo>
                  <a:pt x="63" y="2"/>
                </a:lnTo>
                <a:lnTo>
                  <a:pt x="66" y="2"/>
                </a:lnTo>
                <a:lnTo>
                  <a:pt x="68" y="1"/>
                </a:lnTo>
                <a:lnTo>
                  <a:pt x="70" y="0"/>
                </a:lnTo>
                <a:lnTo>
                  <a:pt x="71" y="1"/>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0" name="Freeform 53">
            <a:extLst>
              <a:ext uri="{FF2B5EF4-FFF2-40B4-BE49-F238E27FC236}">
                <a16:creationId xmlns:a16="http://schemas.microsoft.com/office/drawing/2014/main" id="{828F7A95-80F1-516C-52DC-30CA71FC4983}"/>
              </a:ext>
            </a:extLst>
          </p:cNvPr>
          <p:cNvSpPr>
            <a:spLocks/>
          </p:cNvSpPr>
          <p:nvPr/>
        </p:nvSpPr>
        <p:spPr bwMode="auto">
          <a:xfrm>
            <a:off x="2728882" y="4796310"/>
            <a:ext cx="116439" cy="130269"/>
          </a:xfrm>
          <a:custGeom>
            <a:avLst/>
            <a:gdLst/>
            <a:ahLst/>
            <a:cxnLst>
              <a:cxn ang="0">
                <a:pos x="43" y="10"/>
              </a:cxn>
              <a:cxn ang="0">
                <a:pos x="46" y="11"/>
              </a:cxn>
              <a:cxn ang="0">
                <a:pos x="49" y="10"/>
              </a:cxn>
              <a:cxn ang="0">
                <a:pos x="51" y="11"/>
              </a:cxn>
              <a:cxn ang="0">
                <a:pos x="54" y="13"/>
              </a:cxn>
              <a:cxn ang="0">
                <a:pos x="56" y="18"/>
              </a:cxn>
              <a:cxn ang="0">
                <a:pos x="54" y="23"/>
              </a:cxn>
              <a:cxn ang="0">
                <a:pos x="54" y="29"/>
              </a:cxn>
              <a:cxn ang="0">
                <a:pos x="55" y="30"/>
              </a:cxn>
              <a:cxn ang="0">
                <a:pos x="56" y="33"/>
              </a:cxn>
              <a:cxn ang="0">
                <a:pos x="56" y="45"/>
              </a:cxn>
              <a:cxn ang="0">
                <a:pos x="56" y="47"/>
              </a:cxn>
              <a:cxn ang="0">
                <a:pos x="55" y="46"/>
              </a:cxn>
              <a:cxn ang="0">
                <a:pos x="52" y="46"/>
              </a:cxn>
              <a:cxn ang="0">
                <a:pos x="49" y="56"/>
              </a:cxn>
              <a:cxn ang="0">
                <a:pos x="49" y="59"/>
              </a:cxn>
              <a:cxn ang="0">
                <a:pos x="49" y="60"/>
              </a:cxn>
              <a:cxn ang="0">
                <a:pos x="49" y="62"/>
              </a:cxn>
              <a:cxn ang="0">
                <a:pos x="49" y="65"/>
              </a:cxn>
              <a:cxn ang="0">
                <a:pos x="50" y="66"/>
              </a:cxn>
              <a:cxn ang="0">
                <a:pos x="50" y="68"/>
              </a:cxn>
              <a:cxn ang="0">
                <a:pos x="48" y="68"/>
              </a:cxn>
              <a:cxn ang="0">
                <a:pos x="41" y="68"/>
              </a:cxn>
              <a:cxn ang="0">
                <a:pos x="37" y="68"/>
              </a:cxn>
              <a:cxn ang="0">
                <a:pos x="30" y="68"/>
              </a:cxn>
              <a:cxn ang="0">
                <a:pos x="26" y="66"/>
              </a:cxn>
              <a:cxn ang="0">
                <a:pos x="20" y="64"/>
              </a:cxn>
              <a:cxn ang="0">
                <a:pos x="18" y="63"/>
              </a:cxn>
              <a:cxn ang="0">
                <a:pos x="16" y="62"/>
              </a:cxn>
              <a:cxn ang="0">
                <a:pos x="11" y="57"/>
              </a:cxn>
              <a:cxn ang="0">
                <a:pos x="7" y="52"/>
              </a:cxn>
              <a:cxn ang="0">
                <a:pos x="5" y="46"/>
              </a:cxn>
              <a:cxn ang="0">
                <a:pos x="5" y="44"/>
              </a:cxn>
              <a:cxn ang="0">
                <a:pos x="4" y="45"/>
              </a:cxn>
              <a:cxn ang="0">
                <a:pos x="1" y="46"/>
              </a:cxn>
              <a:cxn ang="0">
                <a:pos x="0" y="43"/>
              </a:cxn>
              <a:cxn ang="0">
                <a:pos x="0" y="42"/>
              </a:cxn>
              <a:cxn ang="0">
                <a:pos x="0" y="41"/>
              </a:cxn>
              <a:cxn ang="0">
                <a:pos x="0" y="37"/>
              </a:cxn>
              <a:cxn ang="0">
                <a:pos x="0" y="35"/>
              </a:cxn>
              <a:cxn ang="0">
                <a:pos x="0" y="31"/>
              </a:cxn>
              <a:cxn ang="0">
                <a:pos x="0" y="30"/>
              </a:cxn>
              <a:cxn ang="0">
                <a:pos x="1" y="28"/>
              </a:cxn>
              <a:cxn ang="0">
                <a:pos x="5" y="24"/>
              </a:cxn>
              <a:cxn ang="0">
                <a:pos x="7" y="22"/>
              </a:cxn>
              <a:cxn ang="0">
                <a:pos x="9" y="19"/>
              </a:cxn>
              <a:cxn ang="0">
                <a:pos x="11" y="17"/>
              </a:cxn>
              <a:cxn ang="0">
                <a:pos x="11" y="16"/>
              </a:cxn>
              <a:cxn ang="0">
                <a:pos x="12" y="14"/>
              </a:cxn>
              <a:cxn ang="0">
                <a:pos x="13" y="12"/>
              </a:cxn>
              <a:cxn ang="0">
                <a:pos x="13" y="11"/>
              </a:cxn>
              <a:cxn ang="0">
                <a:pos x="14" y="8"/>
              </a:cxn>
              <a:cxn ang="0">
                <a:pos x="23" y="1"/>
              </a:cxn>
              <a:cxn ang="0">
                <a:pos x="26" y="0"/>
              </a:cxn>
              <a:cxn ang="0">
                <a:pos x="34" y="4"/>
              </a:cxn>
              <a:cxn ang="0">
                <a:pos x="40" y="8"/>
              </a:cxn>
              <a:cxn ang="0">
                <a:pos x="41" y="9"/>
              </a:cxn>
              <a:cxn ang="0">
                <a:pos x="43" y="10"/>
              </a:cxn>
            </a:cxnLst>
            <a:rect l="0" t="0" r="r" b="b"/>
            <a:pathLst>
              <a:path w="56" h="68">
                <a:moveTo>
                  <a:pt x="43" y="10"/>
                </a:moveTo>
                <a:lnTo>
                  <a:pt x="46" y="11"/>
                </a:lnTo>
                <a:lnTo>
                  <a:pt x="49" y="10"/>
                </a:lnTo>
                <a:lnTo>
                  <a:pt x="51" y="11"/>
                </a:lnTo>
                <a:lnTo>
                  <a:pt x="54" y="13"/>
                </a:lnTo>
                <a:lnTo>
                  <a:pt x="56" y="18"/>
                </a:lnTo>
                <a:lnTo>
                  <a:pt x="54" y="23"/>
                </a:lnTo>
                <a:lnTo>
                  <a:pt x="54" y="29"/>
                </a:lnTo>
                <a:lnTo>
                  <a:pt x="55" y="30"/>
                </a:lnTo>
                <a:lnTo>
                  <a:pt x="56" y="33"/>
                </a:lnTo>
                <a:lnTo>
                  <a:pt x="56" y="45"/>
                </a:lnTo>
                <a:lnTo>
                  <a:pt x="56" y="47"/>
                </a:lnTo>
                <a:lnTo>
                  <a:pt x="55" y="46"/>
                </a:lnTo>
                <a:lnTo>
                  <a:pt x="52" y="46"/>
                </a:lnTo>
                <a:lnTo>
                  <a:pt x="49" y="56"/>
                </a:lnTo>
                <a:lnTo>
                  <a:pt x="49" y="59"/>
                </a:lnTo>
                <a:lnTo>
                  <a:pt x="49" y="60"/>
                </a:lnTo>
                <a:lnTo>
                  <a:pt x="49" y="62"/>
                </a:lnTo>
                <a:lnTo>
                  <a:pt x="49" y="65"/>
                </a:lnTo>
                <a:lnTo>
                  <a:pt x="50" y="66"/>
                </a:lnTo>
                <a:lnTo>
                  <a:pt x="50" y="68"/>
                </a:lnTo>
                <a:lnTo>
                  <a:pt x="48" y="68"/>
                </a:lnTo>
                <a:lnTo>
                  <a:pt x="41" y="68"/>
                </a:lnTo>
                <a:lnTo>
                  <a:pt x="37" y="68"/>
                </a:lnTo>
                <a:lnTo>
                  <a:pt x="30" y="68"/>
                </a:lnTo>
                <a:lnTo>
                  <a:pt x="26" y="66"/>
                </a:lnTo>
                <a:lnTo>
                  <a:pt x="20" y="64"/>
                </a:lnTo>
                <a:lnTo>
                  <a:pt x="18" y="63"/>
                </a:lnTo>
                <a:lnTo>
                  <a:pt x="16" y="62"/>
                </a:lnTo>
                <a:lnTo>
                  <a:pt x="11" y="57"/>
                </a:lnTo>
                <a:lnTo>
                  <a:pt x="7" y="52"/>
                </a:lnTo>
                <a:lnTo>
                  <a:pt x="5" y="46"/>
                </a:lnTo>
                <a:lnTo>
                  <a:pt x="5" y="44"/>
                </a:lnTo>
                <a:lnTo>
                  <a:pt x="4" y="45"/>
                </a:lnTo>
                <a:lnTo>
                  <a:pt x="1" y="46"/>
                </a:lnTo>
                <a:lnTo>
                  <a:pt x="0" y="43"/>
                </a:lnTo>
                <a:lnTo>
                  <a:pt x="0" y="42"/>
                </a:lnTo>
                <a:lnTo>
                  <a:pt x="0" y="41"/>
                </a:lnTo>
                <a:lnTo>
                  <a:pt x="0" y="37"/>
                </a:lnTo>
                <a:lnTo>
                  <a:pt x="0" y="35"/>
                </a:lnTo>
                <a:lnTo>
                  <a:pt x="0" y="31"/>
                </a:lnTo>
                <a:lnTo>
                  <a:pt x="0" y="30"/>
                </a:lnTo>
                <a:lnTo>
                  <a:pt x="1" y="28"/>
                </a:lnTo>
                <a:lnTo>
                  <a:pt x="5" y="24"/>
                </a:lnTo>
                <a:lnTo>
                  <a:pt x="7" y="22"/>
                </a:lnTo>
                <a:lnTo>
                  <a:pt x="9" y="19"/>
                </a:lnTo>
                <a:lnTo>
                  <a:pt x="11" y="17"/>
                </a:lnTo>
                <a:lnTo>
                  <a:pt x="11" y="16"/>
                </a:lnTo>
                <a:lnTo>
                  <a:pt x="12" y="14"/>
                </a:lnTo>
                <a:lnTo>
                  <a:pt x="13" y="12"/>
                </a:lnTo>
                <a:lnTo>
                  <a:pt x="13" y="11"/>
                </a:lnTo>
                <a:lnTo>
                  <a:pt x="14" y="8"/>
                </a:lnTo>
                <a:lnTo>
                  <a:pt x="23" y="1"/>
                </a:lnTo>
                <a:lnTo>
                  <a:pt x="26" y="0"/>
                </a:lnTo>
                <a:lnTo>
                  <a:pt x="34" y="4"/>
                </a:lnTo>
                <a:lnTo>
                  <a:pt x="40" y="8"/>
                </a:lnTo>
                <a:lnTo>
                  <a:pt x="41" y="9"/>
                </a:lnTo>
                <a:lnTo>
                  <a:pt x="43" y="10"/>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1" name="Freeform 61">
            <a:extLst>
              <a:ext uri="{FF2B5EF4-FFF2-40B4-BE49-F238E27FC236}">
                <a16:creationId xmlns:a16="http://schemas.microsoft.com/office/drawing/2014/main" id="{EE3B7731-D8E6-2076-F9A2-3EAB1A52B5B1}"/>
              </a:ext>
            </a:extLst>
          </p:cNvPr>
          <p:cNvSpPr>
            <a:spLocks/>
          </p:cNvSpPr>
          <p:nvPr/>
        </p:nvSpPr>
        <p:spPr bwMode="auto">
          <a:xfrm>
            <a:off x="2240255" y="3976369"/>
            <a:ext cx="688231" cy="551734"/>
          </a:xfrm>
          <a:custGeom>
            <a:avLst/>
            <a:gdLst/>
            <a:ahLst/>
            <a:cxnLst>
              <a:cxn ang="0">
                <a:pos x="220" y="16"/>
              </a:cxn>
              <a:cxn ang="0">
                <a:pos x="259" y="20"/>
              </a:cxn>
              <a:cxn ang="0">
                <a:pos x="268" y="25"/>
              </a:cxn>
              <a:cxn ang="0">
                <a:pos x="285" y="35"/>
              </a:cxn>
              <a:cxn ang="0">
                <a:pos x="298" y="35"/>
              </a:cxn>
              <a:cxn ang="0">
                <a:pos x="316" y="46"/>
              </a:cxn>
              <a:cxn ang="0">
                <a:pos x="327" y="49"/>
              </a:cxn>
              <a:cxn ang="0">
                <a:pos x="323" y="54"/>
              </a:cxn>
              <a:cxn ang="0">
                <a:pos x="328" y="68"/>
              </a:cxn>
              <a:cxn ang="0">
                <a:pos x="330" y="73"/>
              </a:cxn>
              <a:cxn ang="0">
                <a:pos x="329" y="90"/>
              </a:cxn>
              <a:cxn ang="0">
                <a:pos x="328" y="105"/>
              </a:cxn>
              <a:cxn ang="0">
                <a:pos x="331" y="116"/>
              </a:cxn>
              <a:cxn ang="0">
                <a:pos x="323" y="125"/>
              </a:cxn>
              <a:cxn ang="0">
                <a:pos x="321" y="134"/>
              </a:cxn>
              <a:cxn ang="0">
                <a:pos x="319" y="144"/>
              </a:cxn>
              <a:cxn ang="0">
                <a:pos x="319" y="163"/>
              </a:cxn>
              <a:cxn ang="0">
                <a:pos x="331" y="176"/>
              </a:cxn>
              <a:cxn ang="0">
                <a:pos x="323" y="197"/>
              </a:cxn>
              <a:cxn ang="0">
                <a:pos x="307" y="221"/>
              </a:cxn>
              <a:cxn ang="0">
                <a:pos x="303" y="237"/>
              </a:cxn>
              <a:cxn ang="0">
                <a:pos x="283" y="262"/>
              </a:cxn>
              <a:cxn ang="0">
                <a:pos x="256" y="287"/>
              </a:cxn>
              <a:cxn ang="0">
                <a:pos x="246" y="285"/>
              </a:cxn>
              <a:cxn ang="0">
                <a:pos x="231" y="284"/>
              </a:cxn>
              <a:cxn ang="0">
                <a:pos x="219" y="285"/>
              </a:cxn>
              <a:cxn ang="0">
                <a:pos x="195" y="278"/>
              </a:cxn>
              <a:cxn ang="0">
                <a:pos x="175" y="278"/>
              </a:cxn>
              <a:cxn ang="0">
                <a:pos x="164" y="273"/>
              </a:cxn>
              <a:cxn ang="0">
                <a:pos x="161" y="268"/>
              </a:cxn>
              <a:cxn ang="0">
                <a:pos x="157" y="260"/>
              </a:cxn>
              <a:cxn ang="0">
                <a:pos x="138" y="256"/>
              </a:cxn>
              <a:cxn ang="0">
                <a:pos x="127" y="253"/>
              </a:cxn>
              <a:cxn ang="0">
                <a:pos x="117" y="251"/>
              </a:cxn>
              <a:cxn ang="0">
                <a:pos x="107" y="234"/>
              </a:cxn>
              <a:cxn ang="0">
                <a:pos x="106" y="220"/>
              </a:cxn>
              <a:cxn ang="0">
                <a:pos x="96" y="206"/>
              </a:cxn>
              <a:cxn ang="0">
                <a:pos x="87" y="205"/>
              </a:cxn>
              <a:cxn ang="0">
                <a:pos x="84" y="189"/>
              </a:cxn>
              <a:cxn ang="0">
                <a:pos x="58" y="180"/>
              </a:cxn>
              <a:cxn ang="0">
                <a:pos x="48" y="169"/>
              </a:cxn>
              <a:cxn ang="0">
                <a:pos x="37" y="159"/>
              </a:cxn>
              <a:cxn ang="0">
                <a:pos x="32" y="144"/>
              </a:cxn>
              <a:cxn ang="0">
                <a:pos x="24" y="131"/>
              </a:cxn>
              <a:cxn ang="0">
                <a:pos x="11" y="116"/>
              </a:cxn>
              <a:cxn ang="0">
                <a:pos x="4" y="105"/>
              </a:cxn>
              <a:cxn ang="0">
                <a:pos x="4" y="94"/>
              </a:cxn>
              <a:cxn ang="0">
                <a:pos x="18" y="93"/>
              </a:cxn>
              <a:cxn ang="0">
                <a:pos x="29" y="100"/>
              </a:cxn>
              <a:cxn ang="0">
                <a:pos x="48" y="99"/>
              </a:cxn>
              <a:cxn ang="0">
                <a:pos x="64" y="103"/>
              </a:cxn>
              <a:cxn ang="0">
                <a:pos x="81" y="95"/>
              </a:cxn>
              <a:cxn ang="0">
                <a:pos x="105" y="64"/>
              </a:cxn>
              <a:cxn ang="0">
                <a:pos x="142" y="41"/>
              </a:cxn>
              <a:cxn ang="0">
                <a:pos x="152" y="29"/>
              </a:cxn>
              <a:cxn ang="0">
                <a:pos x="158" y="15"/>
              </a:cxn>
              <a:cxn ang="0">
                <a:pos x="186" y="3"/>
              </a:cxn>
              <a:cxn ang="0">
                <a:pos x="213" y="2"/>
              </a:cxn>
            </a:cxnLst>
            <a:rect l="0" t="0" r="r" b="b"/>
            <a:pathLst>
              <a:path w="331" h="288">
                <a:moveTo>
                  <a:pt x="214" y="2"/>
                </a:moveTo>
                <a:lnTo>
                  <a:pt x="216" y="2"/>
                </a:lnTo>
                <a:lnTo>
                  <a:pt x="218" y="2"/>
                </a:lnTo>
                <a:lnTo>
                  <a:pt x="219" y="1"/>
                </a:lnTo>
                <a:lnTo>
                  <a:pt x="219" y="2"/>
                </a:lnTo>
                <a:lnTo>
                  <a:pt x="220" y="16"/>
                </a:lnTo>
                <a:lnTo>
                  <a:pt x="236" y="16"/>
                </a:lnTo>
                <a:lnTo>
                  <a:pt x="246" y="17"/>
                </a:lnTo>
                <a:lnTo>
                  <a:pt x="250" y="16"/>
                </a:lnTo>
                <a:lnTo>
                  <a:pt x="255" y="17"/>
                </a:lnTo>
                <a:lnTo>
                  <a:pt x="257" y="18"/>
                </a:lnTo>
                <a:lnTo>
                  <a:pt x="259" y="20"/>
                </a:lnTo>
                <a:lnTo>
                  <a:pt x="259" y="21"/>
                </a:lnTo>
                <a:lnTo>
                  <a:pt x="260" y="22"/>
                </a:lnTo>
                <a:lnTo>
                  <a:pt x="262" y="23"/>
                </a:lnTo>
                <a:lnTo>
                  <a:pt x="265" y="24"/>
                </a:lnTo>
                <a:lnTo>
                  <a:pt x="267" y="25"/>
                </a:lnTo>
                <a:lnTo>
                  <a:pt x="268" y="25"/>
                </a:lnTo>
                <a:lnTo>
                  <a:pt x="272" y="25"/>
                </a:lnTo>
                <a:lnTo>
                  <a:pt x="274" y="25"/>
                </a:lnTo>
                <a:lnTo>
                  <a:pt x="277" y="28"/>
                </a:lnTo>
                <a:lnTo>
                  <a:pt x="282" y="32"/>
                </a:lnTo>
                <a:lnTo>
                  <a:pt x="282" y="34"/>
                </a:lnTo>
                <a:lnTo>
                  <a:pt x="285" y="35"/>
                </a:lnTo>
                <a:lnTo>
                  <a:pt x="288" y="35"/>
                </a:lnTo>
                <a:lnTo>
                  <a:pt x="290" y="35"/>
                </a:lnTo>
                <a:lnTo>
                  <a:pt x="292" y="35"/>
                </a:lnTo>
                <a:lnTo>
                  <a:pt x="296" y="35"/>
                </a:lnTo>
                <a:lnTo>
                  <a:pt x="297" y="35"/>
                </a:lnTo>
                <a:lnTo>
                  <a:pt x="298" y="35"/>
                </a:lnTo>
                <a:lnTo>
                  <a:pt x="301" y="36"/>
                </a:lnTo>
                <a:lnTo>
                  <a:pt x="302" y="36"/>
                </a:lnTo>
                <a:lnTo>
                  <a:pt x="303" y="37"/>
                </a:lnTo>
                <a:lnTo>
                  <a:pt x="310" y="40"/>
                </a:lnTo>
                <a:lnTo>
                  <a:pt x="316" y="42"/>
                </a:lnTo>
                <a:lnTo>
                  <a:pt x="316" y="46"/>
                </a:lnTo>
                <a:lnTo>
                  <a:pt x="318" y="47"/>
                </a:lnTo>
                <a:lnTo>
                  <a:pt x="320" y="47"/>
                </a:lnTo>
                <a:lnTo>
                  <a:pt x="325" y="46"/>
                </a:lnTo>
                <a:lnTo>
                  <a:pt x="328" y="47"/>
                </a:lnTo>
                <a:lnTo>
                  <a:pt x="327" y="48"/>
                </a:lnTo>
                <a:lnTo>
                  <a:pt x="327" y="49"/>
                </a:lnTo>
                <a:lnTo>
                  <a:pt x="327" y="50"/>
                </a:lnTo>
                <a:lnTo>
                  <a:pt x="326" y="51"/>
                </a:lnTo>
                <a:lnTo>
                  <a:pt x="326" y="52"/>
                </a:lnTo>
                <a:lnTo>
                  <a:pt x="325" y="53"/>
                </a:lnTo>
                <a:lnTo>
                  <a:pt x="324" y="54"/>
                </a:lnTo>
                <a:lnTo>
                  <a:pt x="323" y="54"/>
                </a:lnTo>
                <a:lnTo>
                  <a:pt x="322" y="55"/>
                </a:lnTo>
                <a:lnTo>
                  <a:pt x="325" y="61"/>
                </a:lnTo>
                <a:lnTo>
                  <a:pt x="325" y="62"/>
                </a:lnTo>
                <a:lnTo>
                  <a:pt x="327" y="65"/>
                </a:lnTo>
                <a:lnTo>
                  <a:pt x="328" y="67"/>
                </a:lnTo>
                <a:lnTo>
                  <a:pt x="328" y="68"/>
                </a:lnTo>
                <a:lnTo>
                  <a:pt x="328" y="69"/>
                </a:lnTo>
                <a:lnTo>
                  <a:pt x="328" y="70"/>
                </a:lnTo>
                <a:lnTo>
                  <a:pt x="328" y="72"/>
                </a:lnTo>
                <a:lnTo>
                  <a:pt x="329" y="73"/>
                </a:lnTo>
                <a:lnTo>
                  <a:pt x="330" y="73"/>
                </a:lnTo>
                <a:lnTo>
                  <a:pt x="330" y="73"/>
                </a:lnTo>
                <a:lnTo>
                  <a:pt x="327" y="80"/>
                </a:lnTo>
                <a:lnTo>
                  <a:pt x="328" y="82"/>
                </a:lnTo>
                <a:lnTo>
                  <a:pt x="329" y="83"/>
                </a:lnTo>
                <a:lnTo>
                  <a:pt x="330" y="84"/>
                </a:lnTo>
                <a:lnTo>
                  <a:pt x="330" y="86"/>
                </a:lnTo>
                <a:lnTo>
                  <a:pt x="329" y="90"/>
                </a:lnTo>
                <a:lnTo>
                  <a:pt x="327" y="93"/>
                </a:lnTo>
                <a:lnTo>
                  <a:pt x="326" y="96"/>
                </a:lnTo>
                <a:lnTo>
                  <a:pt x="326" y="100"/>
                </a:lnTo>
                <a:lnTo>
                  <a:pt x="326" y="103"/>
                </a:lnTo>
                <a:lnTo>
                  <a:pt x="327" y="105"/>
                </a:lnTo>
                <a:lnTo>
                  <a:pt x="328" y="105"/>
                </a:lnTo>
                <a:lnTo>
                  <a:pt x="328" y="106"/>
                </a:lnTo>
                <a:lnTo>
                  <a:pt x="329" y="109"/>
                </a:lnTo>
                <a:lnTo>
                  <a:pt x="327" y="112"/>
                </a:lnTo>
                <a:lnTo>
                  <a:pt x="329" y="114"/>
                </a:lnTo>
                <a:lnTo>
                  <a:pt x="330" y="115"/>
                </a:lnTo>
                <a:lnTo>
                  <a:pt x="331" y="116"/>
                </a:lnTo>
                <a:lnTo>
                  <a:pt x="329" y="120"/>
                </a:lnTo>
                <a:lnTo>
                  <a:pt x="328" y="122"/>
                </a:lnTo>
                <a:lnTo>
                  <a:pt x="326" y="123"/>
                </a:lnTo>
                <a:lnTo>
                  <a:pt x="325" y="123"/>
                </a:lnTo>
                <a:lnTo>
                  <a:pt x="323" y="124"/>
                </a:lnTo>
                <a:lnTo>
                  <a:pt x="323" y="125"/>
                </a:lnTo>
                <a:lnTo>
                  <a:pt x="324" y="127"/>
                </a:lnTo>
                <a:lnTo>
                  <a:pt x="326" y="131"/>
                </a:lnTo>
                <a:lnTo>
                  <a:pt x="325" y="134"/>
                </a:lnTo>
                <a:lnTo>
                  <a:pt x="323" y="135"/>
                </a:lnTo>
                <a:lnTo>
                  <a:pt x="322" y="134"/>
                </a:lnTo>
                <a:lnTo>
                  <a:pt x="321" y="134"/>
                </a:lnTo>
                <a:lnTo>
                  <a:pt x="319" y="135"/>
                </a:lnTo>
                <a:lnTo>
                  <a:pt x="316" y="137"/>
                </a:lnTo>
                <a:lnTo>
                  <a:pt x="316" y="141"/>
                </a:lnTo>
                <a:lnTo>
                  <a:pt x="316" y="144"/>
                </a:lnTo>
                <a:lnTo>
                  <a:pt x="317" y="144"/>
                </a:lnTo>
                <a:lnTo>
                  <a:pt x="319" y="144"/>
                </a:lnTo>
                <a:lnTo>
                  <a:pt x="322" y="144"/>
                </a:lnTo>
                <a:lnTo>
                  <a:pt x="323" y="148"/>
                </a:lnTo>
                <a:lnTo>
                  <a:pt x="322" y="155"/>
                </a:lnTo>
                <a:lnTo>
                  <a:pt x="322" y="156"/>
                </a:lnTo>
                <a:lnTo>
                  <a:pt x="320" y="159"/>
                </a:lnTo>
                <a:lnTo>
                  <a:pt x="319" y="163"/>
                </a:lnTo>
                <a:lnTo>
                  <a:pt x="320" y="163"/>
                </a:lnTo>
                <a:lnTo>
                  <a:pt x="322" y="163"/>
                </a:lnTo>
                <a:lnTo>
                  <a:pt x="322" y="164"/>
                </a:lnTo>
                <a:lnTo>
                  <a:pt x="322" y="169"/>
                </a:lnTo>
                <a:lnTo>
                  <a:pt x="328" y="172"/>
                </a:lnTo>
                <a:lnTo>
                  <a:pt x="331" y="176"/>
                </a:lnTo>
                <a:lnTo>
                  <a:pt x="329" y="183"/>
                </a:lnTo>
                <a:lnTo>
                  <a:pt x="328" y="187"/>
                </a:lnTo>
                <a:lnTo>
                  <a:pt x="324" y="191"/>
                </a:lnTo>
                <a:lnTo>
                  <a:pt x="323" y="193"/>
                </a:lnTo>
                <a:lnTo>
                  <a:pt x="323" y="195"/>
                </a:lnTo>
                <a:lnTo>
                  <a:pt x="323" y="197"/>
                </a:lnTo>
                <a:lnTo>
                  <a:pt x="320" y="201"/>
                </a:lnTo>
                <a:lnTo>
                  <a:pt x="314" y="209"/>
                </a:lnTo>
                <a:lnTo>
                  <a:pt x="310" y="209"/>
                </a:lnTo>
                <a:lnTo>
                  <a:pt x="307" y="211"/>
                </a:lnTo>
                <a:lnTo>
                  <a:pt x="306" y="214"/>
                </a:lnTo>
                <a:lnTo>
                  <a:pt x="307" y="221"/>
                </a:lnTo>
                <a:lnTo>
                  <a:pt x="308" y="222"/>
                </a:lnTo>
                <a:lnTo>
                  <a:pt x="308" y="225"/>
                </a:lnTo>
                <a:lnTo>
                  <a:pt x="306" y="227"/>
                </a:lnTo>
                <a:lnTo>
                  <a:pt x="302" y="233"/>
                </a:lnTo>
                <a:lnTo>
                  <a:pt x="301" y="233"/>
                </a:lnTo>
                <a:lnTo>
                  <a:pt x="303" y="237"/>
                </a:lnTo>
                <a:lnTo>
                  <a:pt x="306" y="241"/>
                </a:lnTo>
                <a:lnTo>
                  <a:pt x="307" y="243"/>
                </a:lnTo>
                <a:lnTo>
                  <a:pt x="306" y="242"/>
                </a:lnTo>
                <a:lnTo>
                  <a:pt x="303" y="241"/>
                </a:lnTo>
                <a:lnTo>
                  <a:pt x="303" y="241"/>
                </a:lnTo>
                <a:lnTo>
                  <a:pt x="283" y="262"/>
                </a:lnTo>
                <a:lnTo>
                  <a:pt x="273" y="272"/>
                </a:lnTo>
                <a:lnTo>
                  <a:pt x="260" y="285"/>
                </a:lnTo>
                <a:lnTo>
                  <a:pt x="259" y="286"/>
                </a:lnTo>
                <a:lnTo>
                  <a:pt x="257" y="288"/>
                </a:lnTo>
                <a:lnTo>
                  <a:pt x="256" y="288"/>
                </a:lnTo>
                <a:lnTo>
                  <a:pt x="256" y="287"/>
                </a:lnTo>
                <a:lnTo>
                  <a:pt x="255" y="286"/>
                </a:lnTo>
                <a:lnTo>
                  <a:pt x="251" y="284"/>
                </a:lnTo>
                <a:lnTo>
                  <a:pt x="249" y="285"/>
                </a:lnTo>
                <a:lnTo>
                  <a:pt x="248" y="285"/>
                </a:lnTo>
                <a:lnTo>
                  <a:pt x="247" y="285"/>
                </a:lnTo>
                <a:lnTo>
                  <a:pt x="246" y="285"/>
                </a:lnTo>
                <a:lnTo>
                  <a:pt x="242" y="284"/>
                </a:lnTo>
                <a:lnTo>
                  <a:pt x="240" y="283"/>
                </a:lnTo>
                <a:lnTo>
                  <a:pt x="240" y="283"/>
                </a:lnTo>
                <a:lnTo>
                  <a:pt x="237" y="283"/>
                </a:lnTo>
                <a:lnTo>
                  <a:pt x="234" y="283"/>
                </a:lnTo>
                <a:lnTo>
                  <a:pt x="231" y="284"/>
                </a:lnTo>
                <a:lnTo>
                  <a:pt x="228" y="285"/>
                </a:lnTo>
                <a:lnTo>
                  <a:pt x="225" y="284"/>
                </a:lnTo>
                <a:lnTo>
                  <a:pt x="223" y="284"/>
                </a:lnTo>
                <a:lnTo>
                  <a:pt x="222" y="284"/>
                </a:lnTo>
                <a:lnTo>
                  <a:pt x="221" y="284"/>
                </a:lnTo>
                <a:lnTo>
                  <a:pt x="219" y="285"/>
                </a:lnTo>
                <a:lnTo>
                  <a:pt x="217" y="285"/>
                </a:lnTo>
                <a:lnTo>
                  <a:pt x="215" y="285"/>
                </a:lnTo>
                <a:lnTo>
                  <a:pt x="202" y="280"/>
                </a:lnTo>
                <a:lnTo>
                  <a:pt x="199" y="278"/>
                </a:lnTo>
                <a:lnTo>
                  <a:pt x="197" y="278"/>
                </a:lnTo>
                <a:lnTo>
                  <a:pt x="195" y="278"/>
                </a:lnTo>
                <a:lnTo>
                  <a:pt x="194" y="278"/>
                </a:lnTo>
                <a:lnTo>
                  <a:pt x="190" y="276"/>
                </a:lnTo>
                <a:lnTo>
                  <a:pt x="188" y="276"/>
                </a:lnTo>
                <a:lnTo>
                  <a:pt x="178" y="278"/>
                </a:lnTo>
                <a:lnTo>
                  <a:pt x="175" y="278"/>
                </a:lnTo>
                <a:lnTo>
                  <a:pt x="175" y="278"/>
                </a:lnTo>
                <a:lnTo>
                  <a:pt x="170" y="273"/>
                </a:lnTo>
                <a:lnTo>
                  <a:pt x="170" y="273"/>
                </a:lnTo>
                <a:lnTo>
                  <a:pt x="169" y="273"/>
                </a:lnTo>
                <a:lnTo>
                  <a:pt x="167" y="274"/>
                </a:lnTo>
                <a:lnTo>
                  <a:pt x="165" y="273"/>
                </a:lnTo>
                <a:lnTo>
                  <a:pt x="164" y="273"/>
                </a:lnTo>
                <a:lnTo>
                  <a:pt x="164" y="272"/>
                </a:lnTo>
                <a:lnTo>
                  <a:pt x="163" y="272"/>
                </a:lnTo>
                <a:lnTo>
                  <a:pt x="162" y="271"/>
                </a:lnTo>
                <a:lnTo>
                  <a:pt x="161" y="270"/>
                </a:lnTo>
                <a:lnTo>
                  <a:pt x="161" y="269"/>
                </a:lnTo>
                <a:lnTo>
                  <a:pt x="161" y="268"/>
                </a:lnTo>
                <a:lnTo>
                  <a:pt x="161" y="266"/>
                </a:lnTo>
                <a:lnTo>
                  <a:pt x="161" y="265"/>
                </a:lnTo>
                <a:lnTo>
                  <a:pt x="163" y="263"/>
                </a:lnTo>
                <a:lnTo>
                  <a:pt x="163" y="262"/>
                </a:lnTo>
                <a:lnTo>
                  <a:pt x="158" y="260"/>
                </a:lnTo>
                <a:lnTo>
                  <a:pt x="157" y="260"/>
                </a:lnTo>
                <a:lnTo>
                  <a:pt x="156" y="260"/>
                </a:lnTo>
                <a:lnTo>
                  <a:pt x="153" y="259"/>
                </a:lnTo>
                <a:lnTo>
                  <a:pt x="145" y="255"/>
                </a:lnTo>
                <a:lnTo>
                  <a:pt x="141" y="255"/>
                </a:lnTo>
                <a:lnTo>
                  <a:pt x="139" y="255"/>
                </a:lnTo>
                <a:lnTo>
                  <a:pt x="138" y="256"/>
                </a:lnTo>
                <a:lnTo>
                  <a:pt x="137" y="256"/>
                </a:lnTo>
                <a:lnTo>
                  <a:pt x="134" y="255"/>
                </a:lnTo>
                <a:lnTo>
                  <a:pt x="133" y="254"/>
                </a:lnTo>
                <a:lnTo>
                  <a:pt x="132" y="253"/>
                </a:lnTo>
                <a:lnTo>
                  <a:pt x="129" y="253"/>
                </a:lnTo>
                <a:lnTo>
                  <a:pt x="127" y="253"/>
                </a:lnTo>
                <a:lnTo>
                  <a:pt x="126" y="253"/>
                </a:lnTo>
                <a:lnTo>
                  <a:pt x="124" y="253"/>
                </a:lnTo>
                <a:lnTo>
                  <a:pt x="119" y="253"/>
                </a:lnTo>
                <a:lnTo>
                  <a:pt x="118" y="252"/>
                </a:lnTo>
                <a:lnTo>
                  <a:pt x="118" y="252"/>
                </a:lnTo>
                <a:lnTo>
                  <a:pt x="117" y="251"/>
                </a:lnTo>
                <a:lnTo>
                  <a:pt x="116" y="246"/>
                </a:lnTo>
                <a:lnTo>
                  <a:pt x="114" y="244"/>
                </a:lnTo>
                <a:lnTo>
                  <a:pt x="113" y="241"/>
                </a:lnTo>
                <a:lnTo>
                  <a:pt x="110" y="238"/>
                </a:lnTo>
                <a:lnTo>
                  <a:pt x="107" y="235"/>
                </a:lnTo>
                <a:lnTo>
                  <a:pt x="107" y="234"/>
                </a:lnTo>
                <a:lnTo>
                  <a:pt x="106" y="233"/>
                </a:lnTo>
                <a:lnTo>
                  <a:pt x="104" y="231"/>
                </a:lnTo>
                <a:lnTo>
                  <a:pt x="104" y="226"/>
                </a:lnTo>
                <a:lnTo>
                  <a:pt x="104" y="222"/>
                </a:lnTo>
                <a:lnTo>
                  <a:pt x="105" y="221"/>
                </a:lnTo>
                <a:lnTo>
                  <a:pt x="106" y="220"/>
                </a:lnTo>
                <a:lnTo>
                  <a:pt x="106" y="217"/>
                </a:lnTo>
                <a:lnTo>
                  <a:pt x="106" y="209"/>
                </a:lnTo>
                <a:lnTo>
                  <a:pt x="105" y="208"/>
                </a:lnTo>
                <a:lnTo>
                  <a:pt x="104" y="207"/>
                </a:lnTo>
                <a:lnTo>
                  <a:pt x="100" y="206"/>
                </a:lnTo>
                <a:lnTo>
                  <a:pt x="96" y="206"/>
                </a:lnTo>
                <a:lnTo>
                  <a:pt x="93" y="206"/>
                </a:lnTo>
                <a:lnTo>
                  <a:pt x="90" y="206"/>
                </a:lnTo>
                <a:lnTo>
                  <a:pt x="88" y="206"/>
                </a:lnTo>
                <a:lnTo>
                  <a:pt x="87" y="207"/>
                </a:lnTo>
                <a:lnTo>
                  <a:pt x="87" y="207"/>
                </a:lnTo>
                <a:lnTo>
                  <a:pt x="87" y="205"/>
                </a:lnTo>
                <a:lnTo>
                  <a:pt x="87" y="202"/>
                </a:lnTo>
                <a:lnTo>
                  <a:pt x="87" y="199"/>
                </a:lnTo>
                <a:lnTo>
                  <a:pt x="87" y="196"/>
                </a:lnTo>
                <a:lnTo>
                  <a:pt x="87" y="195"/>
                </a:lnTo>
                <a:lnTo>
                  <a:pt x="85" y="190"/>
                </a:lnTo>
                <a:lnTo>
                  <a:pt x="84" y="189"/>
                </a:lnTo>
                <a:lnTo>
                  <a:pt x="78" y="187"/>
                </a:lnTo>
                <a:lnTo>
                  <a:pt x="74" y="186"/>
                </a:lnTo>
                <a:lnTo>
                  <a:pt x="63" y="182"/>
                </a:lnTo>
                <a:lnTo>
                  <a:pt x="62" y="181"/>
                </a:lnTo>
                <a:lnTo>
                  <a:pt x="59" y="180"/>
                </a:lnTo>
                <a:lnTo>
                  <a:pt x="58" y="180"/>
                </a:lnTo>
                <a:lnTo>
                  <a:pt x="57" y="178"/>
                </a:lnTo>
                <a:lnTo>
                  <a:pt x="57" y="177"/>
                </a:lnTo>
                <a:lnTo>
                  <a:pt x="56" y="176"/>
                </a:lnTo>
                <a:lnTo>
                  <a:pt x="55" y="176"/>
                </a:lnTo>
                <a:lnTo>
                  <a:pt x="49" y="172"/>
                </a:lnTo>
                <a:lnTo>
                  <a:pt x="48" y="169"/>
                </a:lnTo>
                <a:lnTo>
                  <a:pt x="43" y="168"/>
                </a:lnTo>
                <a:lnTo>
                  <a:pt x="43" y="168"/>
                </a:lnTo>
                <a:lnTo>
                  <a:pt x="41" y="167"/>
                </a:lnTo>
                <a:lnTo>
                  <a:pt x="40" y="166"/>
                </a:lnTo>
                <a:lnTo>
                  <a:pt x="39" y="165"/>
                </a:lnTo>
                <a:lnTo>
                  <a:pt x="37" y="159"/>
                </a:lnTo>
                <a:lnTo>
                  <a:pt x="35" y="155"/>
                </a:lnTo>
                <a:lnTo>
                  <a:pt x="33" y="151"/>
                </a:lnTo>
                <a:lnTo>
                  <a:pt x="32" y="150"/>
                </a:lnTo>
                <a:lnTo>
                  <a:pt x="30" y="148"/>
                </a:lnTo>
                <a:lnTo>
                  <a:pt x="30" y="146"/>
                </a:lnTo>
                <a:lnTo>
                  <a:pt x="32" y="144"/>
                </a:lnTo>
                <a:lnTo>
                  <a:pt x="32" y="143"/>
                </a:lnTo>
                <a:lnTo>
                  <a:pt x="31" y="142"/>
                </a:lnTo>
                <a:lnTo>
                  <a:pt x="30" y="140"/>
                </a:lnTo>
                <a:lnTo>
                  <a:pt x="30" y="139"/>
                </a:lnTo>
                <a:lnTo>
                  <a:pt x="27" y="137"/>
                </a:lnTo>
                <a:lnTo>
                  <a:pt x="24" y="131"/>
                </a:lnTo>
                <a:lnTo>
                  <a:pt x="20" y="126"/>
                </a:lnTo>
                <a:lnTo>
                  <a:pt x="18" y="124"/>
                </a:lnTo>
                <a:lnTo>
                  <a:pt x="16" y="121"/>
                </a:lnTo>
                <a:lnTo>
                  <a:pt x="12" y="118"/>
                </a:lnTo>
                <a:lnTo>
                  <a:pt x="11" y="117"/>
                </a:lnTo>
                <a:lnTo>
                  <a:pt x="11" y="116"/>
                </a:lnTo>
                <a:lnTo>
                  <a:pt x="11" y="115"/>
                </a:lnTo>
                <a:lnTo>
                  <a:pt x="11" y="112"/>
                </a:lnTo>
                <a:lnTo>
                  <a:pt x="9" y="111"/>
                </a:lnTo>
                <a:lnTo>
                  <a:pt x="7" y="106"/>
                </a:lnTo>
                <a:lnTo>
                  <a:pt x="5" y="105"/>
                </a:lnTo>
                <a:lnTo>
                  <a:pt x="4" y="105"/>
                </a:lnTo>
                <a:lnTo>
                  <a:pt x="2" y="101"/>
                </a:lnTo>
                <a:lnTo>
                  <a:pt x="0" y="98"/>
                </a:lnTo>
                <a:lnTo>
                  <a:pt x="0" y="97"/>
                </a:lnTo>
                <a:lnTo>
                  <a:pt x="0" y="95"/>
                </a:lnTo>
                <a:lnTo>
                  <a:pt x="1" y="92"/>
                </a:lnTo>
                <a:lnTo>
                  <a:pt x="4" y="94"/>
                </a:lnTo>
                <a:lnTo>
                  <a:pt x="5" y="94"/>
                </a:lnTo>
                <a:lnTo>
                  <a:pt x="7" y="95"/>
                </a:lnTo>
                <a:lnTo>
                  <a:pt x="8" y="95"/>
                </a:lnTo>
                <a:lnTo>
                  <a:pt x="11" y="95"/>
                </a:lnTo>
                <a:lnTo>
                  <a:pt x="17" y="94"/>
                </a:lnTo>
                <a:lnTo>
                  <a:pt x="18" y="93"/>
                </a:lnTo>
                <a:lnTo>
                  <a:pt x="19" y="93"/>
                </a:lnTo>
                <a:lnTo>
                  <a:pt x="24" y="95"/>
                </a:lnTo>
                <a:lnTo>
                  <a:pt x="26" y="98"/>
                </a:lnTo>
                <a:lnTo>
                  <a:pt x="25" y="99"/>
                </a:lnTo>
                <a:lnTo>
                  <a:pt x="26" y="100"/>
                </a:lnTo>
                <a:lnTo>
                  <a:pt x="29" y="100"/>
                </a:lnTo>
                <a:lnTo>
                  <a:pt x="31" y="101"/>
                </a:lnTo>
                <a:lnTo>
                  <a:pt x="37" y="99"/>
                </a:lnTo>
                <a:lnTo>
                  <a:pt x="37" y="99"/>
                </a:lnTo>
                <a:lnTo>
                  <a:pt x="41" y="97"/>
                </a:lnTo>
                <a:lnTo>
                  <a:pt x="42" y="97"/>
                </a:lnTo>
                <a:lnTo>
                  <a:pt x="48" y="99"/>
                </a:lnTo>
                <a:lnTo>
                  <a:pt x="50" y="99"/>
                </a:lnTo>
                <a:lnTo>
                  <a:pt x="56" y="101"/>
                </a:lnTo>
                <a:lnTo>
                  <a:pt x="58" y="103"/>
                </a:lnTo>
                <a:lnTo>
                  <a:pt x="62" y="105"/>
                </a:lnTo>
                <a:lnTo>
                  <a:pt x="63" y="103"/>
                </a:lnTo>
                <a:lnTo>
                  <a:pt x="64" y="103"/>
                </a:lnTo>
                <a:lnTo>
                  <a:pt x="68" y="101"/>
                </a:lnTo>
                <a:lnTo>
                  <a:pt x="70" y="100"/>
                </a:lnTo>
                <a:lnTo>
                  <a:pt x="72" y="100"/>
                </a:lnTo>
                <a:lnTo>
                  <a:pt x="75" y="99"/>
                </a:lnTo>
                <a:lnTo>
                  <a:pt x="76" y="99"/>
                </a:lnTo>
                <a:lnTo>
                  <a:pt x="81" y="95"/>
                </a:lnTo>
                <a:lnTo>
                  <a:pt x="81" y="92"/>
                </a:lnTo>
                <a:lnTo>
                  <a:pt x="89" y="83"/>
                </a:lnTo>
                <a:lnTo>
                  <a:pt x="97" y="77"/>
                </a:lnTo>
                <a:lnTo>
                  <a:pt x="100" y="73"/>
                </a:lnTo>
                <a:lnTo>
                  <a:pt x="101" y="68"/>
                </a:lnTo>
                <a:lnTo>
                  <a:pt x="105" y="64"/>
                </a:lnTo>
                <a:lnTo>
                  <a:pt x="109" y="58"/>
                </a:lnTo>
                <a:lnTo>
                  <a:pt x="110" y="57"/>
                </a:lnTo>
                <a:lnTo>
                  <a:pt x="118" y="54"/>
                </a:lnTo>
                <a:lnTo>
                  <a:pt x="123" y="51"/>
                </a:lnTo>
                <a:lnTo>
                  <a:pt x="128" y="48"/>
                </a:lnTo>
                <a:lnTo>
                  <a:pt x="142" y="41"/>
                </a:lnTo>
                <a:lnTo>
                  <a:pt x="149" y="40"/>
                </a:lnTo>
                <a:lnTo>
                  <a:pt x="151" y="36"/>
                </a:lnTo>
                <a:lnTo>
                  <a:pt x="153" y="33"/>
                </a:lnTo>
                <a:lnTo>
                  <a:pt x="153" y="32"/>
                </a:lnTo>
                <a:lnTo>
                  <a:pt x="152" y="31"/>
                </a:lnTo>
                <a:lnTo>
                  <a:pt x="152" y="29"/>
                </a:lnTo>
                <a:lnTo>
                  <a:pt x="153" y="23"/>
                </a:lnTo>
                <a:lnTo>
                  <a:pt x="153" y="19"/>
                </a:lnTo>
                <a:lnTo>
                  <a:pt x="153" y="18"/>
                </a:lnTo>
                <a:lnTo>
                  <a:pt x="156" y="15"/>
                </a:lnTo>
                <a:lnTo>
                  <a:pt x="157" y="15"/>
                </a:lnTo>
                <a:lnTo>
                  <a:pt x="158" y="15"/>
                </a:lnTo>
                <a:lnTo>
                  <a:pt x="163" y="12"/>
                </a:lnTo>
                <a:lnTo>
                  <a:pt x="170" y="7"/>
                </a:lnTo>
                <a:lnTo>
                  <a:pt x="174" y="5"/>
                </a:lnTo>
                <a:lnTo>
                  <a:pt x="183" y="3"/>
                </a:lnTo>
                <a:lnTo>
                  <a:pt x="184" y="3"/>
                </a:lnTo>
                <a:lnTo>
                  <a:pt x="186" y="3"/>
                </a:lnTo>
                <a:lnTo>
                  <a:pt x="187" y="3"/>
                </a:lnTo>
                <a:lnTo>
                  <a:pt x="190" y="2"/>
                </a:lnTo>
                <a:lnTo>
                  <a:pt x="193" y="1"/>
                </a:lnTo>
                <a:lnTo>
                  <a:pt x="195" y="0"/>
                </a:lnTo>
                <a:lnTo>
                  <a:pt x="208" y="1"/>
                </a:lnTo>
                <a:lnTo>
                  <a:pt x="213" y="2"/>
                </a:lnTo>
                <a:lnTo>
                  <a:pt x="214" y="2"/>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2" name="Freeform 7">
            <a:extLst>
              <a:ext uri="{FF2B5EF4-FFF2-40B4-BE49-F238E27FC236}">
                <a16:creationId xmlns:a16="http://schemas.microsoft.com/office/drawing/2014/main" id="{E71FB651-72E8-2B5F-A6E9-2A7E90E0C9FC}"/>
              </a:ext>
            </a:extLst>
          </p:cNvPr>
          <p:cNvSpPr>
            <a:spLocks noEditPoints="1"/>
          </p:cNvSpPr>
          <p:nvPr/>
        </p:nvSpPr>
        <p:spPr bwMode="auto">
          <a:xfrm>
            <a:off x="1053008" y="3066393"/>
            <a:ext cx="1087447" cy="1105383"/>
          </a:xfrm>
          <a:custGeom>
            <a:avLst/>
            <a:gdLst/>
            <a:ahLst/>
            <a:cxnLst>
              <a:cxn ang="0">
                <a:pos x="173" y="63"/>
              </a:cxn>
              <a:cxn ang="0">
                <a:pos x="207" y="69"/>
              </a:cxn>
              <a:cxn ang="0">
                <a:pos x="220" y="106"/>
              </a:cxn>
              <a:cxn ang="0">
                <a:pos x="235" y="139"/>
              </a:cxn>
              <a:cxn ang="0">
                <a:pos x="260" y="155"/>
              </a:cxn>
              <a:cxn ang="0">
                <a:pos x="283" y="153"/>
              </a:cxn>
              <a:cxn ang="0">
                <a:pos x="322" y="149"/>
              </a:cxn>
              <a:cxn ang="0">
                <a:pos x="330" y="129"/>
              </a:cxn>
              <a:cxn ang="0">
                <a:pos x="364" y="107"/>
              </a:cxn>
              <a:cxn ang="0">
                <a:pos x="426" y="124"/>
              </a:cxn>
              <a:cxn ang="0">
                <a:pos x="426" y="155"/>
              </a:cxn>
              <a:cxn ang="0">
                <a:pos x="430" y="184"/>
              </a:cxn>
              <a:cxn ang="0">
                <a:pos x="436" y="231"/>
              </a:cxn>
              <a:cxn ang="0">
                <a:pos x="446" y="260"/>
              </a:cxn>
              <a:cxn ang="0">
                <a:pos x="444" y="283"/>
              </a:cxn>
              <a:cxn ang="0">
                <a:pos x="462" y="283"/>
              </a:cxn>
              <a:cxn ang="0">
                <a:pos x="486" y="283"/>
              </a:cxn>
              <a:cxn ang="0">
                <a:pos x="501" y="279"/>
              </a:cxn>
              <a:cxn ang="0">
                <a:pos x="521" y="298"/>
              </a:cxn>
              <a:cxn ang="0">
                <a:pos x="520" y="335"/>
              </a:cxn>
              <a:cxn ang="0">
                <a:pos x="519" y="364"/>
              </a:cxn>
              <a:cxn ang="0">
                <a:pos x="434" y="395"/>
              </a:cxn>
              <a:cxn ang="0">
                <a:pos x="435" y="491"/>
              </a:cxn>
              <a:cxn ang="0">
                <a:pos x="455" y="524"/>
              </a:cxn>
              <a:cxn ang="0">
                <a:pos x="472" y="565"/>
              </a:cxn>
              <a:cxn ang="0">
                <a:pos x="387" y="576"/>
              </a:cxn>
              <a:cxn ang="0">
                <a:pos x="360" y="571"/>
              </a:cxn>
              <a:cxn ang="0">
                <a:pos x="327" y="570"/>
              </a:cxn>
              <a:cxn ang="0">
                <a:pos x="304" y="568"/>
              </a:cxn>
              <a:cxn ang="0">
                <a:pos x="254" y="550"/>
              </a:cxn>
              <a:cxn ang="0">
                <a:pos x="115" y="550"/>
              </a:cxn>
              <a:cxn ang="0">
                <a:pos x="83" y="544"/>
              </a:cxn>
              <a:cxn ang="0">
                <a:pos x="61" y="532"/>
              </a:cxn>
              <a:cxn ang="0">
                <a:pos x="24" y="543"/>
              </a:cxn>
              <a:cxn ang="0">
                <a:pos x="2" y="540"/>
              </a:cxn>
              <a:cxn ang="0">
                <a:pos x="4" y="506"/>
              </a:cxn>
              <a:cxn ang="0">
                <a:pos x="1" y="484"/>
              </a:cxn>
              <a:cxn ang="0">
                <a:pos x="13" y="466"/>
              </a:cxn>
              <a:cxn ang="0">
                <a:pos x="26" y="425"/>
              </a:cxn>
              <a:cxn ang="0">
                <a:pos x="35" y="389"/>
              </a:cxn>
              <a:cxn ang="0">
                <a:pos x="51" y="357"/>
              </a:cxn>
              <a:cxn ang="0">
                <a:pos x="74" y="339"/>
              </a:cxn>
              <a:cxn ang="0">
                <a:pos x="87" y="302"/>
              </a:cxn>
              <a:cxn ang="0">
                <a:pos x="87" y="266"/>
              </a:cxn>
              <a:cxn ang="0">
                <a:pos x="68" y="236"/>
              </a:cxn>
              <a:cxn ang="0">
                <a:pos x="54" y="199"/>
              </a:cxn>
              <a:cxn ang="0">
                <a:pos x="54" y="197"/>
              </a:cxn>
              <a:cxn ang="0">
                <a:pos x="69" y="177"/>
              </a:cxn>
              <a:cxn ang="0">
                <a:pos x="62" y="153"/>
              </a:cxn>
              <a:cxn ang="0">
                <a:pos x="48" y="114"/>
              </a:cxn>
              <a:cxn ang="0">
                <a:pos x="26" y="78"/>
              </a:cxn>
              <a:cxn ang="0">
                <a:pos x="42" y="69"/>
              </a:cxn>
              <a:cxn ang="0">
                <a:pos x="62" y="62"/>
              </a:cxn>
              <a:cxn ang="0">
                <a:pos x="57" y="12"/>
              </a:cxn>
              <a:cxn ang="0">
                <a:pos x="32" y="56"/>
              </a:cxn>
              <a:cxn ang="0">
                <a:pos x="22" y="48"/>
              </a:cxn>
              <a:cxn ang="0">
                <a:pos x="19" y="20"/>
              </a:cxn>
              <a:cxn ang="0">
                <a:pos x="39" y="7"/>
              </a:cxn>
              <a:cxn ang="0">
                <a:pos x="55" y="10"/>
              </a:cxn>
            </a:cxnLst>
            <a:rect l="0" t="0" r="r" b="b"/>
            <a:pathLst>
              <a:path w="523" h="577">
                <a:moveTo>
                  <a:pt x="96" y="61"/>
                </a:moveTo>
                <a:lnTo>
                  <a:pt x="100" y="62"/>
                </a:lnTo>
                <a:lnTo>
                  <a:pt x="106" y="63"/>
                </a:lnTo>
                <a:lnTo>
                  <a:pt x="111" y="64"/>
                </a:lnTo>
                <a:lnTo>
                  <a:pt x="121" y="64"/>
                </a:lnTo>
                <a:lnTo>
                  <a:pt x="126" y="63"/>
                </a:lnTo>
                <a:lnTo>
                  <a:pt x="128" y="63"/>
                </a:lnTo>
                <a:lnTo>
                  <a:pt x="132" y="63"/>
                </a:lnTo>
                <a:lnTo>
                  <a:pt x="142" y="62"/>
                </a:lnTo>
                <a:lnTo>
                  <a:pt x="168" y="62"/>
                </a:lnTo>
                <a:lnTo>
                  <a:pt x="173" y="63"/>
                </a:lnTo>
                <a:lnTo>
                  <a:pt x="178" y="62"/>
                </a:lnTo>
                <a:lnTo>
                  <a:pt x="185" y="62"/>
                </a:lnTo>
                <a:lnTo>
                  <a:pt x="187" y="62"/>
                </a:lnTo>
                <a:lnTo>
                  <a:pt x="190" y="62"/>
                </a:lnTo>
                <a:lnTo>
                  <a:pt x="195" y="62"/>
                </a:lnTo>
                <a:lnTo>
                  <a:pt x="196" y="62"/>
                </a:lnTo>
                <a:lnTo>
                  <a:pt x="202" y="63"/>
                </a:lnTo>
                <a:lnTo>
                  <a:pt x="205" y="64"/>
                </a:lnTo>
                <a:lnTo>
                  <a:pt x="206" y="65"/>
                </a:lnTo>
                <a:lnTo>
                  <a:pt x="207" y="68"/>
                </a:lnTo>
                <a:lnTo>
                  <a:pt x="207" y="69"/>
                </a:lnTo>
                <a:lnTo>
                  <a:pt x="210" y="74"/>
                </a:lnTo>
                <a:lnTo>
                  <a:pt x="211" y="75"/>
                </a:lnTo>
                <a:lnTo>
                  <a:pt x="212" y="77"/>
                </a:lnTo>
                <a:lnTo>
                  <a:pt x="210" y="83"/>
                </a:lnTo>
                <a:lnTo>
                  <a:pt x="210" y="86"/>
                </a:lnTo>
                <a:lnTo>
                  <a:pt x="211" y="88"/>
                </a:lnTo>
                <a:lnTo>
                  <a:pt x="214" y="97"/>
                </a:lnTo>
                <a:lnTo>
                  <a:pt x="216" y="102"/>
                </a:lnTo>
                <a:lnTo>
                  <a:pt x="218" y="105"/>
                </a:lnTo>
                <a:lnTo>
                  <a:pt x="219" y="105"/>
                </a:lnTo>
                <a:lnTo>
                  <a:pt x="220" y="106"/>
                </a:lnTo>
                <a:lnTo>
                  <a:pt x="221" y="112"/>
                </a:lnTo>
                <a:lnTo>
                  <a:pt x="221" y="113"/>
                </a:lnTo>
                <a:lnTo>
                  <a:pt x="220" y="115"/>
                </a:lnTo>
                <a:lnTo>
                  <a:pt x="220" y="119"/>
                </a:lnTo>
                <a:lnTo>
                  <a:pt x="223" y="123"/>
                </a:lnTo>
                <a:lnTo>
                  <a:pt x="226" y="125"/>
                </a:lnTo>
                <a:lnTo>
                  <a:pt x="227" y="126"/>
                </a:lnTo>
                <a:lnTo>
                  <a:pt x="227" y="128"/>
                </a:lnTo>
                <a:lnTo>
                  <a:pt x="229" y="130"/>
                </a:lnTo>
                <a:lnTo>
                  <a:pt x="231" y="132"/>
                </a:lnTo>
                <a:lnTo>
                  <a:pt x="235" y="139"/>
                </a:lnTo>
                <a:lnTo>
                  <a:pt x="236" y="143"/>
                </a:lnTo>
                <a:lnTo>
                  <a:pt x="239" y="146"/>
                </a:lnTo>
                <a:lnTo>
                  <a:pt x="240" y="147"/>
                </a:lnTo>
                <a:lnTo>
                  <a:pt x="241" y="148"/>
                </a:lnTo>
                <a:lnTo>
                  <a:pt x="245" y="153"/>
                </a:lnTo>
                <a:lnTo>
                  <a:pt x="246" y="155"/>
                </a:lnTo>
                <a:lnTo>
                  <a:pt x="246" y="157"/>
                </a:lnTo>
                <a:lnTo>
                  <a:pt x="250" y="157"/>
                </a:lnTo>
                <a:lnTo>
                  <a:pt x="251" y="157"/>
                </a:lnTo>
                <a:lnTo>
                  <a:pt x="255" y="156"/>
                </a:lnTo>
                <a:lnTo>
                  <a:pt x="260" y="155"/>
                </a:lnTo>
                <a:lnTo>
                  <a:pt x="262" y="155"/>
                </a:lnTo>
                <a:lnTo>
                  <a:pt x="264" y="156"/>
                </a:lnTo>
                <a:lnTo>
                  <a:pt x="265" y="157"/>
                </a:lnTo>
                <a:lnTo>
                  <a:pt x="265" y="157"/>
                </a:lnTo>
                <a:lnTo>
                  <a:pt x="267" y="157"/>
                </a:lnTo>
                <a:lnTo>
                  <a:pt x="271" y="157"/>
                </a:lnTo>
                <a:lnTo>
                  <a:pt x="270" y="157"/>
                </a:lnTo>
                <a:lnTo>
                  <a:pt x="270" y="154"/>
                </a:lnTo>
                <a:lnTo>
                  <a:pt x="273" y="153"/>
                </a:lnTo>
                <a:lnTo>
                  <a:pt x="279" y="153"/>
                </a:lnTo>
                <a:lnTo>
                  <a:pt x="283" y="153"/>
                </a:lnTo>
                <a:lnTo>
                  <a:pt x="288" y="152"/>
                </a:lnTo>
                <a:lnTo>
                  <a:pt x="287" y="151"/>
                </a:lnTo>
                <a:lnTo>
                  <a:pt x="288" y="151"/>
                </a:lnTo>
                <a:lnTo>
                  <a:pt x="297" y="151"/>
                </a:lnTo>
                <a:lnTo>
                  <a:pt x="298" y="151"/>
                </a:lnTo>
                <a:lnTo>
                  <a:pt x="299" y="153"/>
                </a:lnTo>
                <a:lnTo>
                  <a:pt x="308" y="153"/>
                </a:lnTo>
                <a:lnTo>
                  <a:pt x="323" y="152"/>
                </a:lnTo>
                <a:lnTo>
                  <a:pt x="322" y="151"/>
                </a:lnTo>
                <a:lnTo>
                  <a:pt x="322" y="150"/>
                </a:lnTo>
                <a:lnTo>
                  <a:pt x="322" y="149"/>
                </a:lnTo>
                <a:lnTo>
                  <a:pt x="322" y="145"/>
                </a:lnTo>
                <a:lnTo>
                  <a:pt x="323" y="145"/>
                </a:lnTo>
                <a:lnTo>
                  <a:pt x="324" y="143"/>
                </a:lnTo>
                <a:lnTo>
                  <a:pt x="324" y="140"/>
                </a:lnTo>
                <a:lnTo>
                  <a:pt x="323" y="137"/>
                </a:lnTo>
                <a:lnTo>
                  <a:pt x="323" y="136"/>
                </a:lnTo>
                <a:lnTo>
                  <a:pt x="323" y="135"/>
                </a:lnTo>
                <a:lnTo>
                  <a:pt x="324" y="135"/>
                </a:lnTo>
                <a:lnTo>
                  <a:pt x="328" y="135"/>
                </a:lnTo>
                <a:lnTo>
                  <a:pt x="330" y="131"/>
                </a:lnTo>
                <a:lnTo>
                  <a:pt x="330" y="129"/>
                </a:lnTo>
                <a:lnTo>
                  <a:pt x="328" y="126"/>
                </a:lnTo>
                <a:lnTo>
                  <a:pt x="328" y="124"/>
                </a:lnTo>
                <a:lnTo>
                  <a:pt x="328" y="123"/>
                </a:lnTo>
                <a:lnTo>
                  <a:pt x="328" y="119"/>
                </a:lnTo>
                <a:lnTo>
                  <a:pt x="328" y="117"/>
                </a:lnTo>
                <a:lnTo>
                  <a:pt x="330" y="111"/>
                </a:lnTo>
                <a:lnTo>
                  <a:pt x="348" y="111"/>
                </a:lnTo>
                <a:lnTo>
                  <a:pt x="363" y="111"/>
                </a:lnTo>
                <a:lnTo>
                  <a:pt x="363" y="109"/>
                </a:lnTo>
                <a:lnTo>
                  <a:pt x="363" y="108"/>
                </a:lnTo>
                <a:lnTo>
                  <a:pt x="364" y="107"/>
                </a:lnTo>
                <a:lnTo>
                  <a:pt x="377" y="107"/>
                </a:lnTo>
                <a:lnTo>
                  <a:pt x="376" y="109"/>
                </a:lnTo>
                <a:lnTo>
                  <a:pt x="374" y="112"/>
                </a:lnTo>
                <a:lnTo>
                  <a:pt x="373" y="115"/>
                </a:lnTo>
                <a:lnTo>
                  <a:pt x="373" y="119"/>
                </a:lnTo>
                <a:lnTo>
                  <a:pt x="373" y="121"/>
                </a:lnTo>
                <a:lnTo>
                  <a:pt x="373" y="123"/>
                </a:lnTo>
                <a:lnTo>
                  <a:pt x="401" y="123"/>
                </a:lnTo>
                <a:lnTo>
                  <a:pt x="417" y="123"/>
                </a:lnTo>
                <a:lnTo>
                  <a:pt x="425" y="123"/>
                </a:lnTo>
                <a:lnTo>
                  <a:pt x="426" y="124"/>
                </a:lnTo>
                <a:lnTo>
                  <a:pt x="428" y="126"/>
                </a:lnTo>
                <a:lnTo>
                  <a:pt x="429" y="131"/>
                </a:lnTo>
                <a:lnTo>
                  <a:pt x="428" y="136"/>
                </a:lnTo>
                <a:lnTo>
                  <a:pt x="427" y="138"/>
                </a:lnTo>
                <a:lnTo>
                  <a:pt x="427" y="138"/>
                </a:lnTo>
                <a:lnTo>
                  <a:pt x="424" y="144"/>
                </a:lnTo>
                <a:lnTo>
                  <a:pt x="424" y="146"/>
                </a:lnTo>
                <a:lnTo>
                  <a:pt x="424" y="151"/>
                </a:lnTo>
                <a:lnTo>
                  <a:pt x="424" y="153"/>
                </a:lnTo>
                <a:lnTo>
                  <a:pt x="424" y="154"/>
                </a:lnTo>
                <a:lnTo>
                  <a:pt x="426" y="155"/>
                </a:lnTo>
                <a:lnTo>
                  <a:pt x="428" y="158"/>
                </a:lnTo>
                <a:lnTo>
                  <a:pt x="429" y="162"/>
                </a:lnTo>
                <a:lnTo>
                  <a:pt x="430" y="165"/>
                </a:lnTo>
                <a:lnTo>
                  <a:pt x="430" y="167"/>
                </a:lnTo>
                <a:lnTo>
                  <a:pt x="430" y="168"/>
                </a:lnTo>
                <a:lnTo>
                  <a:pt x="430" y="170"/>
                </a:lnTo>
                <a:lnTo>
                  <a:pt x="431" y="170"/>
                </a:lnTo>
                <a:lnTo>
                  <a:pt x="432" y="174"/>
                </a:lnTo>
                <a:lnTo>
                  <a:pt x="431" y="176"/>
                </a:lnTo>
                <a:lnTo>
                  <a:pt x="431" y="177"/>
                </a:lnTo>
                <a:lnTo>
                  <a:pt x="430" y="184"/>
                </a:lnTo>
                <a:lnTo>
                  <a:pt x="429" y="187"/>
                </a:lnTo>
                <a:lnTo>
                  <a:pt x="428" y="192"/>
                </a:lnTo>
                <a:lnTo>
                  <a:pt x="427" y="198"/>
                </a:lnTo>
                <a:lnTo>
                  <a:pt x="428" y="202"/>
                </a:lnTo>
                <a:lnTo>
                  <a:pt x="427" y="208"/>
                </a:lnTo>
                <a:lnTo>
                  <a:pt x="426" y="210"/>
                </a:lnTo>
                <a:lnTo>
                  <a:pt x="425" y="213"/>
                </a:lnTo>
                <a:lnTo>
                  <a:pt x="428" y="221"/>
                </a:lnTo>
                <a:lnTo>
                  <a:pt x="429" y="222"/>
                </a:lnTo>
                <a:lnTo>
                  <a:pt x="429" y="223"/>
                </a:lnTo>
                <a:lnTo>
                  <a:pt x="436" y="231"/>
                </a:lnTo>
                <a:lnTo>
                  <a:pt x="437" y="233"/>
                </a:lnTo>
                <a:lnTo>
                  <a:pt x="440" y="234"/>
                </a:lnTo>
                <a:lnTo>
                  <a:pt x="441" y="234"/>
                </a:lnTo>
                <a:lnTo>
                  <a:pt x="442" y="236"/>
                </a:lnTo>
                <a:lnTo>
                  <a:pt x="443" y="241"/>
                </a:lnTo>
                <a:lnTo>
                  <a:pt x="443" y="244"/>
                </a:lnTo>
                <a:lnTo>
                  <a:pt x="444" y="246"/>
                </a:lnTo>
                <a:lnTo>
                  <a:pt x="446" y="249"/>
                </a:lnTo>
                <a:lnTo>
                  <a:pt x="448" y="253"/>
                </a:lnTo>
                <a:lnTo>
                  <a:pt x="447" y="255"/>
                </a:lnTo>
                <a:lnTo>
                  <a:pt x="446" y="260"/>
                </a:lnTo>
                <a:lnTo>
                  <a:pt x="447" y="262"/>
                </a:lnTo>
                <a:lnTo>
                  <a:pt x="448" y="264"/>
                </a:lnTo>
                <a:lnTo>
                  <a:pt x="448" y="266"/>
                </a:lnTo>
                <a:lnTo>
                  <a:pt x="448" y="268"/>
                </a:lnTo>
                <a:lnTo>
                  <a:pt x="445" y="271"/>
                </a:lnTo>
                <a:lnTo>
                  <a:pt x="443" y="272"/>
                </a:lnTo>
                <a:lnTo>
                  <a:pt x="443" y="273"/>
                </a:lnTo>
                <a:lnTo>
                  <a:pt x="442" y="274"/>
                </a:lnTo>
                <a:lnTo>
                  <a:pt x="443" y="279"/>
                </a:lnTo>
                <a:lnTo>
                  <a:pt x="443" y="280"/>
                </a:lnTo>
                <a:lnTo>
                  <a:pt x="444" y="283"/>
                </a:lnTo>
                <a:lnTo>
                  <a:pt x="445" y="287"/>
                </a:lnTo>
                <a:lnTo>
                  <a:pt x="445" y="289"/>
                </a:lnTo>
                <a:lnTo>
                  <a:pt x="447" y="290"/>
                </a:lnTo>
                <a:lnTo>
                  <a:pt x="455" y="285"/>
                </a:lnTo>
                <a:lnTo>
                  <a:pt x="455" y="284"/>
                </a:lnTo>
                <a:lnTo>
                  <a:pt x="455" y="283"/>
                </a:lnTo>
                <a:lnTo>
                  <a:pt x="456" y="282"/>
                </a:lnTo>
                <a:lnTo>
                  <a:pt x="458" y="281"/>
                </a:lnTo>
                <a:lnTo>
                  <a:pt x="460" y="282"/>
                </a:lnTo>
                <a:lnTo>
                  <a:pt x="461" y="282"/>
                </a:lnTo>
                <a:lnTo>
                  <a:pt x="462" y="283"/>
                </a:lnTo>
                <a:lnTo>
                  <a:pt x="462" y="283"/>
                </a:lnTo>
                <a:lnTo>
                  <a:pt x="465" y="284"/>
                </a:lnTo>
                <a:lnTo>
                  <a:pt x="467" y="284"/>
                </a:lnTo>
                <a:lnTo>
                  <a:pt x="468" y="283"/>
                </a:lnTo>
                <a:lnTo>
                  <a:pt x="469" y="282"/>
                </a:lnTo>
                <a:lnTo>
                  <a:pt x="470" y="282"/>
                </a:lnTo>
                <a:lnTo>
                  <a:pt x="473" y="283"/>
                </a:lnTo>
                <a:lnTo>
                  <a:pt x="474" y="284"/>
                </a:lnTo>
                <a:lnTo>
                  <a:pt x="477" y="284"/>
                </a:lnTo>
                <a:lnTo>
                  <a:pt x="481" y="284"/>
                </a:lnTo>
                <a:lnTo>
                  <a:pt x="486" y="283"/>
                </a:lnTo>
                <a:lnTo>
                  <a:pt x="487" y="283"/>
                </a:lnTo>
                <a:lnTo>
                  <a:pt x="489" y="281"/>
                </a:lnTo>
                <a:lnTo>
                  <a:pt x="492" y="279"/>
                </a:lnTo>
                <a:lnTo>
                  <a:pt x="493" y="279"/>
                </a:lnTo>
                <a:lnTo>
                  <a:pt x="494" y="279"/>
                </a:lnTo>
                <a:lnTo>
                  <a:pt x="496" y="279"/>
                </a:lnTo>
                <a:lnTo>
                  <a:pt x="497" y="278"/>
                </a:lnTo>
                <a:lnTo>
                  <a:pt x="498" y="278"/>
                </a:lnTo>
                <a:lnTo>
                  <a:pt x="499" y="279"/>
                </a:lnTo>
                <a:lnTo>
                  <a:pt x="500" y="279"/>
                </a:lnTo>
                <a:lnTo>
                  <a:pt x="501" y="279"/>
                </a:lnTo>
                <a:lnTo>
                  <a:pt x="502" y="279"/>
                </a:lnTo>
                <a:lnTo>
                  <a:pt x="505" y="280"/>
                </a:lnTo>
                <a:lnTo>
                  <a:pt x="512" y="281"/>
                </a:lnTo>
                <a:lnTo>
                  <a:pt x="514" y="280"/>
                </a:lnTo>
                <a:lnTo>
                  <a:pt x="517" y="277"/>
                </a:lnTo>
                <a:lnTo>
                  <a:pt x="519" y="274"/>
                </a:lnTo>
                <a:lnTo>
                  <a:pt x="519" y="277"/>
                </a:lnTo>
                <a:lnTo>
                  <a:pt x="519" y="285"/>
                </a:lnTo>
                <a:lnTo>
                  <a:pt x="520" y="291"/>
                </a:lnTo>
                <a:lnTo>
                  <a:pt x="523" y="297"/>
                </a:lnTo>
                <a:lnTo>
                  <a:pt x="521" y="298"/>
                </a:lnTo>
                <a:lnTo>
                  <a:pt x="520" y="299"/>
                </a:lnTo>
                <a:lnTo>
                  <a:pt x="518" y="308"/>
                </a:lnTo>
                <a:lnTo>
                  <a:pt x="519" y="310"/>
                </a:lnTo>
                <a:lnTo>
                  <a:pt x="519" y="311"/>
                </a:lnTo>
                <a:lnTo>
                  <a:pt x="519" y="315"/>
                </a:lnTo>
                <a:lnTo>
                  <a:pt x="519" y="318"/>
                </a:lnTo>
                <a:lnTo>
                  <a:pt x="519" y="331"/>
                </a:lnTo>
                <a:lnTo>
                  <a:pt x="519" y="332"/>
                </a:lnTo>
                <a:lnTo>
                  <a:pt x="520" y="333"/>
                </a:lnTo>
                <a:lnTo>
                  <a:pt x="520" y="334"/>
                </a:lnTo>
                <a:lnTo>
                  <a:pt x="520" y="335"/>
                </a:lnTo>
                <a:lnTo>
                  <a:pt x="521" y="339"/>
                </a:lnTo>
                <a:lnTo>
                  <a:pt x="519" y="343"/>
                </a:lnTo>
                <a:lnTo>
                  <a:pt x="518" y="343"/>
                </a:lnTo>
                <a:lnTo>
                  <a:pt x="514" y="355"/>
                </a:lnTo>
                <a:lnTo>
                  <a:pt x="514" y="357"/>
                </a:lnTo>
                <a:lnTo>
                  <a:pt x="515" y="358"/>
                </a:lnTo>
                <a:lnTo>
                  <a:pt x="517" y="359"/>
                </a:lnTo>
                <a:lnTo>
                  <a:pt x="518" y="360"/>
                </a:lnTo>
                <a:lnTo>
                  <a:pt x="519" y="362"/>
                </a:lnTo>
                <a:lnTo>
                  <a:pt x="519" y="362"/>
                </a:lnTo>
                <a:lnTo>
                  <a:pt x="519" y="364"/>
                </a:lnTo>
                <a:lnTo>
                  <a:pt x="514" y="365"/>
                </a:lnTo>
                <a:lnTo>
                  <a:pt x="501" y="365"/>
                </a:lnTo>
                <a:lnTo>
                  <a:pt x="494" y="365"/>
                </a:lnTo>
                <a:lnTo>
                  <a:pt x="488" y="365"/>
                </a:lnTo>
                <a:lnTo>
                  <a:pt x="476" y="365"/>
                </a:lnTo>
                <a:lnTo>
                  <a:pt x="455" y="365"/>
                </a:lnTo>
                <a:lnTo>
                  <a:pt x="435" y="365"/>
                </a:lnTo>
                <a:lnTo>
                  <a:pt x="434" y="378"/>
                </a:lnTo>
                <a:lnTo>
                  <a:pt x="434" y="383"/>
                </a:lnTo>
                <a:lnTo>
                  <a:pt x="434" y="394"/>
                </a:lnTo>
                <a:lnTo>
                  <a:pt x="434" y="395"/>
                </a:lnTo>
                <a:lnTo>
                  <a:pt x="434" y="403"/>
                </a:lnTo>
                <a:lnTo>
                  <a:pt x="435" y="406"/>
                </a:lnTo>
                <a:lnTo>
                  <a:pt x="435" y="407"/>
                </a:lnTo>
                <a:lnTo>
                  <a:pt x="435" y="426"/>
                </a:lnTo>
                <a:lnTo>
                  <a:pt x="435" y="439"/>
                </a:lnTo>
                <a:lnTo>
                  <a:pt x="435" y="443"/>
                </a:lnTo>
                <a:lnTo>
                  <a:pt x="435" y="445"/>
                </a:lnTo>
                <a:lnTo>
                  <a:pt x="435" y="447"/>
                </a:lnTo>
                <a:lnTo>
                  <a:pt x="435" y="468"/>
                </a:lnTo>
                <a:lnTo>
                  <a:pt x="435" y="475"/>
                </a:lnTo>
                <a:lnTo>
                  <a:pt x="435" y="491"/>
                </a:lnTo>
                <a:lnTo>
                  <a:pt x="435" y="497"/>
                </a:lnTo>
                <a:lnTo>
                  <a:pt x="435" y="499"/>
                </a:lnTo>
                <a:lnTo>
                  <a:pt x="437" y="502"/>
                </a:lnTo>
                <a:lnTo>
                  <a:pt x="439" y="505"/>
                </a:lnTo>
                <a:lnTo>
                  <a:pt x="440" y="506"/>
                </a:lnTo>
                <a:lnTo>
                  <a:pt x="440" y="508"/>
                </a:lnTo>
                <a:lnTo>
                  <a:pt x="440" y="512"/>
                </a:lnTo>
                <a:lnTo>
                  <a:pt x="443" y="515"/>
                </a:lnTo>
                <a:lnTo>
                  <a:pt x="443" y="516"/>
                </a:lnTo>
                <a:lnTo>
                  <a:pt x="447" y="517"/>
                </a:lnTo>
                <a:lnTo>
                  <a:pt x="455" y="524"/>
                </a:lnTo>
                <a:lnTo>
                  <a:pt x="465" y="535"/>
                </a:lnTo>
                <a:lnTo>
                  <a:pt x="467" y="536"/>
                </a:lnTo>
                <a:lnTo>
                  <a:pt x="480" y="548"/>
                </a:lnTo>
                <a:lnTo>
                  <a:pt x="485" y="554"/>
                </a:lnTo>
                <a:lnTo>
                  <a:pt x="496" y="560"/>
                </a:lnTo>
                <a:lnTo>
                  <a:pt x="497" y="561"/>
                </a:lnTo>
                <a:lnTo>
                  <a:pt x="489" y="561"/>
                </a:lnTo>
                <a:lnTo>
                  <a:pt x="488" y="561"/>
                </a:lnTo>
                <a:lnTo>
                  <a:pt x="476" y="564"/>
                </a:lnTo>
                <a:lnTo>
                  <a:pt x="473" y="565"/>
                </a:lnTo>
                <a:lnTo>
                  <a:pt x="472" y="565"/>
                </a:lnTo>
                <a:lnTo>
                  <a:pt x="458" y="567"/>
                </a:lnTo>
                <a:lnTo>
                  <a:pt x="447" y="570"/>
                </a:lnTo>
                <a:lnTo>
                  <a:pt x="424" y="574"/>
                </a:lnTo>
                <a:lnTo>
                  <a:pt x="408" y="577"/>
                </a:lnTo>
                <a:lnTo>
                  <a:pt x="404" y="574"/>
                </a:lnTo>
                <a:lnTo>
                  <a:pt x="402" y="574"/>
                </a:lnTo>
                <a:lnTo>
                  <a:pt x="399" y="574"/>
                </a:lnTo>
                <a:lnTo>
                  <a:pt x="398" y="574"/>
                </a:lnTo>
                <a:lnTo>
                  <a:pt x="393" y="574"/>
                </a:lnTo>
                <a:lnTo>
                  <a:pt x="390" y="574"/>
                </a:lnTo>
                <a:lnTo>
                  <a:pt x="387" y="576"/>
                </a:lnTo>
                <a:lnTo>
                  <a:pt x="385" y="577"/>
                </a:lnTo>
                <a:lnTo>
                  <a:pt x="383" y="576"/>
                </a:lnTo>
                <a:lnTo>
                  <a:pt x="381" y="576"/>
                </a:lnTo>
                <a:lnTo>
                  <a:pt x="377" y="575"/>
                </a:lnTo>
                <a:lnTo>
                  <a:pt x="375" y="575"/>
                </a:lnTo>
                <a:lnTo>
                  <a:pt x="373" y="575"/>
                </a:lnTo>
                <a:lnTo>
                  <a:pt x="371" y="574"/>
                </a:lnTo>
                <a:lnTo>
                  <a:pt x="368" y="572"/>
                </a:lnTo>
                <a:lnTo>
                  <a:pt x="363" y="570"/>
                </a:lnTo>
                <a:lnTo>
                  <a:pt x="361" y="570"/>
                </a:lnTo>
                <a:lnTo>
                  <a:pt x="360" y="571"/>
                </a:lnTo>
                <a:lnTo>
                  <a:pt x="355" y="572"/>
                </a:lnTo>
                <a:lnTo>
                  <a:pt x="354" y="572"/>
                </a:lnTo>
                <a:lnTo>
                  <a:pt x="351" y="572"/>
                </a:lnTo>
                <a:lnTo>
                  <a:pt x="348" y="571"/>
                </a:lnTo>
                <a:lnTo>
                  <a:pt x="347" y="570"/>
                </a:lnTo>
                <a:lnTo>
                  <a:pt x="347" y="570"/>
                </a:lnTo>
                <a:lnTo>
                  <a:pt x="342" y="570"/>
                </a:lnTo>
                <a:lnTo>
                  <a:pt x="341" y="570"/>
                </a:lnTo>
                <a:lnTo>
                  <a:pt x="337" y="571"/>
                </a:lnTo>
                <a:lnTo>
                  <a:pt x="331" y="570"/>
                </a:lnTo>
                <a:lnTo>
                  <a:pt x="327" y="570"/>
                </a:lnTo>
                <a:lnTo>
                  <a:pt x="325" y="570"/>
                </a:lnTo>
                <a:lnTo>
                  <a:pt x="322" y="569"/>
                </a:lnTo>
                <a:lnTo>
                  <a:pt x="320" y="568"/>
                </a:lnTo>
                <a:lnTo>
                  <a:pt x="318" y="567"/>
                </a:lnTo>
                <a:lnTo>
                  <a:pt x="315" y="567"/>
                </a:lnTo>
                <a:lnTo>
                  <a:pt x="313" y="567"/>
                </a:lnTo>
                <a:lnTo>
                  <a:pt x="313" y="568"/>
                </a:lnTo>
                <a:lnTo>
                  <a:pt x="310" y="569"/>
                </a:lnTo>
                <a:lnTo>
                  <a:pt x="309" y="569"/>
                </a:lnTo>
                <a:lnTo>
                  <a:pt x="307" y="568"/>
                </a:lnTo>
                <a:lnTo>
                  <a:pt x="304" y="568"/>
                </a:lnTo>
                <a:lnTo>
                  <a:pt x="299" y="567"/>
                </a:lnTo>
                <a:lnTo>
                  <a:pt x="297" y="565"/>
                </a:lnTo>
                <a:lnTo>
                  <a:pt x="292" y="561"/>
                </a:lnTo>
                <a:lnTo>
                  <a:pt x="290" y="558"/>
                </a:lnTo>
                <a:lnTo>
                  <a:pt x="287" y="554"/>
                </a:lnTo>
                <a:lnTo>
                  <a:pt x="284" y="550"/>
                </a:lnTo>
                <a:lnTo>
                  <a:pt x="282" y="550"/>
                </a:lnTo>
                <a:lnTo>
                  <a:pt x="273" y="550"/>
                </a:lnTo>
                <a:lnTo>
                  <a:pt x="271" y="550"/>
                </a:lnTo>
                <a:lnTo>
                  <a:pt x="265" y="550"/>
                </a:lnTo>
                <a:lnTo>
                  <a:pt x="254" y="550"/>
                </a:lnTo>
                <a:lnTo>
                  <a:pt x="246" y="550"/>
                </a:lnTo>
                <a:lnTo>
                  <a:pt x="245" y="550"/>
                </a:lnTo>
                <a:lnTo>
                  <a:pt x="235" y="550"/>
                </a:lnTo>
                <a:lnTo>
                  <a:pt x="207" y="550"/>
                </a:lnTo>
                <a:lnTo>
                  <a:pt x="181" y="550"/>
                </a:lnTo>
                <a:lnTo>
                  <a:pt x="179" y="550"/>
                </a:lnTo>
                <a:lnTo>
                  <a:pt x="163" y="550"/>
                </a:lnTo>
                <a:lnTo>
                  <a:pt x="159" y="550"/>
                </a:lnTo>
                <a:lnTo>
                  <a:pt x="138" y="550"/>
                </a:lnTo>
                <a:lnTo>
                  <a:pt x="123" y="550"/>
                </a:lnTo>
                <a:lnTo>
                  <a:pt x="115" y="550"/>
                </a:lnTo>
                <a:lnTo>
                  <a:pt x="112" y="550"/>
                </a:lnTo>
                <a:lnTo>
                  <a:pt x="106" y="550"/>
                </a:lnTo>
                <a:lnTo>
                  <a:pt x="105" y="551"/>
                </a:lnTo>
                <a:lnTo>
                  <a:pt x="104" y="552"/>
                </a:lnTo>
                <a:lnTo>
                  <a:pt x="100" y="552"/>
                </a:lnTo>
                <a:lnTo>
                  <a:pt x="99" y="552"/>
                </a:lnTo>
                <a:lnTo>
                  <a:pt x="97" y="551"/>
                </a:lnTo>
                <a:lnTo>
                  <a:pt x="96" y="552"/>
                </a:lnTo>
                <a:lnTo>
                  <a:pt x="93" y="551"/>
                </a:lnTo>
                <a:lnTo>
                  <a:pt x="89" y="548"/>
                </a:lnTo>
                <a:lnTo>
                  <a:pt x="83" y="544"/>
                </a:lnTo>
                <a:lnTo>
                  <a:pt x="82" y="543"/>
                </a:lnTo>
                <a:lnTo>
                  <a:pt x="76" y="537"/>
                </a:lnTo>
                <a:lnTo>
                  <a:pt x="74" y="535"/>
                </a:lnTo>
                <a:lnTo>
                  <a:pt x="74" y="535"/>
                </a:lnTo>
                <a:lnTo>
                  <a:pt x="70" y="533"/>
                </a:lnTo>
                <a:lnTo>
                  <a:pt x="68" y="533"/>
                </a:lnTo>
                <a:lnTo>
                  <a:pt x="68" y="533"/>
                </a:lnTo>
                <a:lnTo>
                  <a:pt x="65" y="533"/>
                </a:lnTo>
                <a:lnTo>
                  <a:pt x="62" y="533"/>
                </a:lnTo>
                <a:lnTo>
                  <a:pt x="62" y="532"/>
                </a:lnTo>
                <a:lnTo>
                  <a:pt x="61" y="532"/>
                </a:lnTo>
                <a:lnTo>
                  <a:pt x="55" y="533"/>
                </a:lnTo>
                <a:lnTo>
                  <a:pt x="54" y="534"/>
                </a:lnTo>
                <a:lnTo>
                  <a:pt x="51" y="535"/>
                </a:lnTo>
                <a:lnTo>
                  <a:pt x="49" y="535"/>
                </a:lnTo>
                <a:lnTo>
                  <a:pt x="48" y="537"/>
                </a:lnTo>
                <a:lnTo>
                  <a:pt x="46" y="538"/>
                </a:lnTo>
                <a:lnTo>
                  <a:pt x="37" y="543"/>
                </a:lnTo>
                <a:lnTo>
                  <a:pt x="36" y="544"/>
                </a:lnTo>
                <a:lnTo>
                  <a:pt x="32" y="544"/>
                </a:lnTo>
                <a:lnTo>
                  <a:pt x="30" y="542"/>
                </a:lnTo>
                <a:lnTo>
                  <a:pt x="24" y="543"/>
                </a:lnTo>
                <a:lnTo>
                  <a:pt x="22" y="543"/>
                </a:lnTo>
                <a:lnTo>
                  <a:pt x="20" y="542"/>
                </a:lnTo>
                <a:lnTo>
                  <a:pt x="16" y="540"/>
                </a:lnTo>
                <a:lnTo>
                  <a:pt x="14" y="540"/>
                </a:lnTo>
                <a:lnTo>
                  <a:pt x="11" y="541"/>
                </a:lnTo>
                <a:lnTo>
                  <a:pt x="9" y="542"/>
                </a:lnTo>
                <a:lnTo>
                  <a:pt x="8" y="542"/>
                </a:lnTo>
                <a:lnTo>
                  <a:pt x="7" y="543"/>
                </a:lnTo>
                <a:lnTo>
                  <a:pt x="4" y="545"/>
                </a:lnTo>
                <a:lnTo>
                  <a:pt x="1" y="544"/>
                </a:lnTo>
                <a:lnTo>
                  <a:pt x="2" y="540"/>
                </a:lnTo>
                <a:lnTo>
                  <a:pt x="2" y="532"/>
                </a:lnTo>
                <a:lnTo>
                  <a:pt x="2" y="527"/>
                </a:lnTo>
                <a:lnTo>
                  <a:pt x="4" y="525"/>
                </a:lnTo>
                <a:lnTo>
                  <a:pt x="4" y="521"/>
                </a:lnTo>
                <a:lnTo>
                  <a:pt x="4" y="520"/>
                </a:lnTo>
                <a:lnTo>
                  <a:pt x="4" y="513"/>
                </a:lnTo>
                <a:lnTo>
                  <a:pt x="4" y="511"/>
                </a:lnTo>
                <a:lnTo>
                  <a:pt x="4" y="510"/>
                </a:lnTo>
                <a:lnTo>
                  <a:pt x="4" y="510"/>
                </a:lnTo>
                <a:lnTo>
                  <a:pt x="4" y="507"/>
                </a:lnTo>
                <a:lnTo>
                  <a:pt x="4" y="506"/>
                </a:lnTo>
                <a:lnTo>
                  <a:pt x="3" y="502"/>
                </a:lnTo>
                <a:lnTo>
                  <a:pt x="3" y="500"/>
                </a:lnTo>
                <a:lnTo>
                  <a:pt x="3" y="495"/>
                </a:lnTo>
                <a:lnTo>
                  <a:pt x="3" y="494"/>
                </a:lnTo>
                <a:lnTo>
                  <a:pt x="4" y="492"/>
                </a:lnTo>
                <a:lnTo>
                  <a:pt x="4" y="491"/>
                </a:lnTo>
                <a:lnTo>
                  <a:pt x="4" y="490"/>
                </a:lnTo>
                <a:lnTo>
                  <a:pt x="2" y="488"/>
                </a:lnTo>
                <a:lnTo>
                  <a:pt x="1" y="486"/>
                </a:lnTo>
                <a:lnTo>
                  <a:pt x="0" y="485"/>
                </a:lnTo>
                <a:lnTo>
                  <a:pt x="1" y="484"/>
                </a:lnTo>
                <a:lnTo>
                  <a:pt x="2" y="483"/>
                </a:lnTo>
                <a:lnTo>
                  <a:pt x="4" y="482"/>
                </a:lnTo>
                <a:lnTo>
                  <a:pt x="4" y="483"/>
                </a:lnTo>
                <a:lnTo>
                  <a:pt x="5" y="483"/>
                </a:lnTo>
                <a:lnTo>
                  <a:pt x="7" y="481"/>
                </a:lnTo>
                <a:lnTo>
                  <a:pt x="12" y="474"/>
                </a:lnTo>
                <a:lnTo>
                  <a:pt x="12" y="473"/>
                </a:lnTo>
                <a:lnTo>
                  <a:pt x="13" y="470"/>
                </a:lnTo>
                <a:lnTo>
                  <a:pt x="13" y="469"/>
                </a:lnTo>
                <a:lnTo>
                  <a:pt x="13" y="467"/>
                </a:lnTo>
                <a:lnTo>
                  <a:pt x="13" y="466"/>
                </a:lnTo>
                <a:lnTo>
                  <a:pt x="14" y="458"/>
                </a:lnTo>
                <a:lnTo>
                  <a:pt x="17" y="454"/>
                </a:lnTo>
                <a:lnTo>
                  <a:pt x="18" y="449"/>
                </a:lnTo>
                <a:lnTo>
                  <a:pt x="20" y="444"/>
                </a:lnTo>
                <a:lnTo>
                  <a:pt x="22" y="440"/>
                </a:lnTo>
                <a:lnTo>
                  <a:pt x="23" y="439"/>
                </a:lnTo>
                <a:lnTo>
                  <a:pt x="23" y="435"/>
                </a:lnTo>
                <a:lnTo>
                  <a:pt x="23" y="433"/>
                </a:lnTo>
                <a:lnTo>
                  <a:pt x="24" y="429"/>
                </a:lnTo>
                <a:lnTo>
                  <a:pt x="25" y="426"/>
                </a:lnTo>
                <a:lnTo>
                  <a:pt x="26" y="425"/>
                </a:lnTo>
                <a:lnTo>
                  <a:pt x="26" y="424"/>
                </a:lnTo>
                <a:lnTo>
                  <a:pt x="26" y="420"/>
                </a:lnTo>
                <a:lnTo>
                  <a:pt x="26" y="418"/>
                </a:lnTo>
                <a:lnTo>
                  <a:pt x="25" y="417"/>
                </a:lnTo>
                <a:lnTo>
                  <a:pt x="25" y="415"/>
                </a:lnTo>
                <a:lnTo>
                  <a:pt x="26" y="411"/>
                </a:lnTo>
                <a:lnTo>
                  <a:pt x="27" y="408"/>
                </a:lnTo>
                <a:lnTo>
                  <a:pt x="29" y="405"/>
                </a:lnTo>
                <a:lnTo>
                  <a:pt x="32" y="401"/>
                </a:lnTo>
                <a:lnTo>
                  <a:pt x="33" y="401"/>
                </a:lnTo>
                <a:lnTo>
                  <a:pt x="35" y="389"/>
                </a:lnTo>
                <a:lnTo>
                  <a:pt x="34" y="388"/>
                </a:lnTo>
                <a:lnTo>
                  <a:pt x="34" y="388"/>
                </a:lnTo>
                <a:lnTo>
                  <a:pt x="33" y="382"/>
                </a:lnTo>
                <a:lnTo>
                  <a:pt x="35" y="382"/>
                </a:lnTo>
                <a:lnTo>
                  <a:pt x="44" y="373"/>
                </a:lnTo>
                <a:lnTo>
                  <a:pt x="49" y="369"/>
                </a:lnTo>
                <a:lnTo>
                  <a:pt x="51" y="364"/>
                </a:lnTo>
                <a:lnTo>
                  <a:pt x="52" y="362"/>
                </a:lnTo>
                <a:lnTo>
                  <a:pt x="52" y="362"/>
                </a:lnTo>
                <a:lnTo>
                  <a:pt x="51" y="358"/>
                </a:lnTo>
                <a:lnTo>
                  <a:pt x="51" y="357"/>
                </a:lnTo>
                <a:lnTo>
                  <a:pt x="53" y="356"/>
                </a:lnTo>
                <a:lnTo>
                  <a:pt x="59" y="350"/>
                </a:lnTo>
                <a:lnTo>
                  <a:pt x="62" y="348"/>
                </a:lnTo>
                <a:lnTo>
                  <a:pt x="64" y="348"/>
                </a:lnTo>
                <a:lnTo>
                  <a:pt x="69" y="348"/>
                </a:lnTo>
                <a:lnTo>
                  <a:pt x="70" y="347"/>
                </a:lnTo>
                <a:lnTo>
                  <a:pt x="74" y="343"/>
                </a:lnTo>
                <a:lnTo>
                  <a:pt x="74" y="343"/>
                </a:lnTo>
                <a:lnTo>
                  <a:pt x="74" y="342"/>
                </a:lnTo>
                <a:lnTo>
                  <a:pt x="74" y="341"/>
                </a:lnTo>
                <a:lnTo>
                  <a:pt x="74" y="339"/>
                </a:lnTo>
                <a:lnTo>
                  <a:pt x="75" y="338"/>
                </a:lnTo>
                <a:lnTo>
                  <a:pt x="76" y="337"/>
                </a:lnTo>
                <a:lnTo>
                  <a:pt x="78" y="336"/>
                </a:lnTo>
                <a:lnTo>
                  <a:pt x="82" y="330"/>
                </a:lnTo>
                <a:lnTo>
                  <a:pt x="87" y="319"/>
                </a:lnTo>
                <a:lnTo>
                  <a:pt x="87" y="313"/>
                </a:lnTo>
                <a:lnTo>
                  <a:pt x="87" y="312"/>
                </a:lnTo>
                <a:lnTo>
                  <a:pt x="87" y="311"/>
                </a:lnTo>
                <a:lnTo>
                  <a:pt x="87" y="311"/>
                </a:lnTo>
                <a:lnTo>
                  <a:pt x="87" y="305"/>
                </a:lnTo>
                <a:lnTo>
                  <a:pt x="87" y="302"/>
                </a:lnTo>
                <a:lnTo>
                  <a:pt x="87" y="294"/>
                </a:lnTo>
                <a:lnTo>
                  <a:pt x="88" y="292"/>
                </a:lnTo>
                <a:lnTo>
                  <a:pt x="90" y="284"/>
                </a:lnTo>
                <a:lnTo>
                  <a:pt x="90" y="280"/>
                </a:lnTo>
                <a:lnTo>
                  <a:pt x="90" y="278"/>
                </a:lnTo>
                <a:lnTo>
                  <a:pt x="89" y="277"/>
                </a:lnTo>
                <a:lnTo>
                  <a:pt x="87" y="273"/>
                </a:lnTo>
                <a:lnTo>
                  <a:pt x="85" y="270"/>
                </a:lnTo>
                <a:lnTo>
                  <a:pt x="85" y="268"/>
                </a:lnTo>
                <a:lnTo>
                  <a:pt x="87" y="267"/>
                </a:lnTo>
                <a:lnTo>
                  <a:pt x="87" y="266"/>
                </a:lnTo>
                <a:lnTo>
                  <a:pt x="86" y="265"/>
                </a:lnTo>
                <a:lnTo>
                  <a:pt x="81" y="260"/>
                </a:lnTo>
                <a:lnTo>
                  <a:pt x="77" y="255"/>
                </a:lnTo>
                <a:lnTo>
                  <a:pt x="76" y="254"/>
                </a:lnTo>
                <a:lnTo>
                  <a:pt x="76" y="253"/>
                </a:lnTo>
                <a:lnTo>
                  <a:pt x="76" y="253"/>
                </a:lnTo>
                <a:lnTo>
                  <a:pt x="75" y="249"/>
                </a:lnTo>
                <a:lnTo>
                  <a:pt x="74" y="248"/>
                </a:lnTo>
                <a:lnTo>
                  <a:pt x="74" y="247"/>
                </a:lnTo>
                <a:lnTo>
                  <a:pt x="73" y="246"/>
                </a:lnTo>
                <a:lnTo>
                  <a:pt x="68" y="236"/>
                </a:lnTo>
                <a:lnTo>
                  <a:pt x="68" y="235"/>
                </a:lnTo>
                <a:lnTo>
                  <a:pt x="68" y="234"/>
                </a:lnTo>
                <a:lnTo>
                  <a:pt x="67" y="231"/>
                </a:lnTo>
                <a:lnTo>
                  <a:pt x="66" y="230"/>
                </a:lnTo>
                <a:lnTo>
                  <a:pt x="65" y="228"/>
                </a:lnTo>
                <a:lnTo>
                  <a:pt x="63" y="222"/>
                </a:lnTo>
                <a:lnTo>
                  <a:pt x="63" y="221"/>
                </a:lnTo>
                <a:lnTo>
                  <a:pt x="62" y="213"/>
                </a:lnTo>
                <a:lnTo>
                  <a:pt x="60" y="209"/>
                </a:lnTo>
                <a:lnTo>
                  <a:pt x="59" y="208"/>
                </a:lnTo>
                <a:lnTo>
                  <a:pt x="54" y="199"/>
                </a:lnTo>
                <a:lnTo>
                  <a:pt x="54" y="196"/>
                </a:lnTo>
                <a:lnTo>
                  <a:pt x="55" y="194"/>
                </a:lnTo>
                <a:lnTo>
                  <a:pt x="57" y="192"/>
                </a:lnTo>
                <a:lnTo>
                  <a:pt x="60" y="190"/>
                </a:lnTo>
                <a:lnTo>
                  <a:pt x="58" y="191"/>
                </a:lnTo>
                <a:lnTo>
                  <a:pt x="58" y="192"/>
                </a:lnTo>
                <a:lnTo>
                  <a:pt x="57" y="193"/>
                </a:lnTo>
                <a:lnTo>
                  <a:pt x="56" y="194"/>
                </a:lnTo>
                <a:lnTo>
                  <a:pt x="55" y="195"/>
                </a:lnTo>
                <a:lnTo>
                  <a:pt x="55" y="196"/>
                </a:lnTo>
                <a:lnTo>
                  <a:pt x="54" y="197"/>
                </a:lnTo>
                <a:lnTo>
                  <a:pt x="55" y="199"/>
                </a:lnTo>
                <a:lnTo>
                  <a:pt x="56" y="196"/>
                </a:lnTo>
                <a:lnTo>
                  <a:pt x="58" y="194"/>
                </a:lnTo>
                <a:lnTo>
                  <a:pt x="62" y="189"/>
                </a:lnTo>
                <a:lnTo>
                  <a:pt x="63" y="187"/>
                </a:lnTo>
                <a:lnTo>
                  <a:pt x="66" y="186"/>
                </a:lnTo>
                <a:lnTo>
                  <a:pt x="69" y="185"/>
                </a:lnTo>
                <a:lnTo>
                  <a:pt x="70" y="184"/>
                </a:lnTo>
                <a:lnTo>
                  <a:pt x="71" y="181"/>
                </a:lnTo>
                <a:lnTo>
                  <a:pt x="71" y="180"/>
                </a:lnTo>
                <a:lnTo>
                  <a:pt x="69" y="177"/>
                </a:lnTo>
                <a:lnTo>
                  <a:pt x="68" y="174"/>
                </a:lnTo>
                <a:lnTo>
                  <a:pt x="68" y="173"/>
                </a:lnTo>
                <a:lnTo>
                  <a:pt x="70" y="172"/>
                </a:lnTo>
                <a:lnTo>
                  <a:pt x="70" y="170"/>
                </a:lnTo>
                <a:lnTo>
                  <a:pt x="69" y="167"/>
                </a:lnTo>
                <a:lnTo>
                  <a:pt x="68" y="165"/>
                </a:lnTo>
                <a:lnTo>
                  <a:pt x="68" y="164"/>
                </a:lnTo>
                <a:lnTo>
                  <a:pt x="65" y="160"/>
                </a:lnTo>
                <a:lnTo>
                  <a:pt x="63" y="156"/>
                </a:lnTo>
                <a:lnTo>
                  <a:pt x="62" y="154"/>
                </a:lnTo>
                <a:lnTo>
                  <a:pt x="62" y="153"/>
                </a:lnTo>
                <a:lnTo>
                  <a:pt x="61" y="150"/>
                </a:lnTo>
                <a:lnTo>
                  <a:pt x="59" y="145"/>
                </a:lnTo>
                <a:lnTo>
                  <a:pt x="59" y="145"/>
                </a:lnTo>
                <a:lnTo>
                  <a:pt x="58" y="145"/>
                </a:lnTo>
                <a:lnTo>
                  <a:pt x="58" y="144"/>
                </a:lnTo>
                <a:lnTo>
                  <a:pt x="57" y="143"/>
                </a:lnTo>
                <a:lnTo>
                  <a:pt x="55" y="136"/>
                </a:lnTo>
                <a:lnTo>
                  <a:pt x="54" y="133"/>
                </a:lnTo>
                <a:lnTo>
                  <a:pt x="52" y="129"/>
                </a:lnTo>
                <a:lnTo>
                  <a:pt x="49" y="122"/>
                </a:lnTo>
                <a:lnTo>
                  <a:pt x="48" y="114"/>
                </a:lnTo>
                <a:lnTo>
                  <a:pt x="47" y="112"/>
                </a:lnTo>
                <a:lnTo>
                  <a:pt x="47" y="110"/>
                </a:lnTo>
                <a:lnTo>
                  <a:pt x="46" y="108"/>
                </a:lnTo>
                <a:lnTo>
                  <a:pt x="40" y="100"/>
                </a:lnTo>
                <a:lnTo>
                  <a:pt x="37" y="98"/>
                </a:lnTo>
                <a:lnTo>
                  <a:pt x="36" y="97"/>
                </a:lnTo>
                <a:lnTo>
                  <a:pt x="35" y="96"/>
                </a:lnTo>
                <a:lnTo>
                  <a:pt x="35" y="95"/>
                </a:lnTo>
                <a:lnTo>
                  <a:pt x="31" y="88"/>
                </a:lnTo>
                <a:lnTo>
                  <a:pt x="27" y="79"/>
                </a:lnTo>
                <a:lnTo>
                  <a:pt x="26" y="78"/>
                </a:lnTo>
                <a:lnTo>
                  <a:pt x="25" y="76"/>
                </a:lnTo>
                <a:lnTo>
                  <a:pt x="23" y="74"/>
                </a:lnTo>
                <a:lnTo>
                  <a:pt x="22" y="73"/>
                </a:lnTo>
                <a:lnTo>
                  <a:pt x="23" y="72"/>
                </a:lnTo>
                <a:lnTo>
                  <a:pt x="23" y="71"/>
                </a:lnTo>
                <a:lnTo>
                  <a:pt x="24" y="71"/>
                </a:lnTo>
                <a:lnTo>
                  <a:pt x="25" y="73"/>
                </a:lnTo>
                <a:lnTo>
                  <a:pt x="29" y="72"/>
                </a:lnTo>
                <a:lnTo>
                  <a:pt x="34" y="70"/>
                </a:lnTo>
                <a:lnTo>
                  <a:pt x="36" y="70"/>
                </a:lnTo>
                <a:lnTo>
                  <a:pt x="42" y="69"/>
                </a:lnTo>
                <a:lnTo>
                  <a:pt x="45" y="69"/>
                </a:lnTo>
                <a:lnTo>
                  <a:pt x="47" y="68"/>
                </a:lnTo>
                <a:lnTo>
                  <a:pt x="49" y="68"/>
                </a:lnTo>
                <a:lnTo>
                  <a:pt x="51" y="66"/>
                </a:lnTo>
                <a:lnTo>
                  <a:pt x="52" y="65"/>
                </a:lnTo>
                <a:lnTo>
                  <a:pt x="52" y="64"/>
                </a:lnTo>
                <a:lnTo>
                  <a:pt x="53" y="63"/>
                </a:lnTo>
                <a:lnTo>
                  <a:pt x="56" y="63"/>
                </a:lnTo>
                <a:lnTo>
                  <a:pt x="58" y="64"/>
                </a:lnTo>
                <a:lnTo>
                  <a:pt x="59" y="64"/>
                </a:lnTo>
                <a:lnTo>
                  <a:pt x="62" y="62"/>
                </a:lnTo>
                <a:lnTo>
                  <a:pt x="64" y="62"/>
                </a:lnTo>
                <a:lnTo>
                  <a:pt x="71" y="62"/>
                </a:lnTo>
                <a:lnTo>
                  <a:pt x="74" y="61"/>
                </a:lnTo>
                <a:lnTo>
                  <a:pt x="75" y="62"/>
                </a:lnTo>
                <a:lnTo>
                  <a:pt x="77" y="62"/>
                </a:lnTo>
                <a:lnTo>
                  <a:pt x="86" y="62"/>
                </a:lnTo>
                <a:lnTo>
                  <a:pt x="93" y="61"/>
                </a:lnTo>
                <a:lnTo>
                  <a:pt x="95" y="61"/>
                </a:lnTo>
                <a:lnTo>
                  <a:pt x="96" y="61"/>
                </a:lnTo>
                <a:close/>
                <a:moveTo>
                  <a:pt x="58" y="11"/>
                </a:moveTo>
                <a:lnTo>
                  <a:pt x="57" y="12"/>
                </a:lnTo>
                <a:lnTo>
                  <a:pt x="55" y="12"/>
                </a:lnTo>
                <a:lnTo>
                  <a:pt x="48" y="14"/>
                </a:lnTo>
                <a:lnTo>
                  <a:pt x="46" y="15"/>
                </a:lnTo>
                <a:lnTo>
                  <a:pt x="42" y="21"/>
                </a:lnTo>
                <a:lnTo>
                  <a:pt x="42" y="22"/>
                </a:lnTo>
                <a:lnTo>
                  <a:pt x="37" y="26"/>
                </a:lnTo>
                <a:lnTo>
                  <a:pt x="36" y="27"/>
                </a:lnTo>
                <a:lnTo>
                  <a:pt x="34" y="31"/>
                </a:lnTo>
                <a:lnTo>
                  <a:pt x="35" y="37"/>
                </a:lnTo>
                <a:lnTo>
                  <a:pt x="34" y="56"/>
                </a:lnTo>
                <a:lnTo>
                  <a:pt x="32" y="56"/>
                </a:lnTo>
                <a:lnTo>
                  <a:pt x="27" y="57"/>
                </a:lnTo>
                <a:lnTo>
                  <a:pt x="23" y="57"/>
                </a:lnTo>
                <a:lnTo>
                  <a:pt x="22" y="58"/>
                </a:lnTo>
                <a:lnTo>
                  <a:pt x="21" y="59"/>
                </a:lnTo>
                <a:lnTo>
                  <a:pt x="19" y="56"/>
                </a:lnTo>
                <a:lnTo>
                  <a:pt x="18" y="55"/>
                </a:lnTo>
                <a:lnTo>
                  <a:pt x="18" y="52"/>
                </a:lnTo>
                <a:lnTo>
                  <a:pt x="18" y="50"/>
                </a:lnTo>
                <a:lnTo>
                  <a:pt x="19" y="48"/>
                </a:lnTo>
                <a:lnTo>
                  <a:pt x="21" y="48"/>
                </a:lnTo>
                <a:lnTo>
                  <a:pt x="22" y="48"/>
                </a:lnTo>
                <a:lnTo>
                  <a:pt x="22" y="46"/>
                </a:lnTo>
                <a:lnTo>
                  <a:pt x="19" y="40"/>
                </a:lnTo>
                <a:lnTo>
                  <a:pt x="18" y="38"/>
                </a:lnTo>
                <a:lnTo>
                  <a:pt x="17" y="36"/>
                </a:lnTo>
                <a:lnTo>
                  <a:pt x="15" y="32"/>
                </a:lnTo>
                <a:lnTo>
                  <a:pt x="15" y="31"/>
                </a:lnTo>
                <a:lnTo>
                  <a:pt x="14" y="29"/>
                </a:lnTo>
                <a:lnTo>
                  <a:pt x="12" y="28"/>
                </a:lnTo>
                <a:lnTo>
                  <a:pt x="13" y="27"/>
                </a:lnTo>
                <a:lnTo>
                  <a:pt x="18" y="22"/>
                </a:lnTo>
                <a:lnTo>
                  <a:pt x="19" y="20"/>
                </a:lnTo>
                <a:lnTo>
                  <a:pt x="19" y="19"/>
                </a:lnTo>
                <a:lnTo>
                  <a:pt x="21" y="16"/>
                </a:lnTo>
                <a:lnTo>
                  <a:pt x="23" y="17"/>
                </a:lnTo>
                <a:lnTo>
                  <a:pt x="24" y="17"/>
                </a:lnTo>
                <a:lnTo>
                  <a:pt x="26" y="17"/>
                </a:lnTo>
                <a:lnTo>
                  <a:pt x="28" y="14"/>
                </a:lnTo>
                <a:lnTo>
                  <a:pt x="29" y="12"/>
                </a:lnTo>
                <a:lnTo>
                  <a:pt x="28" y="10"/>
                </a:lnTo>
                <a:lnTo>
                  <a:pt x="29" y="10"/>
                </a:lnTo>
                <a:lnTo>
                  <a:pt x="31" y="9"/>
                </a:lnTo>
                <a:lnTo>
                  <a:pt x="39" y="7"/>
                </a:lnTo>
                <a:lnTo>
                  <a:pt x="40" y="6"/>
                </a:lnTo>
                <a:lnTo>
                  <a:pt x="41" y="4"/>
                </a:lnTo>
                <a:lnTo>
                  <a:pt x="43" y="2"/>
                </a:lnTo>
                <a:lnTo>
                  <a:pt x="44" y="0"/>
                </a:lnTo>
                <a:lnTo>
                  <a:pt x="49" y="1"/>
                </a:lnTo>
                <a:lnTo>
                  <a:pt x="49" y="1"/>
                </a:lnTo>
                <a:lnTo>
                  <a:pt x="49" y="2"/>
                </a:lnTo>
                <a:lnTo>
                  <a:pt x="50" y="3"/>
                </a:lnTo>
                <a:lnTo>
                  <a:pt x="50" y="4"/>
                </a:lnTo>
                <a:lnTo>
                  <a:pt x="55" y="9"/>
                </a:lnTo>
                <a:lnTo>
                  <a:pt x="55" y="10"/>
                </a:lnTo>
                <a:lnTo>
                  <a:pt x="56" y="10"/>
                </a:lnTo>
                <a:lnTo>
                  <a:pt x="57" y="10"/>
                </a:lnTo>
                <a:lnTo>
                  <a:pt x="58" y="10"/>
                </a:lnTo>
                <a:lnTo>
                  <a:pt x="58" y="11"/>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3" name="Freeform 9">
            <a:extLst>
              <a:ext uri="{FF2B5EF4-FFF2-40B4-BE49-F238E27FC236}">
                <a16:creationId xmlns:a16="http://schemas.microsoft.com/office/drawing/2014/main" id="{31938505-9C84-38DF-1A41-6EFFB45FBE06}"/>
              </a:ext>
            </a:extLst>
          </p:cNvPr>
          <p:cNvSpPr>
            <a:spLocks/>
          </p:cNvSpPr>
          <p:nvPr/>
        </p:nvSpPr>
        <p:spPr bwMode="auto">
          <a:xfrm>
            <a:off x="1780742" y="4129262"/>
            <a:ext cx="823382" cy="737561"/>
          </a:xfrm>
          <a:custGeom>
            <a:avLst/>
            <a:gdLst/>
            <a:ahLst/>
            <a:cxnLst>
              <a:cxn ang="0">
                <a:pos x="226" y="13"/>
              </a:cxn>
              <a:cxn ang="0">
                <a:pos x="233" y="26"/>
              </a:cxn>
              <a:cxn ang="0">
                <a:pos x="251" y="48"/>
              </a:cxn>
              <a:cxn ang="0">
                <a:pos x="254" y="59"/>
              </a:cxn>
              <a:cxn ang="0">
                <a:pos x="264" y="76"/>
              </a:cxn>
              <a:cxn ang="0">
                <a:pos x="279" y="88"/>
              </a:cxn>
              <a:cxn ang="0">
                <a:pos x="306" y="98"/>
              </a:cxn>
              <a:cxn ang="0">
                <a:pos x="308" y="115"/>
              </a:cxn>
              <a:cxn ang="0">
                <a:pos x="326" y="116"/>
              </a:cxn>
              <a:cxn ang="0">
                <a:pos x="325" y="139"/>
              </a:cxn>
              <a:cxn ang="0">
                <a:pos x="337" y="154"/>
              </a:cxn>
              <a:cxn ang="0">
                <a:pos x="348" y="161"/>
              </a:cxn>
              <a:cxn ang="0">
                <a:pos x="360" y="163"/>
              </a:cxn>
              <a:cxn ang="0">
                <a:pos x="384" y="170"/>
              </a:cxn>
              <a:cxn ang="0">
                <a:pos x="383" y="179"/>
              </a:cxn>
              <a:cxn ang="0">
                <a:pos x="391" y="181"/>
              </a:cxn>
              <a:cxn ang="0">
                <a:pos x="381" y="188"/>
              </a:cxn>
              <a:cxn ang="0">
                <a:pos x="373" y="199"/>
              </a:cxn>
              <a:cxn ang="0">
                <a:pos x="345" y="208"/>
              </a:cxn>
              <a:cxn ang="0">
                <a:pos x="335" y="222"/>
              </a:cxn>
              <a:cxn ang="0">
                <a:pos x="318" y="237"/>
              </a:cxn>
              <a:cxn ang="0">
                <a:pos x="299" y="248"/>
              </a:cxn>
              <a:cxn ang="0">
                <a:pos x="290" y="267"/>
              </a:cxn>
              <a:cxn ang="0">
                <a:pos x="275" y="283"/>
              </a:cxn>
              <a:cxn ang="0">
                <a:pos x="270" y="289"/>
              </a:cxn>
              <a:cxn ang="0">
                <a:pos x="248" y="295"/>
              </a:cxn>
              <a:cxn ang="0">
                <a:pos x="238" y="328"/>
              </a:cxn>
              <a:cxn ang="0">
                <a:pos x="218" y="338"/>
              </a:cxn>
              <a:cxn ang="0">
                <a:pos x="203" y="340"/>
              </a:cxn>
              <a:cxn ang="0">
                <a:pos x="188" y="337"/>
              </a:cxn>
              <a:cxn ang="0">
                <a:pos x="174" y="332"/>
              </a:cxn>
              <a:cxn ang="0">
                <a:pos x="156" y="325"/>
              </a:cxn>
              <a:cxn ang="0">
                <a:pos x="135" y="316"/>
              </a:cxn>
              <a:cxn ang="0">
                <a:pos x="118" y="334"/>
              </a:cxn>
              <a:cxn ang="0">
                <a:pos x="112" y="348"/>
              </a:cxn>
              <a:cxn ang="0">
                <a:pos x="92" y="366"/>
              </a:cxn>
              <a:cxn ang="0">
                <a:pos x="79" y="376"/>
              </a:cxn>
              <a:cxn ang="0">
                <a:pos x="72" y="384"/>
              </a:cxn>
              <a:cxn ang="0">
                <a:pos x="60" y="383"/>
              </a:cxn>
              <a:cxn ang="0">
                <a:pos x="47" y="385"/>
              </a:cxn>
              <a:cxn ang="0">
                <a:pos x="35" y="382"/>
              </a:cxn>
              <a:cxn ang="0">
                <a:pos x="25" y="370"/>
              </a:cxn>
              <a:cxn ang="0">
                <a:pos x="34" y="359"/>
              </a:cxn>
              <a:cxn ang="0">
                <a:pos x="29" y="330"/>
              </a:cxn>
              <a:cxn ang="0">
                <a:pos x="11" y="302"/>
              </a:cxn>
              <a:cxn ang="0">
                <a:pos x="0" y="295"/>
              </a:cxn>
              <a:cxn ang="0">
                <a:pos x="0" y="253"/>
              </a:cxn>
              <a:cxn ang="0">
                <a:pos x="0" y="218"/>
              </a:cxn>
              <a:cxn ang="0">
                <a:pos x="13" y="179"/>
              </a:cxn>
              <a:cxn ang="0">
                <a:pos x="42" y="149"/>
              </a:cxn>
              <a:cxn ang="0">
                <a:pos x="42" y="39"/>
              </a:cxn>
              <a:cxn ang="0">
                <a:pos x="95" y="15"/>
              </a:cxn>
              <a:cxn ang="0">
                <a:pos x="140" y="11"/>
              </a:cxn>
              <a:cxn ang="0">
                <a:pos x="149" y="20"/>
              </a:cxn>
              <a:cxn ang="0">
                <a:pos x="157" y="27"/>
              </a:cxn>
              <a:cxn ang="0">
                <a:pos x="168" y="17"/>
              </a:cxn>
              <a:cxn ang="0">
                <a:pos x="188" y="9"/>
              </a:cxn>
              <a:cxn ang="0">
                <a:pos x="208" y="1"/>
              </a:cxn>
              <a:cxn ang="0">
                <a:pos x="222" y="0"/>
              </a:cxn>
            </a:cxnLst>
            <a:rect l="0" t="0" r="r" b="b"/>
            <a:pathLst>
              <a:path w="396" h="385">
                <a:moveTo>
                  <a:pt x="222" y="0"/>
                </a:moveTo>
                <a:lnTo>
                  <a:pt x="221" y="3"/>
                </a:lnTo>
                <a:lnTo>
                  <a:pt x="221" y="5"/>
                </a:lnTo>
                <a:lnTo>
                  <a:pt x="221" y="6"/>
                </a:lnTo>
                <a:lnTo>
                  <a:pt x="223" y="9"/>
                </a:lnTo>
                <a:lnTo>
                  <a:pt x="225" y="13"/>
                </a:lnTo>
                <a:lnTo>
                  <a:pt x="226" y="13"/>
                </a:lnTo>
                <a:lnTo>
                  <a:pt x="228" y="14"/>
                </a:lnTo>
                <a:lnTo>
                  <a:pt x="230" y="19"/>
                </a:lnTo>
                <a:lnTo>
                  <a:pt x="232" y="20"/>
                </a:lnTo>
                <a:lnTo>
                  <a:pt x="232" y="23"/>
                </a:lnTo>
                <a:lnTo>
                  <a:pt x="232" y="24"/>
                </a:lnTo>
                <a:lnTo>
                  <a:pt x="232" y="25"/>
                </a:lnTo>
                <a:lnTo>
                  <a:pt x="233" y="26"/>
                </a:lnTo>
                <a:lnTo>
                  <a:pt x="237" y="29"/>
                </a:lnTo>
                <a:lnTo>
                  <a:pt x="239" y="32"/>
                </a:lnTo>
                <a:lnTo>
                  <a:pt x="241" y="34"/>
                </a:lnTo>
                <a:lnTo>
                  <a:pt x="245" y="39"/>
                </a:lnTo>
                <a:lnTo>
                  <a:pt x="248" y="45"/>
                </a:lnTo>
                <a:lnTo>
                  <a:pt x="251" y="47"/>
                </a:lnTo>
                <a:lnTo>
                  <a:pt x="251" y="48"/>
                </a:lnTo>
                <a:lnTo>
                  <a:pt x="252" y="50"/>
                </a:lnTo>
                <a:lnTo>
                  <a:pt x="253" y="51"/>
                </a:lnTo>
                <a:lnTo>
                  <a:pt x="253" y="52"/>
                </a:lnTo>
                <a:lnTo>
                  <a:pt x="251" y="54"/>
                </a:lnTo>
                <a:lnTo>
                  <a:pt x="251" y="56"/>
                </a:lnTo>
                <a:lnTo>
                  <a:pt x="253" y="58"/>
                </a:lnTo>
                <a:lnTo>
                  <a:pt x="254" y="59"/>
                </a:lnTo>
                <a:lnTo>
                  <a:pt x="256" y="63"/>
                </a:lnTo>
                <a:lnTo>
                  <a:pt x="258" y="67"/>
                </a:lnTo>
                <a:lnTo>
                  <a:pt x="260" y="73"/>
                </a:lnTo>
                <a:lnTo>
                  <a:pt x="261" y="74"/>
                </a:lnTo>
                <a:lnTo>
                  <a:pt x="262" y="75"/>
                </a:lnTo>
                <a:lnTo>
                  <a:pt x="264" y="76"/>
                </a:lnTo>
                <a:lnTo>
                  <a:pt x="264" y="76"/>
                </a:lnTo>
                <a:lnTo>
                  <a:pt x="269" y="77"/>
                </a:lnTo>
                <a:lnTo>
                  <a:pt x="270" y="80"/>
                </a:lnTo>
                <a:lnTo>
                  <a:pt x="276" y="84"/>
                </a:lnTo>
                <a:lnTo>
                  <a:pt x="277" y="84"/>
                </a:lnTo>
                <a:lnTo>
                  <a:pt x="278" y="85"/>
                </a:lnTo>
                <a:lnTo>
                  <a:pt x="278" y="86"/>
                </a:lnTo>
                <a:lnTo>
                  <a:pt x="279" y="88"/>
                </a:lnTo>
                <a:lnTo>
                  <a:pt x="280" y="88"/>
                </a:lnTo>
                <a:lnTo>
                  <a:pt x="283" y="89"/>
                </a:lnTo>
                <a:lnTo>
                  <a:pt x="284" y="90"/>
                </a:lnTo>
                <a:lnTo>
                  <a:pt x="295" y="94"/>
                </a:lnTo>
                <a:lnTo>
                  <a:pt x="299" y="95"/>
                </a:lnTo>
                <a:lnTo>
                  <a:pt x="305" y="97"/>
                </a:lnTo>
                <a:lnTo>
                  <a:pt x="306" y="98"/>
                </a:lnTo>
                <a:lnTo>
                  <a:pt x="308" y="103"/>
                </a:lnTo>
                <a:lnTo>
                  <a:pt x="308" y="104"/>
                </a:lnTo>
                <a:lnTo>
                  <a:pt x="308" y="107"/>
                </a:lnTo>
                <a:lnTo>
                  <a:pt x="308" y="110"/>
                </a:lnTo>
                <a:lnTo>
                  <a:pt x="308" y="113"/>
                </a:lnTo>
                <a:lnTo>
                  <a:pt x="308" y="115"/>
                </a:lnTo>
                <a:lnTo>
                  <a:pt x="308" y="115"/>
                </a:lnTo>
                <a:lnTo>
                  <a:pt x="309" y="114"/>
                </a:lnTo>
                <a:lnTo>
                  <a:pt x="311" y="114"/>
                </a:lnTo>
                <a:lnTo>
                  <a:pt x="314" y="114"/>
                </a:lnTo>
                <a:lnTo>
                  <a:pt x="317" y="114"/>
                </a:lnTo>
                <a:lnTo>
                  <a:pt x="321" y="114"/>
                </a:lnTo>
                <a:lnTo>
                  <a:pt x="325" y="115"/>
                </a:lnTo>
                <a:lnTo>
                  <a:pt x="326" y="116"/>
                </a:lnTo>
                <a:lnTo>
                  <a:pt x="327" y="117"/>
                </a:lnTo>
                <a:lnTo>
                  <a:pt x="327" y="125"/>
                </a:lnTo>
                <a:lnTo>
                  <a:pt x="327" y="128"/>
                </a:lnTo>
                <a:lnTo>
                  <a:pt x="326" y="129"/>
                </a:lnTo>
                <a:lnTo>
                  <a:pt x="325" y="130"/>
                </a:lnTo>
                <a:lnTo>
                  <a:pt x="325" y="134"/>
                </a:lnTo>
                <a:lnTo>
                  <a:pt x="325" y="139"/>
                </a:lnTo>
                <a:lnTo>
                  <a:pt x="327" y="141"/>
                </a:lnTo>
                <a:lnTo>
                  <a:pt x="328" y="142"/>
                </a:lnTo>
                <a:lnTo>
                  <a:pt x="328" y="143"/>
                </a:lnTo>
                <a:lnTo>
                  <a:pt x="331" y="146"/>
                </a:lnTo>
                <a:lnTo>
                  <a:pt x="334" y="149"/>
                </a:lnTo>
                <a:lnTo>
                  <a:pt x="335" y="152"/>
                </a:lnTo>
                <a:lnTo>
                  <a:pt x="337" y="154"/>
                </a:lnTo>
                <a:lnTo>
                  <a:pt x="338" y="159"/>
                </a:lnTo>
                <a:lnTo>
                  <a:pt x="339" y="160"/>
                </a:lnTo>
                <a:lnTo>
                  <a:pt x="339" y="160"/>
                </a:lnTo>
                <a:lnTo>
                  <a:pt x="340" y="161"/>
                </a:lnTo>
                <a:lnTo>
                  <a:pt x="345" y="161"/>
                </a:lnTo>
                <a:lnTo>
                  <a:pt x="347" y="161"/>
                </a:lnTo>
                <a:lnTo>
                  <a:pt x="348" y="161"/>
                </a:lnTo>
                <a:lnTo>
                  <a:pt x="350" y="161"/>
                </a:lnTo>
                <a:lnTo>
                  <a:pt x="353" y="161"/>
                </a:lnTo>
                <a:lnTo>
                  <a:pt x="354" y="162"/>
                </a:lnTo>
                <a:lnTo>
                  <a:pt x="355" y="163"/>
                </a:lnTo>
                <a:lnTo>
                  <a:pt x="358" y="164"/>
                </a:lnTo>
                <a:lnTo>
                  <a:pt x="359" y="164"/>
                </a:lnTo>
                <a:lnTo>
                  <a:pt x="360" y="163"/>
                </a:lnTo>
                <a:lnTo>
                  <a:pt x="362" y="163"/>
                </a:lnTo>
                <a:lnTo>
                  <a:pt x="366" y="163"/>
                </a:lnTo>
                <a:lnTo>
                  <a:pt x="374" y="167"/>
                </a:lnTo>
                <a:lnTo>
                  <a:pt x="377" y="168"/>
                </a:lnTo>
                <a:lnTo>
                  <a:pt x="378" y="168"/>
                </a:lnTo>
                <a:lnTo>
                  <a:pt x="379" y="168"/>
                </a:lnTo>
                <a:lnTo>
                  <a:pt x="384" y="170"/>
                </a:lnTo>
                <a:lnTo>
                  <a:pt x="384" y="171"/>
                </a:lnTo>
                <a:lnTo>
                  <a:pt x="382" y="173"/>
                </a:lnTo>
                <a:lnTo>
                  <a:pt x="382" y="174"/>
                </a:lnTo>
                <a:lnTo>
                  <a:pt x="382" y="176"/>
                </a:lnTo>
                <a:lnTo>
                  <a:pt x="382" y="177"/>
                </a:lnTo>
                <a:lnTo>
                  <a:pt x="382" y="178"/>
                </a:lnTo>
                <a:lnTo>
                  <a:pt x="383" y="179"/>
                </a:lnTo>
                <a:lnTo>
                  <a:pt x="384" y="180"/>
                </a:lnTo>
                <a:lnTo>
                  <a:pt x="385" y="180"/>
                </a:lnTo>
                <a:lnTo>
                  <a:pt x="385" y="181"/>
                </a:lnTo>
                <a:lnTo>
                  <a:pt x="386" y="181"/>
                </a:lnTo>
                <a:lnTo>
                  <a:pt x="388" y="182"/>
                </a:lnTo>
                <a:lnTo>
                  <a:pt x="390" y="181"/>
                </a:lnTo>
                <a:lnTo>
                  <a:pt x="391" y="181"/>
                </a:lnTo>
                <a:lnTo>
                  <a:pt x="391" y="181"/>
                </a:lnTo>
                <a:lnTo>
                  <a:pt x="396" y="186"/>
                </a:lnTo>
                <a:lnTo>
                  <a:pt x="396" y="186"/>
                </a:lnTo>
                <a:lnTo>
                  <a:pt x="391" y="186"/>
                </a:lnTo>
                <a:lnTo>
                  <a:pt x="383" y="187"/>
                </a:lnTo>
                <a:lnTo>
                  <a:pt x="382" y="188"/>
                </a:lnTo>
                <a:lnTo>
                  <a:pt x="381" y="188"/>
                </a:lnTo>
                <a:lnTo>
                  <a:pt x="378" y="193"/>
                </a:lnTo>
                <a:lnTo>
                  <a:pt x="378" y="194"/>
                </a:lnTo>
                <a:lnTo>
                  <a:pt x="378" y="195"/>
                </a:lnTo>
                <a:lnTo>
                  <a:pt x="378" y="196"/>
                </a:lnTo>
                <a:lnTo>
                  <a:pt x="378" y="197"/>
                </a:lnTo>
                <a:lnTo>
                  <a:pt x="377" y="198"/>
                </a:lnTo>
                <a:lnTo>
                  <a:pt x="373" y="199"/>
                </a:lnTo>
                <a:lnTo>
                  <a:pt x="365" y="202"/>
                </a:lnTo>
                <a:lnTo>
                  <a:pt x="357" y="203"/>
                </a:lnTo>
                <a:lnTo>
                  <a:pt x="353" y="203"/>
                </a:lnTo>
                <a:lnTo>
                  <a:pt x="351" y="204"/>
                </a:lnTo>
                <a:lnTo>
                  <a:pt x="347" y="207"/>
                </a:lnTo>
                <a:lnTo>
                  <a:pt x="346" y="207"/>
                </a:lnTo>
                <a:lnTo>
                  <a:pt x="345" y="208"/>
                </a:lnTo>
                <a:lnTo>
                  <a:pt x="345" y="209"/>
                </a:lnTo>
                <a:lnTo>
                  <a:pt x="345" y="210"/>
                </a:lnTo>
                <a:lnTo>
                  <a:pt x="345" y="211"/>
                </a:lnTo>
                <a:lnTo>
                  <a:pt x="342" y="212"/>
                </a:lnTo>
                <a:lnTo>
                  <a:pt x="340" y="215"/>
                </a:lnTo>
                <a:lnTo>
                  <a:pt x="337" y="218"/>
                </a:lnTo>
                <a:lnTo>
                  <a:pt x="335" y="222"/>
                </a:lnTo>
                <a:lnTo>
                  <a:pt x="328" y="228"/>
                </a:lnTo>
                <a:lnTo>
                  <a:pt x="326" y="229"/>
                </a:lnTo>
                <a:lnTo>
                  <a:pt x="321" y="230"/>
                </a:lnTo>
                <a:lnTo>
                  <a:pt x="320" y="232"/>
                </a:lnTo>
                <a:lnTo>
                  <a:pt x="320" y="234"/>
                </a:lnTo>
                <a:lnTo>
                  <a:pt x="319" y="236"/>
                </a:lnTo>
                <a:lnTo>
                  <a:pt x="318" y="237"/>
                </a:lnTo>
                <a:lnTo>
                  <a:pt x="317" y="237"/>
                </a:lnTo>
                <a:lnTo>
                  <a:pt x="315" y="237"/>
                </a:lnTo>
                <a:lnTo>
                  <a:pt x="313" y="237"/>
                </a:lnTo>
                <a:lnTo>
                  <a:pt x="310" y="237"/>
                </a:lnTo>
                <a:lnTo>
                  <a:pt x="302" y="243"/>
                </a:lnTo>
                <a:lnTo>
                  <a:pt x="300" y="245"/>
                </a:lnTo>
                <a:lnTo>
                  <a:pt x="299" y="248"/>
                </a:lnTo>
                <a:lnTo>
                  <a:pt x="297" y="249"/>
                </a:lnTo>
                <a:lnTo>
                  <a:pt x="296" y="248"/>
                </a:lnTo>
                <a:lnTo>
                  <a:pt x="295" y="250"/>
                </a:lnTo>
                <a:lnTo>
                  <a:pt x="294" y="252"/>
                </a:lnTo>
                <a:lnTo>
                  <a:pt x="294" y="253"/>
                </a:lnTo>
                <a:lnTo>
                  <a:pt x="292" y="260"/>
                </a:lnTo>
                <a:lnTo>
                  <a:pt x="290" y="267"/>
                </a:lnTo>
                <a:lnTo>
                  <a:pt x="289" y="274"/>
                </a:lnTo>
                <a:lnTo>
                  <a:pt x="289" y="275"/>
                </a:lnTo>
                <a:lnTo>
                  <a:pt x="287" y="276"/>
                </a:lnTo>
                <a:lnTo>
                  <a:pt x="285" y="276"/>
                </a:lnTo>
                <a:lnTo>
                  <a:pt x="284" y="276"/>
                </a:lnTo>
                <a:lnTo>
                  <a:pt x="277" y="282"/>
                </a:lnTo>
                <a:lnTo>
                  <a:pt x="275" y="283"/>
                </a:lnTo>
                <a:lnTo>
                  <a:pt x="274" y="284"/>
                </a:lnTo>
                <a:lnTo>
                  <a:pt x="274" y="285"/>
                </a:lnTo>
                <a:lnTo>
                  <a:pt x="274" y="287"/>
                </a:lnTo>
                <a:lnTo>
                  <a:pt x="273" y="288"/>
                </a:lnTo>
                <a:lnTo>
                  <a:pt x="272" y="289"/>
                </a:lnTo>
                <a:lnTo>
                  <a:pt x="270" y="289"/>
                </a:lnTo>
                <a:lnTo>
                  <a:pt x="270" y="289"/>
                </a:lnTo>
                <a:lnTo>
                  <a:pt x="270" y="289"/>
                </a:lnTo>
                <a:lnTo>
                  <a:pt x="269" y="289"/>
                </a:lnTo>
                <a:lnTo>
                  <a:pt x="264" y="290"/>
                </a:lnTo>
                <a:lnTo>
                  <a:pt x="260" y="291"/>
                </a:lnTo>
                <a:lnTo>
                  <a:pt x="254" y="293"/>
                </a:lnTo>
                <a:lnTo>
                  <a:pt x="250" y="295"/>
                </a:lnTo>
                <a:lnTo>
                  <a:pt x="248" y="295"/>
                </a:lnTo>
                <a:lnTo>
                  <a:pt x="248" y="297"/>
                </a:lnTo>
                <a:lnTo>
                  <a:pt x="248" y="301"/>
                </a:lnTo>
                <a:lnTo>
                  <a:pt x="246" y="307"/>
                </a:lnTo>
                <a:lnTo>
                  <a:pt x="244" y="314"/>
                </a:lnTo>
                <a:lnTo>
                  <a:pt x="240" y="324"/>
                </a:lnTo>
                <a:lnTo>
                  <a:pt x="239" y="325"/>
                </a:lnTo>
                <a:lnTo>
                  <a:pt x="238" y="328"/>
                </a:lnTo>
                <a:lnTo>
                  <a:pt x="236" y="331"/>
                </a:lnTo>
                <a:lnTo>
                  <a:pt x="236" y="332"/>
                </a:lnTo>
                <a:lnTo>
                  <a:pt x="232" y="334"/>
                </a:lnTo>
                <a:lnTo>
                  <a:pt x="229" y="336"/>
                </a:lnTo>
                <a:lnTo>
                  <a:pt x="226" y="337"/>
                </a:lnTo>
                <a:lnTo>
                  <a:pt x="219" y="338"/>
                </a:lnTo>
                <a:lnTo>
                  <a:pt x="218" y="338"/>
                </a:lnTo>
                <a:lnTo>
                  <a:pt x="217" y="337"/>
                </a:lnTo>
                <a:lnTo>
                  <a:pt x="215" y="336"/>
                </a:lnTo>
                <a:lnTo>
                  <a:pt x="213" y="336"/>
                </a:lnTo>
                <a:lnTo>
                  <a:pt x="212" y="336"/>
                </a:lnTo>
                <a:lnTo>
                  <a:pt x="209" y="338"/>
                </a:lnTo>
                <a:lnTo>
                  <a:pt x="207" y="340"/>
                </a:lnTo>
                <a:lnTo>
                  <a:pt x="203" y="340"/>
                </a:lnTo>
                <a:lnTo>
                  <a:pt x="198" y="340"/>
                </a:lnTo>
                <a:lnTo>
                  <a:pt x="196" y="340"/>
                </a:lnTo>
                <a:lnTo>
                  <a:pt x="195" y="340"/>
                </a:lnTo>
                <a:lnTo>
                  <a:pt x="191" y="338"/>
                </a:lnTo>
                <a:lnTo>
                  <a:pt x="190" y="338"/>
                </a:lnTo>
                <a:lnTo>
                  <a:pt x="188" y="337"/>
                </a:lnTo>
                <a:lnTo>
                  <a:pt x="188" y="337"/>
                </a:lnTo>
                <a:lnTo>
                  <a:pt x="186" y="338"/>
                </a:lnTo>
                <a:lnTo>
                  <a:pt x="184" y="337"/>
                </a:lnTo>
                <a:lnTo>
                  <a:pt x="181" y="336"/>
                </a:lnTo>
                <a:lnTo>
                  <a:pt x="179" y="334"/>
                </a:lnTo>
                <a:lnTo>
                  <a:pt x="179" y="333"/>
                </a:lnTo>
                <a:lnTo>
                  <a:pt x="177" y="332"/>
                </a:lnTo>
                <a:lnTo>
                  <a:pt x="174" y="332"/>
                </a:lnTo>
                <a:lnTo>
                  <a:pt x="171" y="333"/>
                </a:lnTo>
                <a:lnTo>
                  <a:pt x="169" y="334"/>
                </a:lnTo>
                <a:lnTo>
                  <a:pt x="165" y="332"/>
                </a:lnTo>
                <a:lnTo>
                  <a:pt x="164" y="331"/>
                </a:lnTo>
                <a:lnTo>
                  <a:pt x="163" y="330"/>
                </a:lnTo>
                <a:lnTo>
                  <a:pt x="157" y="325"/>
                </a:lnTo>
                <a:lnTo>
                  <a:pt x="156" y="325"/>
                </a:lnTo>
                <a:lnTo>
                  <a:pt x="155" y="324"/>
                </a:lnTo>
                <a:lnTo>
                  <a:pt x="154" y="323"/>
                </a:lnTo>
                <a:lnTo>
                  <a:pt x="152" y="321"/>
                </a:lnTo>
                <a:lnTo>
                  <a:pt x="149" y="320"/>
                </a:lnTo>
                <a:lnTo>
                  <a:pt x="146" y="317"/>
                </a:lnTo>
                <a:lnTo>
                  <a:pt x="138" y="316"/>
                </a:lnTo>
                <a:lnTo>
                  <a:pt x="135" y="316"/>
                </a:lnTo>
                <a:lnTo>
                  <a:pt x="127" y="318"/>
                </a:lnTo>
                <a:lnTo>
                  <a:pt x="125" y="320"/>
                </a:lnTo>
                <a:lnTo>
                  <a:pt x="123" y="322"/>
                </a:lnTo>
                <a:lnTo>
                  <a:pt x="119" y="327"/>
                </a:lnTo>
                <a:lnTo>
                  <a:pt x="118" y="329"/>
                </a:lnTo>
                <a:lnTo>
                  <a:pt x="119" y="331"/>
                </a:lnTo>
                <a:lnTo>
                  <a:pt x="118" y="334"/>
                </a:lnTo>
                <a:lnTo>
                  <a:pt x="118" y="335"/>
                </a:lnTo>
                <a:lnTo>
                  <a:pt x="117" y="336"/>
                </a:lnTo>
                <a:lnTo>
                  <a:pt x="116" y="339"/>
                </a:lnTo>
                <a:lnTo>
                  <a:pt x="116" y="341"/>
                </a:lnTo>
                <a:lnTo>
                  <a:pt x="115" y="346"/>
                </a:lnTo>
                <a:lnTo>
                  <a:pt x="114" y="347"/>
                </a:lnTo>
                <a:lnTo>
                  <a:pt x="112" y="348"/>
                </a:lnTo>
                <a:lnTo>
                  <a:pt x="111" y="352"/>
                </a:lnTo>
                <a:lnTo>
                  <a:pt x="111" y="353"/>
                </a:lnTo>
                <a:lnTo>
                  <a:pt x="105" y="356"/>
                </a:lnTo>
                <a:lnTo>
                  <a:pt x="99" y="359"/>
                </a:lnTo>
                <a:lnTo>
                  <a:pt x="95" y="362"/>
                </a:lnTo>
                <a:lnTo>
                  <a:pt x="93" y="365"/>
                </a:lnTo>
                <a:lnTo>
                  <a:pt x="92" y="366"/>
                </a:lnTo>
                <a:lnTo>
                  <a:pt x="91" y="368"/>
                </a:lnTo>
                <a:lnTo>
                  <a:pt x="90" y="371"/>
                </a:lnTo>
                <a:lnTo>
                  <a:pt x="86" y="374"/>
                </a:lnTo>
                <a:lnTo>
                  <a:pt x="85" y="375"/>
                </a:lnTo>
                <a:lnTo>
                  <a:pt x="83" y="376"/>
                </a:lnTo>
                <a:lnTo>
                  <a:pt x="80" y="376"/>
                </a:lnTo>
                <a:lnTo>
                  <a:pt x="79" y="376"/>
                </a:lnTo>
                <a:lnTo>
                  <a:pt x="76" y="376"/>
                </a:lnTo>
                <a:lnTo>
                  <a:pt x="74" y="377"/>
                </a:lnTo>
                <a:lnTo>
                  <a:pt x="74" y="378"/>
                </a:lnTo>
                <a:lnTo>
                  <a:pt x="75" y="380"/>
                </a:lnTo>
                <a:lnTo>
                  <a:pt x="74" y="381"/>
                </a:lnTo>
                <a:lnTo>
                  <a:pt x="74" y="382"/>
                </a:lnTo>
                <a:lnTo>
                  <a:pt x="72" y="384"/>
                </a:lnTo>
                <a:lnTo>
                  <a:pt x="70" y="385"/>
                </a:lnTo>
                <a:lnTo>
                  <a:pt x="68" y="384"/>
                </a:lnTo>
                <a:lnTo>
                  <a:pt x="64" y="384"/>
                </a:lnTo>
                <a:lnTo>
                  <a:pt x="62" y="384"/>
                </a:lnTo>
                <a:lnTo>
                  <a:pt x="61" y="383"/>
                </a:lnTo>
                <a:lnTo>
                  <a:pt x="61" y="383"/>
                </a:lnTo>
                <a:lnTo>
                  <a:pt x="60" y="383"/>
                </a:lnTo>
                <a:lnTo>
                  <a:pt x="58" y="382"/>
                </a:lnTo>
                <a:lnTo>
                  <a:pt x="56" y="383"/>
                </a:lnTo>
                <a:lnTo>
                  <a:pt x="54" y="384"/>
                </a:lnTo>
                <a:lnTo>
                  <a:pt x="49" y="384"/>
                </a:lnTo>
                <a:lnTo>
                  <a:pt x="48" y="385"/>
                </a:lnTo>
                <a:lnTo>
                  <a:pt x="48" y="385"/>
                </a:lnTo>
                <a:lnTo>
                  <a:pt x="47" y="385"/>
                </a:lnTo>
                <a:lnTo>
                  <a:pt x="42" y="384"/>
                </a:lnTo>
                <a:lnTo>
                  <a:pt x="42" y="383"/>
                </a:lnTo>
                <a:lnTo>
                  <a:pt x="41" y="382"/>
                </a:lnTo>
                <a:lnTo>
                  <a:pt x="39" y="381"/>
                </a:lnTo>
                <a:lnTo>
                  <a:pt x="37" y="381"/>
                </a:lnTo>
                <a:lnTo>
                  <a:pt x="36" y="382"/>
                </a:lnTo>
                <a:lnTo>
                  <a:pt x="35" y="382"/>
                </a:lnTo>
                <a:lnTo>
                  <a:pt x="34" y="383"/>
                </a:lnTo>
                <a:lnTo>
                  <a:pt x="32" y="384"/>
                </a:lnTo>
                <a:lnTo>
                  <a:pt x="29" y="385"/>
                </a:lnTo>
                <a:lnTo>
                  <a:pt x="27" y="383"/>
                </a:lnTo>
                <a:lnTo>
                  <a:pt x="26" y="380"/>
                </a:lnTo>
                <a:lnTo>
                  <a:pt x="25" y="371"/>
                </a:lnTo>
                <a:lnTo>
                  <a:pt x="25" y="370"/>
                </a:lnTo>
                <a:lnTo>
                  <a:pt x="26" y="367"/>
                </a:lnTo>
                <a:lnTo>
                  <a:pt x="26" y="366"/>
                </a:lnTo>
                <a:lnTo>
                  <a:pt x="28" y="366"/>
                </a:lnTo>
                <a:lnTo>
                  <a:pt x="29" y="364"/>
                </a:lnTo>
                <a:lnTo>
                  <a:pt x="31" y="361"/>
                </a:lnTo>
                <a:lnTo>
                  <a:pt x="32" y="360"/>
                </a:lnTo>
                <a:lnTo>
                  <a:pt x="34" y="359"/>
                </a:lnTo>
                <a:lnTo>
                  <a:pt x="36" y="353"/>
                </a:lnTo>
                <a:lnTo>
                  <a:pt x="34" y="342"/>
                </a:lnTo>
                <a:lnTo>
                  <a:pt x="33" y="340"/>
                </a:lnTo>
                <a:lnTo>
                  <a:pt x="31" y="338"/>
                </a:lnTo>
                <a:lnTo>
                  <a:pt x="29" y="334"/>
                </a:lnTo>
                <a:lnTo>
                  <a:pt x="29" y="333"/>
                </a:lnTo>
                <a:lnTo>
                  <a:pt x="29" y="330"/>
                </a:lnTo>
                <a:lnTo>
                  <a:pt x="28" y="326"/>
                </a:lnTo>
                <a:lnTo>
                  <a:pt x="27" y="324"/>
                </a:lnTo>
                <a:lnTo>
                  <a:pt x="26" y="322"/>
                </a:lnTo>
                <a:lnTo>
                  <a:pt x="23" y="318"/>
                </a:lnTo>
                <a:lnTo>
                  <a:pt x="19" y="312"/>
                </a:lnTo>
                <a:lnTo>
                  <a:pt x="16" y="307"/>
                </a:lnTo>
                <a:lnTo>
                  <a:pt x="11" y="302"/>
                </a:lnTo>
                <a:lnTo>
                  <a:pt x="10" y="301"/>
                </a:lnTo>
                <a:lnTo>
                  <a:pt x="7" y="301"/>
                </a:lnTo>
                <a:lnTo>
                  <a:pt x="5" y="301"/>
                </a:lnTo>
                <a:lnTo>
                  <a:pt x="3" y="298"/>
                </a:lnTo>
                <a:lnTo>
                  <a:pt x="2" y="297"/>
                </a:lnTo>
                <a:lnTo>
                  <a:pt x="0" y="295"/>
                </a:lnTo>
                <a:lnTo>
                  <a:pt x="0" y="295"/>
                </a:lnTo>
                <a:lnTo>
                  <a:pt x="0" y="294"/>
                </a:lnTo>
                <a:lnTo>
                  <a:pt x="0" y="287"/>
                </a:lnTo>
                <a:lnTo>
                  <a:pt x="0" y="280"/>
                </a:lnTo>
                <a:lnTo>
                  <a:pt x="0" y="275"/>
                </a:lnTo>
                <a:lnTo>
                  <a:pt x="0" y="261"/>
                </a:lnTo>
                <a:lnTo>
                  <a:pt x="0" y="257"/>
                </a:lnTo>
                <a:lnTo>
                  <a:pt x="0" y="253"/>
                </a:lnTo>
                <a:lnTo>
                  <a:pt x="0" y="248"/>
                </a:lnTo>
                <a:lnTo>
                  <a:pt x="0" y="240"/>
                </a:lnTo>
                <a:lnTo>
                  <a:pt x="0" y="234"/>
                </a:lnTo>
                <a:lnTo>
                  <a:pt x="0" y="226"/>
                </a:lnTo>
                <a:lnTo>
                  <a:pt x="0" y="219"/>
                </a:lnTo>
                <a:lnTo>
                  <a:pt x="0" y="219"/>
                </a:lnTo>
                <a:lnTo>
                  <a:pt x="0" y="218"/>
                </a:lnTo>
                <a:lnTo>
                  <a:pt x="0" y="209"/>
                </a:lnTo>
                <a:lnTo>
                  <a:pt x="0" y="199"/>
                </a:lnTo>
                <a:lnTo>
                  <a:pt x="0" y="190"/>
                </a:lnTo>
                <a:lnTo>
                  <a:pt x="0" y="182"/>
                </a:lnTo>
                <a:lnTo>
                  <a:pt x="0" y="179"/>
                </a:lnTo>
                <a:lnTo>
                  <a:pt x="0" y="179"/>
                </a:lnTo>
                <a:lnTo>
                  <a:pt x="13" y="179"/>
                </a:lnTo>
                <a:lnTo>
                  <a:pt x="27" y="179"/>
                </a:lnTo>
                <a:lnTo>
                  <a:pt x="39" y="179"/>
                </a:lnTo>
                <a:lnTo>
                  <a:pt x="42" y="178"/>
                </a:lnTo>
                <a:lnTo>
                  <a:pt x="42" y="177"/>
                </a:lnTo>
                <a:lnTo>
                  <a:pt x="42" y="176"/>
                </a:lnTo>
                <a:lnTo>
                  <a:pt x="42" y="161"/>
                </a:lnTo>
                <a:lnTo>
                  <a:pt x="42" y="149"/>
                </a:lnTo>
                <a:lnTo>
                  <a:pt x="42" y="137"/>
                </a:lnTo>
                <a:lnTo>
                  <a:pt x="42" y="135"/>
                </a:lnTo>
                <a:lnTo>
                  <a:pt x="42" y="129"/>
                </a:lnTo>
                <a:lnTo>
                  <a:pt x="42" y="102"/>
                </a:lnTo>
                <a:lnTo>
                  <a:pt x="42" y="94"/>
                </a:lnTo>
                <a:lnTo>
                  <a:pt x="42" y="58"/>
                </a:lnTo>
                <a:lnTo>
                  <a:pt x="42" y="39"/>
                </a:lnTo>
                <a:lnTo>
                  <a:pt x="42" y="29"/>
                </a:lnTo>
                <a:lnTo>
                  <a:pt x="42" y="24"/>
                </a:lnTo>
                <a:lnTo>
                  <a:pt x="42" y="23"/>
                </a:lnTo>
                <a:lnTo>
                  <a:pt x="52" y="22"/>
                </a:lnTo>
                <a:lnTo>
                  <a:pt x="61" y="22"/>
                </a:lnTo>
                <a:lnTo>
                  <a:pt x="77" y="20"/>
                </a:lnTo>
                <a:lnTo>
                  <a:pt x="95" y="15"/>
                </a:lnTo>
                <a:lnTo>
                  <a:pt x="105" y="13"/>
                </a:lnTo>
                <a:lnTo>
                  <a:pt x="112" y="13"/>
                </a:lnTo>
                <a:lnTo>
                  <a:pt x="130" y="9"/>
                </a:lnTo>
                <a:lnTo>
                  <a:pt x="139" y="9"/>
                </a:lnTo>
                <a:lnTo>
                  <a:pt x="139" y="9"/>
                </a:lnTo>
                <a:lnTo>
                  <a:pt x="140" y="10"/>
                </a:lnTo>
                <a:lnTo>
                  <a:pt x="140" y="11"/>
                </a:lnTo>
                <a:lnTo>
                  <a:pt x="141" y="13"/>
                </a:lnTo>
                <a:lnTo>
                  <a:pt x="142" y="14"/>
                </a:lnTo>
                <a:lnTo>
                  <a:pt x="143" y="17"/>
                </a:lnTo>
                <a:lnTo>
                  <a:pt x="145" y="17"/>
                </a:lnTo>
                <a:lnTo>
                  <a:pt x="146" y="18"/>
                </a:lnTo>
                <a:lnTo>
                  <a:pt x="148" y="20"/>
                </a:lnTo>
                <a:lnTo>
                  <a:pt x="149" y="20"/>
                </a:lnTo>
                <a:lnTo>
                  <a:pt x="150" y="23"/>
                </a:lnTo>
                <a:lnTo>
                  <a:pt x="150" y="25"/>
                </a:lnTo>
                <a:lnTo>
                  <a:pt x="150" y="27"/>
                </a:lnTo>
                <a:lnTo>
                  <a:pt x="151" y="29"/>
                </a:lnTo>
                <a:lnTo>
                  <a:pt x="152" y="30"/>
                </a:lnTo>
                <a:lnTo>
                  <a:pt x="154" y="29"/>
                </a:lnTo>
                <a:lnTo>
                  <a:pt x="157" y="27"/>
                </a:lnTo>
                <a:lnTo>
                  <a:pt x="160" y="24"/>
                </a:lnTo>
                <a:lnTo>
                  <a:pt x="162" y="22"/>
                </a:lnTo>
                <a:lnTo>
                  <a:pt x="162" y="21"/>
                </a:lnTo>
                <a:lnTo>
                  <a:pt x="163" y="20"/>
                </a:lnTo>
                <a:lnTo>
                  <a:pt x="164" y="20"/>
                </a:lnTo>
                <a:lnTo>
                  <a:pt x="165" y="20"/>
                </a:lnTo>
                <a:lnTo>
                  <a:pt x="168" y="17"/>
                </a:lnTo>
                <a:lnTo>
                  <a:pt x="169" y="16"/>
                </a:lnTo>
                <a:lnTo>
                  <a:pt x="181" y="10"/>
                </a:lnTo>
                <a:lnTo>
                  <a:pt x="184" y="7"/>
                </a:lnTo>
                <a:lnTo>
                  <a:pt x="185" y="7"/>
                </a:lnTo>
                <a:lnTo>
                  <a:pt x="187" y="7"/>
                </a:lnTo>
                <a:lnTo>
                  <a:pt x="188" y="8"/>
                </a:lnTo>
                <a:lnTo>
                  <a:pt x="188" y="9"/>
                </a:lnTo>
                <a:lnTo>
                  <a:pt x="189" y="11"/>
                </a:lnTo>
                <a:lnTo>
                  <a:pt x="190" y="12"/>
                </a:lnTo>
                <a:lnTo>
                  <a:pt x="191" y="12"/>
                </a:lnTo>
                <a:lnTo>
                  <a:pt x="193" y="12"/>
                </a:lnTo>
                <a:lnTo>
                  <a:pt x="198" y="7"/>
                </a:lnTo>
                <a:lnTo>
                  <a:pt x="204" y="2"/>
                </a:lnTo>
                <a:lnTo>
                  <a:pt x="208" y="1"/>
                </a:lnTo>
                <a:lnTo>
                  <a:pt x="210" y="1"/>
                </a:lnTo>
                <a:lnTo>
                  <a:pt x="211" y="1"/>
                </a:lnTo>
                <a:lnTo>
                  <a:pt x="214" y="2"/>
                </a:lnTo>
                <a:lnTo>
                  <a:pt x="215" y="2"/>
                </a:lnTo>
                <a:lnTo>
                  <a:pt x="217" y="0"/>
                </a:lnTo>
                <a:lnTo>
                  <a:pt x="219" y="0"/>
                </a:lnTo>
                <a:lnTo>
                  <a:pt x="222" y="0"/>
                </a:lnTo>
                <a:lnTo>
                  <a:pt x="222" y="0"/>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4" name="Freeform 42">
            <a:extLst>
              <a:ext uri="{FF2B5EF4-FFF2-40B4-BE49-F238E27FC236}">
                <a16:creationId xmlns:a16="http://schemas.microsoft.com/office/drawing/2014/main" id="{A86BA9FE-9270-700F-A9AF-FED9657C484E}"/>
              </a:ext>
            </a:extLst>
          </p:cNvPr>
          <p:cNvSpPr>
            <a:spLocks noEditPoints="1"/>
          </p:cNvSpPr>
          <p:nvPr/>
        </p:nvSpPr>
        <p:spPr bwMode="auto">
          <a:xfrm>
            <a:off x="2676898" y="3560655"/>
            <a:ext cx="935662" cy="1327609"/>
          </a:xfrm>
          <a:custGeom>
            <a:avLst/>
            <a:gdLst/>
            <a:ahLst/>
            <a:cxnLst>
              <a:cxn ang="0">
                <a:pos x="410" y="251"/>
              </a:cxn>
              <a:cxn ang="0">
                <a:pos x="436" y="22"/>
              </a:cxn>
              <a:cxn ang="0">
                <a:pos x="436" y="78"/>
              </a:cxn>
              <a:cxn ang="0">
                <a:pos x="435" y="108"/>
              </a:cxn>
              <a:cxn ang="0">
                <a:pos x="436" y="134"/>
              </a:cxn>
              <a:cxn ang="0">
                <a:pos x="442" y="157"/>
              </a:cxn>
              <a:cxn ang="0">
                <a:pos x="449" y="167"/>
              </a:cxn>
              <a:cxn ang="0">
                <a:pos x="436" y="200"/>
              </a:cxn>
              <a:cxn ang="0">
                <a:pos x="430" y="222"/>
              </a:cxn>
              <a:cxn ang="0">
                <a:pos x="405" y="249"/>
              </a:cxn>
              <a:cxn ang="0">
                <a:pos x="359" y="278"/>
              </a:cxn>
              <a:cxn ang="0">
                <a:pos x="323" y="292"/>
              </a:cxn>
              <a:cxn ang="0">
                <a:pos x="282" y="313"/>
              </a:cxn>
              <a:cxn ang="0">
                <a:pos x="259" y="352"/>
              </a:cxn>
              <a:cxn ang="0">
                <a:pos x="231" y="367"/>
              </a:cxn>
              <a:cxn ang="0">
                <a:pos x="189" y="392"/>
              </a:cxn>
              <a:cxn ang="0">
                <a:pos x="197" y="431"/>
              </a:cxn>
              <a:cxn ang="0">
                <a:pos x="213" y="470"/>
              </a:cxn>
              <a:cxn ang="0">
                <a:pos x="216" y="505"/>
              </a:cxn>
              <a:cxn ang="0">
                <a:pos x="226" y="507"/>
              </a:cxn>
              <a:cxn ang="0">
                <a:pos x="223" y="539"/>
              </a:cxn>
              <a:cxn ang="0">
                <a:pos x="219" y="566"/>
              </a:cxn>
              <a:cxn ang="0">
                <a:pos x="216" y="587"/>
              </a:cxn>
              <a:cxn ang="0">
                <a:pos x="189" y="606"/>
              </a:cxn>
              <a:cxn ang="0">
                <a:pos x="124" y="630"/>
              </a:cxn>
              <a:cxn ang="0">
                <a:pos x="103" y="654"/>
              </a:cxn>
              <a:cxn ang="0">
                <a:pos x="116" y="665"/>
              </a:cxn>
              <a:cxn ang="0">
                <a:pos x="81" y="678"/>
              </a:cxn>
              <a:cxn ang="0">
                <a:pos x="76" y="629"/>
              </a:cxn>
              <a:cxn ang="0">
                <a:pos x="69" y="568"/>
              </a:cxn>
              <a:cxn ang="0">
                <a:pos x="47" y="505"/>
              </a:cxn>
              <a:cxn ang="0">
                <a:pos x="96" y="444"/>
              </a:cxn>
              <a:cxn ang="0">
                <a:pos x="119" y="400"/>
              </a:cxn>
              <a:cxn ang="0">
                <a:pos x="107" y="361"/>
              </a:cxn>
              <a:cxn ang="0">
                <a:pos x="116" y="340"/>
              </a:cxn>
              <a:cxn ang="0">
                <a:pos x="117" y="310"/>
              </a:cxn>
              <a:cxn ang="0">
                <a:pos x="117" y="282"/>
              </a:cxn>
              <a:cxn ang="0">
                <a:pos x="110" y="264"/>
              </a:cxn>
              <a:cxn ang="0">
                <a:pos x="75" y="252"/>
              </a:cxn>
              <a:cxn ang="0">
                <a:pos x="45" y="234"/>
              </a:cxn>
              <a:cxn ang="0">
                <a:pos x="1" y="197"/>
              </a:cxn>
              <a:cxn ang="0">
                <a:pos x="55" y="175"/>
              </a:cxn>
              <a:cxn ang="0">
                <a:pos x="92" y="162"/>
              </a:cxn>
              <a:cxn ang="0">
                <a:pos x="176" y="166"/>
              </a:cxn>
              <a:cxn ang="0">
                <a:pos x="185" y="201"/>
              </a:cxn>
              <a:cxn ang="0">
                <a:pos x="174" y="223"/>
              </a:cxn>
              <a:cxn ang="0">
                <a:pos x="178" y="242"/>
              </a:cxn>
              <a:cxn ang="0">
                <a:pos x="205" y="268"/>
              </a:cxn>
              <a:cxn ang="0">
                <a:pos x="216" y="278"/>
              </a:cxn>
              <a:cxn ang="0">
                <a:pos x="214" y="251"/>
              </a:cxn>
              <a:cxn ang="0">
                <a:pos x="239" y="209"/>
              </a:cxn>
              <a:cxn ang="0">
                <a:pos x="224" y="156"/>
              </a:cxn>
              <a:cxn ang="0">
                <a:pos x="183" y="104"/>
              </a:cxn>
              <a:cxn ang="0">
                <a:pos x="176" y="72"/>
              </a:cxn>
              <a:cxn ang="0">
                <a:pos x="187" y="47"/>
              </a:cxn>
              <a:cxn ang="0">
                <a:pos x="252" y="47"/>
              </a:cxn>
              <a:cxn ang="0">
                <a:pos x="278" y="48"/>
              </a:cxn>
              <a:cxn ang="0">
                <a:pos x="322" y="41"/>
              </a:cxn>
              <a:cxn ang="0">
                <a:pos x="354" y="36"/>
              </a:cxn>
              <a:cxn ang="0">
                <a:pos x="393" y="21"/>
              </a:cxn>
              <a:cxn ang="0">
                <a:pos x="429" y="3"/>
              </a:cxn>
              <a:cxn ang="0">
                <a:pos x="438" y="17"/>
              </a:cxn>
            </a:cxnLst>
            <a:rect l="0" t="0" r="r" b="b"/>
            <a:pathLst>
              <a:path w="450" h="693">
                <a:moveTo>
                  <a:pt x="223" y="474"/>
                </a:moveTo>
                <a:lnTo>
                  <a:pt x="222" y="478"/>
                </a:lnTo>
                <a:lnTo>
                  <a:pt x="221" y="478"/>
                </a:lnTo>
                <a:lnTo>
                  <a:pt x="220" y="478"/>
                </a:lnTo>
                <a:lnTo>
                  <a:pt x="220" y="477"/>
                </a:lnTo>
                <a:lnTo>
                  <a:pt x="220" y="476"/>
                </a:lnTo>
                <a:lnTo>
                  <a:pt x="221" y="473"/>
                </a:lnTo>
                <a:lnTo>
                  <a:pt x="223" y="468"/>
                </a:lnTo>
                <a:lnTo>
                  <a:pt x="223" y="467"/>
                </a:lnTo>
                <a:lnTo>
                  <a:pt x="224" y="468"/>
                </a:lnTo>
                <a:lnTo>
                  <a:pt x="224" y="470"/>
                </a:lnTo>
                <a:lnTo>
                  <a:pt x="224" y="473"/>
                </a:lnTo>
                <a:lnTo>
                  <a:pt x="223" y="474"/>
                </a:lnTo>
                <a:close/>
                <a:moveTo>
                  <a:pt x="410" y="251"/>
                </a:moveTo>
                <a:lnTo>
                  <a:pt x="410" y="252"/>
                </a:lnTo>
                <a:lnTo>
                  <a:pt x="408" y="251"/>
                </a:lnTo>
                <a:lnTo>
                  <a:pt x="407" y="251"/>
                </a:lnTo>
                <a:lnTo>
                  <a:pt x="406" y="249"/>
                </a:lnTo>
                <a:lnTo>
                  <a:pt x="406" y="247"/>
                </a:lnTo>
                <a:lnTo>
                  <a:pt x="406" y="246"/>
                </a:lnTo>
                <a:lnTo>
                  <a:pt x="407" y="245"/>
                </a:lnTo>
                <a:lnTo>
                  <a:pt x="408" y="245"/>
                </a:lnTo>
                <a:lnTo>
                  <a:pt x="410" y="245"/>
                </a:lnTo>
                <a:lnTo>
                  <a:pt x="411" y="245"/>
                </a:lnTo>
                <a:lnTo>
                  <a:pt x="410" y="251"/>
                </a:lnTo>
                <a:close/>
                <a:moveTo>
                  <a:pt x="436" y="20"/>
                </a:moveTo>
                <a:lnTo>
                  <a:pt x="436" y="23"/>
                </a:lnTo>
                <a:lnTo>
                  <a:pt x="436" y="22"/>
                </a:lnTo>
                <a:lnTo>
                  <a:pt x="438" y="23"/>
                </a:lnTo>
                <a:lnTo>
                  <a:pt x="438" y="25"/>
                </a:lnTo>
                <a:lnTo>
                  <a:pt x="436" y="29"/>
                </a:lnTo>
                <a:lnTo>
                  <a:pt x="434" y="31"/>
                </a:lnTo>
                <a:lnTo>
                  <a:pt x="432" y="34"/>
                </a:lnTo>
                <a:lnTo>
                  <a:pt x="430" y="35"/>
                </a:lnTo>
                <a:lnTo>
                  <a:pt x="434" y="39"/>
                </a:lnTo>
                <a:lnTo>
                  <a:pt x="433" y="44"/>
                </a:lnTo>
                <a:lnTo>
                  <a:pt x="432" y="47"/>
                </a:lnTo>
                <a:lnTo>
                  <a:pt x="432" y="49"/>
                </a:lnTo>
                <a:lnTo>
                  <a:pt x="433" y="53"/>
                </a:lnTo>
                <a:lnTo>
                  <a:pt x="434" y="56"/>
                </a:lnTo>
                <a:lnTo>
                  <a:pt x="436" y="62"/>
                </a:lnTo>
                <a:lnTo>
                  <a:pt x="436" y="78"/>
                </a:lnTo>
                <a:lnTo>
                  <a:pt x="436" y="83"/>
                </a:lnTo>
                <a:lnTo>
                  <a:pt x="434" y="85"/>
                </a:lnTo>
                <a:lnTo>
                  <a:pt x="436" y="86"/>
                </a:lnTo>
                <a:lnTo>
                  <a:pt x="437" y="87"/>
                </a:lnTo>
                <a:lnTo>
                  <a:pt x="440" y="94"/>
                </a:lnTo>
                <a:lnTo>
                  <a:pt x="442" y="96"/>
                </a:lnTo>
                <a:lnTo>
                  <a:pt x="442" y="97"/>
                </a:lnTo>
                <a:lnTo>
                  <a:pt x="436" y="102"/>
                </a:lnTo>
                <a:lnTo>
                  <a:pt x="434" y="102"/>
                </a:lnTo>
                <a:lnTo>
                  <a:pt x="433" y="103"/>
                </a:lnTo>
                <a:lnTo>
                  <a:pt x="431" y="104"/>
                </a:lnTo>
                <a:lnTo>
                  <a:pt x="431" y="105"/>
                </a:lnTo>
                <a:lnTo>
                  <a:pt x="434" y="107"/>
                </a:lnTo>
                <a:lnTo>
                  <a:pt x="435" y="108"/>
                </a:lnTo>
                <a:lnTo>
                  <a:pt x="436" y="107"/>
                </a:lnTo>
                <a:lnTo>
                  <a:pt x="436" y="106"/>
                </a:lnTo>
                <a:lnTo>
                  <a:pt x="435" y="104"/>
                </a:lnTo>
                <a:lnTo>
                  <a:pt x="436" y="104"/>
                </a:lnTo>
                <a:lnTo>
                  <a:pt x="439" y="105"/>
                </a:lnTo>
                <a:lnTo>
                  <a:pt x="438" y="115"/>
                </a:lnTo>
                <a:lnTo>
                  <a:pt x="437" y="120"/>
                </a:lnTo>
                <a:lnTo>
                  <a:pt x="439" y="123"/>
                </a:lnTo>
                <a:lnTo>
                  <a:pt x="437" y="127"/>
                </a:lnTo>
                <a:lnTo>
                  <a:pt x="436" y="129"/>
                </a:lnTo>
                <a:lnTo>
                  <a:pt x="437" y="129"/>
                </a:lnTo>
                <a:lnTo>
                  <a:pt x="438" y="130"/>
                </a:lnTo>
                <a:lnTo>
                  <a:pt x="438" y="131"/>
                </a:lnTo>
                <a:lnTo>
                  <a:pt x="436" y="134"/>
                </a:lnTo>
                <a:lnTo>
                  <a:pt x="437" y="136"/>
                </a:lnTo>
                <a:lnTo>
                  <a:pt x="440" y="144"/>
                </a:lnTo>
                <a:lnTo>
                  <a:pt x="441" y="146"/>
                </a:lnTo>
                <a:lnTo>
                  <a:pt x="441" y="147"/>
                </a:lnTo>
                <a:lnTo>
                  <a:pt x="442" y="149"/>
                </a:lnTo>
                <a:lnTo>
                  <a:pt x="442" y="152"/>
                </a:lnTo>
                <a:lnTo>
                  <a:pt x="440" y="155"/>
                </a:lnTo>
                <a:lnTo>
                  <a:pt x="439" y="156"/>
                </a:lnTo>
                <a:lnTo>
                  <a:pt x="437" y="156"/>
                </a:lnTo>
                <a:lnTo>
                  <a:pt x="436" y="156"/>
                </a:lnTo>
                <a:lnTo>
                  <a:pt x="437" y="157"/>
                </a:lnTo>
                <a:lnTo>
                  <a:pt x="439" y="159"/>
                </a:lnTo>
                <a:lnTo>
                  <a:pt x="441" y="158"/>
                </a:lnTo>
                <a:lnTo>
                  <a:pt x="442" y="157"/>
                </a:lnTo>
                <a:lnTo>
                  <a:pt x="443" y="157"/>
                </a:lnTo>
                <a:lnTo>
                  <a:pt x="443" y="156"/>
                </a:lnTo>
                <a:lnTo>
                  <a:pt x="444" y="157"/>
                </a:lnTo>
                <a:lnTo>
                  <a:pt x="446" y="161"/>
                </a:lnTo>
                <a:lnTo>
                  <a:pt x="445" y="163"/>
                </a:lnTo>
                <a:lnTo>
                  <a:pt x="443" y="164"/>
                </a:lnTo>
                <a:lnTo>
                  <a:pt x="442" y="166"/>
                </a:lnTo>
                <a:lnTo>
                  <a:pt x="441" y="169"/>
                </a:lnTo>
                <a:lnTo>
                  <a:pt x="443" y="169"/>
                </a:lnTo>
                <a:lnTo>
                  <a:pt x="443" y="168"/>
                </a:lnTo>
                <a:lnTo>
                  <a:pt x="444" y="167"/>
                </a:lnTo>
                <a:lnTo>
                  <a:pt x="447" y="166"/>
                </a:lnTo>
                <a:lnTo>
                  <a:pt x="449" y="166"/>
                </a:lnTo>
                <a:lnTo>
                  <a:pt x="449" y="167"/>
                </a:lnTo>
                <a:lnTo>
                  <a:pt x="449" y="168"/>
                </a:lnTo>
                <a:lnTo>
                  <a:pt x="450" y="178"/>
                </a:lnTo>
                <a:lnTo>
                  <a:pt x="449" y="180"/>
                </a:lnTo>
                <a:lnTo>
                  <a:pt x="449" y="181"/>
                </a:lnTo>
                <a:lnTo>
                  <a:pt x="449" y="183"/>
                </a:lnTo>
                <a:lnTo>
                  <a:pt x="445" y="187"/>
                </a:lnTo>
                <a:lnTo>
                  <a:pt x="446" y="188"/>
                </a:lnTo>
                <a:lnTo>
                  <a:pt x="447" y="190"/>
                </a:lnTo>
                <a:lnTo>
                  <a:pt x="444" y="194"/>
                </a:lnTo>
                <a:lnTo>
                  <a:pt x="440" y="196"/>
                </a:lnTo>
                <a:lnTo>
                  <a:pt x="438" y="196"/>
                </a:lnTo>
                <a:lnTo>
                  <a:pt x="436" y="196"/>
                </a:lnTo>
                <a:lnTo>
                  <a:pt x="436" y="199"/>
                </a:lnTo>
                <a:lnTo>
                  <a:pt x="436" y="200"/>
                </a:lnTo>
                <a:lnTo>
                  <a:pt x="439" y="200"/>
                </a:lnTo>
                <a:lnTo>
                  <a:pt x="440" y="198"/>
                </a:lnTo>
                <a:lnTo>
                  <a:pt x="441" y="198"/>
                </a:lnTo>
                <a:lnTo>
                  <a:pt x="443" y="200"/>
                </a:lnTo>
                <a:lnTo>
                  <a:pt x="443" y="202"/>
                </a:lnTo>
                <a:lnTo>
                  <a:pt x="443" y="203"/>
                </a:lnTo>
                <a:lnTo>
                  <a:pt x="439" y="212"/>
                </a:lnTo>
                <a:lnTo>
                  <a:pt x="438" y="213"/>
                </a:lnTo>
                <a:lnTo>
                  <a:pt x="437" y="213"/>
                </a:lnTo>
                <a:lnTo>
                  <a:pt x="435" y="215"/>
                </a:lnTo>
                <a:lnTo>
                  <a:pt x="433" y="217"/>
                </a:lnTo>
                <a:lnTo>
                  <a:pt x="431" y="219"/>
                </a:lnTo>
                <a:lnTo>
                  <a:pt x="430" y="220"/>
                </a:lnTo>
                <a:lnTo>
                  <a:pt x="430" y="222"/>
                </a:lnTo>
                <a:lnTo>
                  <a:pt x="429" y="223"/>
                </a:lnTo>
                <a:lnTo>
                  <a:pt x="424" y="226"/>
                </a:lnTo>
                <a:lnTo>
                  <a:pt x="419" y="231"/>
                </a:lnTo>
                <a:lnTo>
                  <a:pt x="420" y="232"/>
                </a:lnTo>
                <a:lnTo>
                  <a:pt x="420" y="233"/>
                </a:lnTo>
                <a:lnTo>
                  <a:pt x="418" y="237"/>
                </a:lnTo>
                <a:lnTo>
                  <a:pt x="415" y="241"/>
                </a:lnTo>
                <a:lnTo>
                  <a:pt x="413" y="244"/>
                </a:lnTo>
                <a:lnTo>
                  <a:pt x="411" y="244"/>
                </a:lnTo>
                <a:lnTo>
                  <a:pt x="410" y="244"/>
                </a:lnTo>
                <a:lnTo>
                  <a:pt x="409" y="244"/>
                </a:lnTo>
                <a:lnTo>
                  <a:pt x="406" y="245"/>
                </a:lnTo>
                <a:lnTo>
                  <a:pt x="405" y="246"/>
                </a:lnTo>
                <a:lnTo>
                  <a:pt x="405" y="249"/>
                </a:lnTo>
                <a:lnTo>
                  <a:pt x="406" y="251"/>
                </a:lnTo>
                <a:lnTo>
                  <a:pt x="401" y="256"/>
                </a:lnTo>
                <a:lnTo>
                  <a:pt x="400" y="257"/>
                </a:lnTo>
                <a:lnTo>
                  <a:pt x="393" y="261"/>
                </a:lnTo>
                <a:lnTo>
                  <a:pt x="391" y="263"/>
                </a:lnTo>
                <a:lnTo>
                  <a:pt x="385" y="265"/>
                </a:lnTo>
                <a:lnTo>
                  <a:pt x="384" y="266"/>
                </a:lnTo>
                <a:lnTo>
                  <a:pt x="380" y="269"/>
                </a:lnTo>
                <a:lnTo>
                  <a:pt x="377" y="271"/>
                </a:lnTo>
                <a:lnTo>
                  <a:pt x="377" y="273"/>
                </a:lnTo>
                <a:lnTo>
                  <a:pt x="376" y="275"/>
                </a:lnTo>
                <a:lnTo>
                  <a:pt x="367" y="277"/>
                </a:lnTo>
                <a:lnTo>
                  <a:pt x="365" y="278"/>
                </a:lnTo>
                <a:lnTo>
                  <a:pt x="359" y="278"/>
                </a:lnTo>
                <a:lnTo>
                  <a:pt x="355" y="280"/>
                </a:lnTo>
                <a:lnTo>
                  <a:pt x="346" y="284"/>
                </a:lnTo>
                <a:lnTo>
                  <a:pt x="343" y="284"/>
                </a:lnTo>
                <a:lnTo>
                  <a:pt x="340" y="285"/>
                </a:lnTo>
                <a:lnTo>
                  <a:pt x="339" y="286"/>
                </a:lnTo>
                <a:lnTo>
                  <a:pt x="338" y="287"/>
                </a:lnTo>
                <a:lnTo>
                  <a:pt x="334" y="290"/>
                </a:lnTo>
                <a:lnTo>
                  <a:pt x="331" y="290"/>
                </a:lnTo>
                <a:lnTo>
                  <a:pt x="329" y="290"/>
                </a:lnTo>
                <a:lnTo>
                  <a:pt x="328" y="290"/>
                </a:lnTo>
                <a:lnTo>
                  <a:pt x="327" y="290"/>
                </a:lnTo>
                <a:lnTo>
                  <a:pt x="326" y="291"/>
                </a:lnTo>
                <a:lnTo>
                  <a:pt x="324" y="291"/>
                </a:lnTo>
                <a:lnTo>
                  <a:pt x="323" y="292"/>
                </a:lnTo>
                <a:lnTo>
                  <a:pt x="321" y="294"/>
                </a:lnTo>
                <a:lnTo>
                  <a:pt x="313" y="298"/>
                </a:lnTo>
                <a:lnTo>
                  <a:pt x="305" y="303"/>
                </a:lnTo>
                <a:lnTo>
                  <a:pt x="297" y="308"/>
                </a:lnTo>
                <a:lnTo>
                  <a:pt x="291" y="313"/>
                </a:lnTo>
                <a:lnTo>
                  <a:pt x="290" y="314"/>
                </a:lnTo>
                <a:lnTo>
                  <a:pt x="290" y="315"/>
                </a:lnTo>
                <a:lnTo>
                  <a:pt x="289" y="316"/>
                </a:lnTo>
                <a:lnTo>
                  <a:pt x="288" y="317"/>
                </a:lnTo>
                <a:lnTo>
                  <a:pt x="287" y="318"/>
                </a:lnTo>
                <a:lnTo>
                  <a:pt x="284" y="316"/>
                </a:lnTo>
                <a:lnTo>
                  <a:pt x="284" y="315"/>
                </a:lnTo>
                <a:lnTo>
                  <a:pt x="283" y="314"/>
                </a:lnTo>
                <a:lnTo>
                  <a:pt x="282" y="313"/>
                </a:lnTo>
                <a:lnTo>
                  <a:pt x="281" y="313"/>
                </a:lnTo>
                <a:lnTo>
                  <a:pt x="280" y="314"/>
                </a:lnTo>
                <a:lnTo>
                  <a:pt x="283" y="316"/>
                </a:lnTo>
                <a:lnTo>
                  <a:pt x="285" y="319"/>
                </a:lnTo>
                <a:lnTo>
                  <a:pt x="286" y="321"/>
                </a:lnTo>
                <a:lnTo>
                  <a:pt x="285" y="322"/>
                </a:lnTo>
                <a:lnTo>
                  <a:pt x="283" y="325"/>
                </a:lnTo>
                <a:lnTo>
                  <a:pt x="278" y="331"/>
                </a:lnTo>
                <a:lnTo>
                  <a:pt x="271" y="337"/>
                </a:lnTo>
                <a:lnTo>
                  <a:pt x="266" y="341"/>
                </a:lnTo>
                <a:lnTo>
                  <a:pt x="265" y="342"/>
                </a:lnTo>
                <a:lnTo>
                  <a:pt x="263" y="347"/>
                </a:lnTo>
                <a:lnTo>
                  <a:pt x="262" y="349"/>
                </a:lnTo>
                <a:lnTo>
                  <a:pt x="259" y="352"/>
                </a:lnTo>
                <a:lnTo>
                  <a:pt x="256" y="356"/>
                </a:lnTo>
                <a:lnTo>
                  <a:pt x="252" y="356"/>
                </a:lnTo>
                <a:lnTo>
                  <a:pt x="251" y="356"/>
                </a:lnTo>
                <a:lnTo>
                  <a:pt x="250" y="354"/>
                </a:lnTo>
                <a:lnTo>
                  <a:pt x="251" y="353"/>
                </a:lnTo>
                <a:lnTo>
                  <a:pt x="250" y="352"/>
                </a:lnTo>
                <a:lnTo>
                  <a:pt x="249" y="353"/>
                </a:lnTo>
                <a:lnTo>
                  <a:pt x="247" y="354"/>
                </a:lnTo>
                <a:lnTo>
                  <a:pt x="245" y="357"/>
                </a:lnTo>
                <a:lnTo>
                  <a:pt x="240" y="360"/>
                </a:lnTo>
                <a:lnTo>
                  <a:pt x="237" y="361"/>
                </a:lnTo>
                <a:lnTo>
                  <a:pt x="234" y="363"/>
                </a:lnTo>
                <a:lnTo>
                  <a:pt x="231" y="366"/>
                </a:lnTo>
                <a:lnTo>
                  <a:pt x="231" y="367"/>
                </a:lnTo>
                <a:lnTo>
                  <a:pt x="230" y="368"/>
                </a:lnTo>
                <a:lnTo>
                  <a:pt x="227" y="372"/>
                </a:lnTo>
                <a:lnTo>
                  <a:pt x="221" y="378"/>
                </a:lnTo>
                <a:lnTo>
                  <a:pt x="218" y="381"/>
                </a:lnTo>
                <a:lnTo>
                  <a:pt x="215" y="384"/>
                </a:lnTo>
                <a:lnTo>
                  <a:pt x="208" y="391"/>
                </a:lnTo>
                <a:lnTo>
                  <a:pt x="198" y="397"/>
                </a:lnTo>
                <a:lnTo>
                  <a:pt x="196" y="397"/>
                </a:lnTo>
                <a:lnTo>
                  <a:pt x="195" y="395"/>
                </a:lnTo>
                <a:lnTo>
                  <a:pt x="195" y="393"/>
                </a:lnTo>
                <a:lnTo>
                  <a:pt x="187" y="386"/>
                </a:lnTo>
                <a:lnTo>
                  <a:pt x="188" y="388"/>
                </a:lnTo>
                <a:lnTo>
                  <a:pt x="188" y="389"/>
                </a:lnTo>
                <a:lnTo>
                  <a:pt x="189" y="392"/>
                </a:lnTo>
                <a:lnTo>
                  <a:pt x="191" y="393"/>
                </a:lnTo>
                <a:lnTo>
                  <a:pt x="192" y="393"/>
                </a:lnTo>
                <a:lnTo>
                  <a:pt x="193" y="394"/>
                </a:lnTo>
                <a:lnTo>
                  <a:pt x="194" y="395"/>
                </a:lnTo>
                <a:lnTo>
                  <a:pt x="193" y="399"/>
                </a:lnTo>
                <a:lnTo>
                  <a:pt x="193" y="400"/>
                </a:lnTo>
                <a:lnTo>
                  <a:pt x="193" y="401"/>
                </a:lnTo>
                <a:lnTo>
                  <a:pt x="192" y="405"/>
                </a:lnTo>
                <a:lnTo>
                  <a:pt x="192" y="405"/>
                </a:lnTo>
                <a:lnTo>
                  <a:pt x="193" y="411"/>
                </a:lnTo>
                <a:lnTo>
                  <a:pt x="190" y="418"/>
                </a:lnTo>
                <a:lnTo>
                  <a:pt x="189" y="419"/>
                </a:lnTo>
                <a:lnTo>
                  <a:pt x="192" y="426"/>
                </a:lnTo>
                <a:lnTo>
                  <a:pt x="197" y="431"/>
                </a:lnTo>
                <a:lnTo>
                  <a:pt x="201" y="432"/>
                </a:lnTo>
                <a:lnTo>
                  <a:pt x="202" y="433"/>
                </a:lnTo>
                <a:lnTo>
                  <a:pt x="203" y="436"/>
                </a:lnTo>
                <a:lnTo>
                  <a:pt x="203" y="437"/>
                </a:lnTo>
                <a:lnTo>
                  <a:pt x="206" y="441"/>
                </a:lnTo>
                <a:lnTo>
                  <a:pt x="208" y="442"/>
                </a:lnTo>
                <a:lnTo>
                  <a:pt x="208" y="444"/>
                </a:lnTo>
                <a:lnTo>
                  <a:pt x="207" y="449"/>
                </a:lnTo>
                <a:lnTo>
                  <a:pt x="205" y="449"/>
                </a:lnTo>
                <a:lnTo>
                  <a:pt x="206" y="459"/>
                </a:lnTo>
                <a:lnTo>
                  <a:pt x="208" y="463"/>
                </a:lnTo>
                <a:lnTo>
                  <a:pt x="211" y="467"/>
                </a:lnTo>
                <a:lnTo>
                  <a:pt x="212" y="469"/>
                </a:lnTo>
                <a:lnTo>
                  <a:pt x="213" y="470"/>
                </a:lnTo>
                <a:lnTo>
                  <a:pt x="214" y="470"/>
                </a:lnTo>
                <a:lnTo>
                  <a:pt x="214" y="472"/>
                </a:lnTo>
                <a:lnTo>
                  <a:pt x="214" y="474"/>
                </a:lnTo>
                <a:lnTo>
                  <a:pt x="214" y="476"/>
                </a:lnTo>
                <a:lnTo>
                  <a:pt x="214" y="480"/>
                </a:lnTo>
                <a:lnTo>
                  <a:pt x="215" y="482"/>
                </a:lnTo>
                <a:lnTo>
                  <a:pt x="217" y="487"/>
                </a:lnTo>
                <a:lnTo>
                  <a:pt x="217" y="490"/>
                </a:lnTo>
                <a:lnTo>
                  <a:pt x="217" y="492"/>
                </a:lnTo>
                <a:lnTo>
                  <a:pt x="217" y="497"/>
                </a:lnTo>
                <a:lnTo>
                  <a:pt x="216" y="501"/>
                </a:lnTo>
                <a:lnTo>
                  <a:pt x="215" y="502"/>
                </a:lnTo>
                <a:lnTo>
                  <a:pt x="215" y="502"/>
                </a:lnTo>
                <a:lnTo>
                  <a:pt x="216" y="505"/>
                </a:lnTo>
                <a:lnTo>
                  <a:pt x="219" y="507"/>
                </a:lnTo>
                <a:lnTo>
                  <a:pt x="220" y="507"/>
                </a:lnTo>
                <a:lnTo>
                  <a:pt x="220" y="505"/>
                </a:lnTo>
                <a:lnTo>
                  <a:pt x="220" y="502"/>
                </a:lnTo>
                <a:lnTo>
                  <a:pt x="220" y="500"/>
                </a:lnTo>
                <a:lnTo>
                  <a:pt x="220" y="499"/>
                </a:lnTo>
                <a:lnTo>
                  <a:pt x="220" y="496"/>
                </a:lnTo>
                <a:lnTo>
                  <a:pt x="220" y="495"/>
                </a:lnTo>
                <a:lnTo>
                  <a:pt x="221" y="493"/>
                </a:lnTo>
                <a:lnTo>
                  <a:pt x="223" y="491"/>
                </a:lnTo>
                <a:lnTo>
                  <a:pt x="226" y="497"/>
                </a:lnTo>
                <a:lnTo>
                  <a:pt x="226" y="504"/>
                </a:lnTo>
                <a:lnTo>
                  <a:pt x="226" y="505"/>
                </a:lnTo>
                <a:lnTo>
                  <a:pt x="226" y="507"/>
                </a:lnTo>
                <a:lnTo>
                  <a:pt x="225" y="508"/>
                </a:lnTo>
                <a:lnTo>
                  <a:pt x="225" y="508"/>
                </a:lnTo>
                <a:lnTo>
                  <a:pt x="224" y="512"/>
                </a:lnTo>
                <a:lnTo>
                  <a:pt x="223" y="514"/>
                </a:lnTo>
                <a:lnTo>
                  <a:pt x="224" y="522"/>
                </a:lnTo>
                <a:lnTo>
                  <a:pt x="225" y="526"/>
                </a:lnTo>
                <a:lnTo>
                  <a:pt x="226" y="527"/>
                </a:lnTo>
                <a:lnTo>
                  <a:pt x="228" y="527"/>
                </a:lnTo>
                <a:lnTo>
                  <a:pt x="227" y="530"/>
                </a:lnTo>
                <a:lnTo>
                  <a:pt x="226" y="532"/>
                </a:lnTo>
                <a:lnTo>
                  <a:pt x="226" y="533"/>
                </a:lnTo>
                <a:lnTo>
                  <a:pt x="225" y="534"/>
                </a:lnTo>
                <a:lnTo>
                  <a:pt x="223" y="537"/>
                </a:lnTo>
                <a:lnTo>
                  <a:pt x="223" y="539"/>
                </a:lnTo>
                <a:lnTo>
                  <a:pt x="223" y="540"/>
                </a:lnTo>
                <a:lnTo>
                  <a:pt x="223" y="541"/>
                </a:lnTo>
                <a:lnTo>
                  <a:pt x="223" y="543"/>
                </a:lnTo>
                <a:lnTo>
                  <a:pt x="222" y="544"/>
                </a:lnTo>
                <a:lnTo>
                  <a:pt x="222" y="546"/>
                </a:lnTo>
                <a:lnTo>
                  <a:pt x="220" y="550"/>
                </a:lnTo>
                <a:lnTo>
                  <a:pt x="220" y="552"/>
                </a:lnTo>
                <a:lnTo>
                  <a:pt x="220" y="555"/>
                </a:lnTo>
                <a:lnTo>
                  <a:pt x="220" y="558"/>
                </a:lnTo>
                <a:lnTo>
                  <a:pt x="218" y="559"/>
                </a:lnTo>
                <a:lnTo>
                  <a:pt x="217" y="568"/>
                </a:lnTo>
                <a:lnTo>
                  <a:pt x="217" y="571"/>
                </a:lnTo>
                <a:lnTo>
                  <a:pt x="218" y="570"/>
                </a:lnTo>
                <a:lnTo>
                  <a:pt x="219" y="566"/>
                </a:lnTo>
                <a:lnTo>
                  <a:pt x="221" y="567"/>
                </a:lnTo>
                <a:lnTo>
                  <a:pt x="223" y="565"/>
                </a:lnTo>
                <a:lnTo>
                  <a:pt x="223" y="563"/>
                </a:lnTo>
                <a:lnTo>
                  <a:pt x="225" y="563"/>
                </a:lnTo>
                <a:lnTo>
                  <a:pt x="226" y="566"/>
                </a:lnTo>
                <a:lnTo>
                  <a:pt x="225" y="569"/>
                </a:lnTo>
                <a:lnTo>
                  <a:pt x="224" y="571"/>
                </a:lnTo>
                <a:lnTo>
                  <a:pt x="223" y="574"/>
                </a:lnTo>
                <a:lnTo>
                  <a:pt x="223" y="575"/>
                </a:lnTo>
                <a:lnTo>
                  <a:pt x="224" y="576"/>
                </a:lnTo>
                <a:lnTo>
                  <a:pt x="222" y="579"/>
                </a:lnTo>
                <a:lnTo>
                  <a:pt x="220" y="582"/>
                </a:lnTo>
                <a:lnTo>
                  <a:pt x="220" y="583"/>
                </a:lnTo>
                <a:lnTo>
                  <a:pt x="216" y="587"/>
                </a:lnTo>
                <a:lnTo>
                  <a:pt x="214" y="589"/>
                </a:lnTo>
                <a:lnTo>
                  <a:pt x="214" y="589"/>
                </a:lnTo>
                <a:lnTo>
                  <a:pt x="211" y="592"/>
                </a:lnTo>
                <a:lnTo>
                  <a:pt x="211" y="594"/>
                </a:lnTo>
                <a:lnTo>
                  <a:pt x="209" y="596"/>
                </a:lnTo>
                <a:lnTo>
                  <a:pt x="208" y="597"/>
                </a:lnTo>
                <a:lnTo>
                  <a:pt x="207" y="598"/>
                </a:lnTo>
                <a:lnTo>
                  <a:pt x="206" y="598"/>
                </a:lnTo>
                <a:lnTo>
                  <a:pt x="205" y="598"/>
                </a:lnTo>
                <a:lnTo>
                  <a:pt x="203" y="599"/>
                </a:lnTo>
                <a:lnTo>
                  <a:pt x="201" y="600"/>
                </a:lnTo>
                <a:lnTo>
                  <a:pt x="195" y="604"/>
                </a:lnTo>
                <a:lnTo>
                  <a:pt x="190" y="605"/>
                </a:lnTo>
                <a:lnTo>
                  <a:pt x="189" y="606"/>
                </a:lnTo>
                <a:lnTo>
                  <a:pt x="187" y="606"/>
                </a:lnTo>
                <a:lnTo>
                  <a:pt x="181" y="608"/>
                </a:lnTo>
                <a:lnTo>
                  <a:pt x="179" y="609"/>
                </a:lnTo>
                <a:lnTo>
                  <a:pt x="176" y="610"/>
                </a:lnTo>
                <a:lnTo>
                  <a:pt x="175" y="610"/>
                </a:lnTo>
                <a:lnTo>
                  <a:pt x="173" y="611"/>
                </a:lnTo>
                <a:lnTo>
                  <a:pt x="171" y="612"/>
                </a:lnTo>
                <a:lnTo>
                  <a:pt x="165" y="614"/>
                </a:lnTo>
                <a:lnTo>
                  <a:pt x="160" y="615"/>
                </a:lnTo>
                <a:lnTo>
                  <a:pt x="149" y="619"/>
                </a:lnTo>
                <a:lnTo>
                  <a:pt x="134" y="625"/>
                </a:lnTo>
                <a:lnTo>
                  <a:pt x="128" y="628"/>
                </a:lnTo>
                <a:lnTo>
                  <a:pt x="128" y="629"/>
                </a:lnTo>
                <a:lnTo>
                  <a:pt x="124" y="630"/>
                </a:lnTo>
                <a:lnTo>
                  <a:pt x="123" y="631"/>
                </a:lnTo>
                <a:lnTo>
                  <a:pt x="120" y="632"/>
                </a:lnTo>
                <a:lnTo>
                  <a:pt x="114" y="636"/>
                </a:lnTo>
                <a:lnTo>
                  <a:pt x="113" y="637"/>
                </a:lnTo>
                <a:lnTo>
                  <a:pt x="110" y="640"/>
                </a:lnTo>
                <a:lnTo>
                  <a:pt x="108" y="643"/>
                </a:lnTo>
                <a:lnTo>
                  <a:pt x="108" y="644"/>
                </a:lnTo>
                <a:lnTo>
                  <a:pt x="107" y="647"/>
                </a:lnTo>
                <a:lnTo>
                  <a:pt x="107" y="649"/>
                </a:lnTo>
                <a:lnTo>
                  <a:pt x="106" y="649"/>
                </a:lnTo>
                <a:lnTo>
                  <a:pt x="106" y="650"/>
                </a:lnTo>
                <a:lnTo>
                  <a:pt x="106" y="651"/>
                </a:lnTo>
                <a:lnTo>
                  <a:pt x="105" y="652"/>
                </a:lnTo>
                <a:lnTo>
                  <a:pt x="103" y="654"/>
                </a:lnTo>
                <a:lnTo>
                  <a:pt x="101" y="655"/>
                </a:lnTo>
                <a:lnTo>
                  <a:pt x="100" y="655"/>
                </a:lnTo>
                <a:lnTo>
                  <a:pt x="101" y="658"/>
                </a:lnTo>
                <a:lnTo>
                  <a:pt x="106" y="664"/>
                </a:lnTo>
                <a:lnTo>
                  <a:pt x="110" y="668"/>
                </a:lnTo>
                <a:lnTo>
                  <a:pt x="112" y="669"/>
                </a:lnTo>
                <a:lnTo>
                  <a:pt x="112" y="668"/>
                </a:lnTo>
                <a:lnTo>
                  <a:pt x="112" y="667"/>
                </a:lnTo>
                <a:lnTo>
                  <a:pt x="112" y="666"/>
                </a:lnTo>
                <a:lnTo>
                  <a:pt x="113" y="662"/>
                </a:lnTo>
                <a:lnTo>
                  <a:pt x="114" y="662"/>
                </a:lnTo>
                <a:lnTo>
                  <a:pt x="116" y="661"/>
                </a:lnTo>
                <a:lnTo>
                  <a:pt x="116" y="663"/>
                </a:lnTo>
                <a:lnTo>
                  <a:pt x="116" y="665"/>
                </a:lnTo>
                <a:lnTo>
                  <a:pt x="115" y="668"/>
                </a:lnTo>
                <a:lnTo>
                  <a:pt x="115" y="672"/>
                </a:lnTo>
                <a:lnTo>
                  <a:pt x="114" y="687"/>
                </a:lnTo>
                <a:lnTo>
                  <a:pt x="113" y="691"/>
                </a:lnTo>
                <a:lnTo>
                  <a:pt x="113" y="693"/>
                </a:lnTo>
                <a:lnTo>
                  <a:pt x="108" y="693"/>
                </a:lnTo>
                <a:lnTo>
                  <a:pt x="105" y="693"/>
                </a:lnTo>
                <a:lnTo>
                  <a:pt x="93" y="693"/>
                </a:lnTo>
                <a:lnTo>
                  <a:pt x="91" y="693"/>
                </a:lnTo>
                <a:lnTo>
                  <a:pt x="83" y="693"/>
                </a:lnTo>
                <a:lnTo>
                  <a:pt x="82" y="693"/>
                </a:lnTo>
                <a:lnTo>
                  <a:pt x="81" y="692"/>
                </a:lnTo>
                <a:lnTo>
                  <a:pt x="81" y="690"/>
                </a:lnTo>
                <a:lnTo>
                  <a:pt x="81" y="678"/>
                </a:lnTo>
                <a:lnTo>
                  <a:pt x="80" y="675"/>
                </a:lnTo>
                <a:lnTo>
                  <a:pt x="79" y="674"/>
                </a:lnTo>
                <a:lnTo>
                  <a:pt x="79" y="668"/>
                </a:lnTo>
                <a:lnTo>
                  <a:pt x="81" y="663"/>
                </a:lnTo>
                <a:lnTo>
                  <a:pt x="79" y="658"/>
                </a:lnTo>
                <a:lnTo>
                  <a:pt x="76" y="656"/>
                </a:lnTo>
                <a:lnTo>
                  <a:pt x="74" y="655"/>
                </a:lnTo>
                <a:lnTo>
                  <a:pt x="73" y="649"/>
                </a:lnTo>
                <a:lnTo>
                  <a:pt x="75" y="643"/>
                </a:lnTo>
                <a:lnTo>
                  <a:pt x="76" y="641"/>
                </a:lnTo>
                <a:lnTo>
                  <a:pt x="76" y="637"/>
                </a:lnTo>
                <a:lnTo>
                  <a:pt x="75" y="636"/>
                </a:lnTo>
                <a:lnTo>
                  <a:pt x="75" y="632"/>
                </a:lnTo>
                <a:lnTo>
                  <a:pt x="76" y="629"/>
                </a:lnTo>
                <a:lnTo>
                  <a:pt x="77" y="619"/>
                </a:lnTo>
                <a:lnTo>
                  <a:pt x="77" y="616"/>
                </a:lnTo>
                <a:lnTo>
                  <a:pt x="76" y="611"/>
                </a:lnTo>
                <a:lnTo>
                  <a:pt x="76" y="606"/>
                </a:lnTo>
                <a:lnTo>
                  <a:pt x="76" y="602"/>
                </a:lnTo>
                <a:lnTo>
                  <a:pt x="77" y="591"/>
                </a:lnTo>
                <a:lnTo>
                  <a:pt x="76" y="591"/>
                </a:lnTo>
                <a:lnTo>
                  <a:pt x="74" y="585"/>
                </a:lnTo>
                <a:lnTo>
                  <a:pt x="74" y="584"/>
                </a:lnTo>
                <a:lnTo>
                  <a:pt x="71" y="579"/>
                </a:lnTo>
                <a:lnTo>
                  <a:pt x="71" y="578"/>
                </a:lnTo>
                <a:lnTo>
                  <a:pt x="71" y="571"/>
                </a:lnTo>
                <a:lnTo>
                  <a:pt x="71" y="570"/>
                </a:lnTo>
                <a:lnTo>
                  <a:pt x="69" y="568"/>
                </a:lnTo>
                <a:lnTo>
                  <a:pt x="66" y="566"/>
                </a:lnTo>
                <a:lnTo>
                  <a:pt x="64" y="561"/>
                </a:lnTo>
                <a:lnTo>
                  <a:pt x="63" y="559"/>
                </a:lnTo>
                <a:lnTo>
                  <a:pt x="62" y="557"/>
                </a:lnTo>
                <a:lnTo>
                  <a:pt x="62" y="556"/>
                </a:lnTo>
                <a:lnTo>
                  <a:pt x="62" y="554"/>
                </a:lnTo>
                <a:lnTo>
                  <a:pt x="60" y="553"/>
                </a:lnTo>
                <a:lnTo>
                  <a:pt x="57" y="550"/>
                </a:lnTo>
                <a:lnTo>
                  <a:pt x="56" y="547"/>
                </a:lnTo>
                <a:lnTo>
                  <a:pt x="57" y="543"/>
                </a:lnTo>
                <a:lnTo>
                  <a:pt x="57" y="540"/>
                </a:lnTo>
                <a:lnTo>
                  <a:pt x="57" y="538"/>
                </a:lnTo>
                <a:lnTo>
                  <a:pt x="55" y="532"/>
                </a:lnTo>
                <a:lnTo>
                  <a:pt x="47" y="505"/>
                </a:lnTo>
                <a:lnTo>
                  <a:pt x="46" y="505"/>
                </a:lnTo>
                <a:lnTo>
                  <a:pt x="47" y="505"/>
                </a:lnTo>
                <a:lnTo>
                  <a:pt x="49" y="503"/>
                </a:lnTo>
                <a:lnTo>
                  <a:pt x="50" y="502"/>
                </a:lnTo>
                <a:lnTo>
                  <a:pt x="63" y="489"/>
                </a:lnTo>
                <a:lnTo>
                  <a:pt x="73" y="479"/>
                </a:lnTo>
                <a:lnTo>
                  <a:pt x="93" y="458"/>
                </a:lnTo>
                <a:lnTo>
                  <a:pt x="96" y="459"/>
                </a:lnTo>
                <a:lnTo>
                  <a:pt x="97" y="460"/>
                </a:lnTo>
                <a:lnTo>
                  <a:pt x="96" y="458"/>
                </a:lnTo>
                <a:lnTo>
                  <a:pt x="93" y="454"/>
                </a:lnTo>
                <a:lnTo>
                  <a:pt x="91" y="450"/>
                </a:lnTo>
                <a:lnTo>
                  <a:pt x="92" y="450"/>
                </a:lnTo>
                <a:lnTo>
                  <a:pt x="96" y="444"/>
                </a:lnTo>
                <a:lnTo>
                  <a:pt x="98" y="442"/>
                </a:lnTo>
                <a:lnTo>
                  <a:pt x="98" y="439"/>
                </a:lnTo>
                <a:lnTo>
                  <a:pt x="97" y="438"/>
                </a:lnTo>
                <a:lnTo>
                  <a:pt x="96" y="431"/>
                </a:lnTo>
                <a:lnTo>
                  <a:pt x="97" y="428"/>
                </a:lnTo>
                <a:lnTo>
                  <a:pt x="100" y="426"/>
                </a:lnTo>
                <a:lnTo>
                  <a:pt x="104" y="426"/>
                </a:lnTo>
                <a:lnTo>
                  <a:pt x="110" y="418"/>
                </a:lnTo>
                <a:lnTo>
                  <a:pt x="113" y="414"/>
                </a:lnTo>
                <a:lnTo>
                  <a:pt x="113" y="412"/>
                </a:lnTo>
                <a:lnTo>
                  <a:pt x="113" y="410"/>
                </a:lnTo>
                <a:lnTo>
                  <a:pt x="114" y="408"/>
                </a:lnTo>
                <a:lnTo>
                  <a:pt x="118" y="404"/>
                </a:lnTo>
                <a:lnTo>
                  <a:pt x="119" y="400"/>
                </a:lnTo>
                <a:lnTo>
                  <a:pt x="121" y="393"/>
                </a:lnTo>
                <a:lnTo>
                  <a:pt x="118" y="389"/>
                </a:lnTo>
                <a:lnTo>
                  <a:pt x="112" y="386"/>
                </a:lnTo>
                <a:lnTo>
                  <a:pt x="112" y="381"/>
                </a:lnTo>
                <a:lnTo>
                  <a:pt x="112" y="380"/>
                </a:lnTo>
                <a:lnTo>
                  <a:pt x="110" y="380"/>
                </a:lnTo>
                <a:lnTo>
                  <a:pt x="109" y="380"/>
                </a:lnTo>
                <a:lnTo>
                  <a:pt x="110" y="376"/>
                </a:lnTo>
                <a:lnTo>
                  <a:pt x="112" y="373"/>
                </a:lnTo>
                <a:lnTo>
                  <a:pt x="112" y="372"/>
                </a:lnTo>
                <a:lnTo>
                  <a:pt x="113" y="365"/>
                </a:lnTo>
                <a:lnTo>
                  <a:pt x="112" y="361"/>
                </a:lnTo>
                <a:lnTo>
                  <a:pt x="109" y="361"/>
                </a:lnTo>
                <a:lnTo>
                  <a:pt x="107" y="361"/>
                </a:lnTo>
                <a:lnTo>
                  <a:pt x="106" y="361"/>
                </a:lnTo>
                <a:lnTo>
                  <a:pt x="106" y="358"/>
                </a:lnTo>
                <a:lnTo>
                  <a:pt x="106" y="354"/>
                </a:lnTo>
                <a:lnTo>
                  <a:pt x="109" y="352"/>
                </a:lnTo>
                <a:lnTo>
                  <a:pt x="111" y="351"/>
                </a:lnTo>
                <a:lnTo>
                  <a:pt x="112" y="351"/>
                </a:lnTo>
                <a:lnTo>
                  <a:pt x="113" y="352"/>
                </a:lnTo>
                <a:lnTo>
                  <a:pt x="115" y="351"/>
                </a:lnTo>
                <a:lnTo>
                  <a:pt x="116" y="348"/>
                </a:lnTo>
                <a:lnTo>
                  <a:pt x="114" y="344"/>
                </a:lnTo>
                <a:lnTo>
                  <a:pt x="113" y="342"/>
                </a:lnTo>
                <a:lnTo>
                  <a:pt x="113" y="341"/>
                </a:lnTo>
                <a:lnTo>
                  <a:pt x="115" y="340"/>
                </a:lnTo>
                <a:lnTo>
                  <a:pt x="116" y="340"/>
                </a:lnTo>
                <a:lnTo>
                  <a:pt x="118" y="339"/>
                </a:lnTo>
                <a:lnTo>
                  <a:pt x="119" y="337"/>
                </a:lnTo>
                <a:lnTo>
                  <a:pt x="121" y="333"/>
                </a:lnTo>
                <a:lnTo>
                  <a:pt x="120" y="332"/>
                </a:lnTo>
                <a:lnTo>
                  <a:pt x="119" y="331"/>
                </a:lnTo>
                <a:lnTo>
                  <a:pt x="117" y="329"/>
                </a:lnTo>
                <a:lnTo>
                  <a:pt x="119" y="326"/>
                </a:lnTo>
                <a:lnTo>
                  <a:pt x="118" y="323"/>
                </a:lnTo>
                <a:lnTo>
                  <a:pt x="118" y="322"/>
                </a:lnTo>
                <a:lnTo>
                  <a:pt x="117" y="322"/>
                </a:lnTo>
                <a:lnTo>
                  <a:pt x="116" y="320"/>
                </a:lnTo>
                <a:lnTo>
                  <a:pt x="116" y="317"/>
                </a:lnTo>
                <a:lnTo>
                  <a:pt x="116" y="313"/>
                </a:lnTo>
                <a:lnTo>
                  <a:pt x="117" y="310"/>
                </a:lnTo>
                <a:lnTo>
                  <a:pt x="119" y="307"/>
                </a:lnTo>
                <a:lnTo>
                  <a:pt x="120" y="303"/>
                </a:lnTo>
                <a:lnTo>
                  <a:pt x="120" y="301"/>
                </a:lnTo>
                <a:lnTo>
                  <a:pt x="119" y="300"/>
                </a:lnTo>
                <a:lnTo>
                  <a:pt x="118" y="299"/>
                </a:lnTo>
                <a:lnTo>
                  <a:pt x="117" y="297"/>
                </a:lnTo>
                <a:lnTo>
                  <a:pt x="120" y="290"/>
                </a:lnTo>
                <a:lnTo>
                  <a:pt x="119" y="290"/>
                </a:lnTo>
                <a:lnTo>
                  <a:pt x="118" y="289"/>
                </a:lnTo>
                <a:lnTo>
                  <a:pt x="118" y="287"/>
                </a:lnTo>
                <a:lnTo>
                  <a:pt x="118" y="286"/>
                </a:lnTo>
                <a:lnTo>
                  <a:pt x="118" y="285"/>
                </a:lnTo>
                <a:lnTo>
                  <a:pt x="118" y="284"/>
                </a:lnTo>
                <a:lnTo>
                  <a:pt x="117" y="282"/>
                </a:lnTo>
                <a:lnTo>
                  <a:pt x="115" y="279"/>
                </a:lnTo>
                <a:lnTo>
                  <a:pt x="115" y="278"/>
                </a:lnTo>
                <a:lnTo>
                  <a:pt x="112" y="272"/>
                </a:lnTo>
                <a:lnTo>
                  <a:pt x="113" y="271"/>
                </a:lnTo>
                <a:lnTo>
                  <a:pt x="114" y="271"/>
                </a:lnTo>
                <a:lnTo>
                  <a:pt x="115" y="270"/>
                </a:lnTo>
                <a:lnTo>
                  <a:pt x="116" y="269"/>
                </a:lnTo>
                <a:lnTo>
                  <a:pt x="116" y="268"/>
                </a:lnTo>
                <a:lnTo>
                  <a:pt x="117" y="267"/>
                </a:lnTo>
                <a:lnTo>
                  <a:pt x="117" y="266"/>
                </a:lnTo>
                <a:lnTo>
                  <a:pt x="117" y="265"/>
                </a:lnTo>
                <a:lnTo>
                  <a:pt x="118" y="264"/>
                </a:lnTo>
                <a:lnTo>
                  <a:pt x="115" y="263"/>
                </a:lnTo>
                <a:lnTo>
                  <a:pt x="110" y="264"/>
                </a:lnTo>
                <a:lnTo>
                  <a:pt x="108" y="264"/>
                </a:lnTo>
                <a:lnTo>
                  <a:pt x="106" y="263"/>
                </a:lnTo>
                <a:lnTo>
                  <a:pt x="106" y="259"/>
                </a:lnTo>
                <a:lnTo>
                  <a:pt x="100" y="257"/>
                </a:lnTo>
                <a:lnTo>
                  <a:pt x="93" y="254"/>
                </a:lnTo>
                <a:lnTo>
                  <a:pt x="92" y="253"/>
                </a:lnTo>
                <a:lnTo>
                  <a:pt x="91" y="253"/>
                </a:lnTo>
                <a:lnTo>
                  <a:pt x="88" y="252"/>
                </a:lnTo>
                <a:lnTo>
                  <a:pt x="87" y="252"/>
                </a:lnTo>
                <a:lnTo>
                  <a:pt x="86" y="252"/>
                </a:lnTo>
                <a:lnTo>
                  <a:pt x="82" y="252"/>
                </a:lnTo>
                <a:lnTo>
                  <a:pt x="80" y="252"/>
                </a:lnTo>
                <a:lnTo>
                  <a:pt x="78" y="252"/>
                </a:lnTo>
                <a:lnTo>
                  <a:pt x="75" y="252"/>
                </a:lnTo>
                <a:lnTo>
                  <a:pt x="72" y="251"/>
                </a:lnTo>
                <a:lnTo>
                  <a:pt x="72" y="249"/>
                </a:lnTo>
                <a:lnTo>
                  <a:pt x="67" y="245"/>
                </a:lnTo>
                <a:lnTo>
                  <a:pt x="64" y="242"/>
                </a:lnTo>
                <a:lnTo>
                  <a:pt x="62" y="242"/>
                </a:lnTo>
                <a:lnTo>
                  <a:pt x="58" y="242"/>
                </a:lnTo>
                <a:lnTo>
                  <a:pt x="57" y="242"/>
                </a:lnTo>
                <a:lnTo>
                  <a:pt x="55" y="241"/>
                </a:lnTo>
                <a:lnTo>
                  <a:pt x="52" y="240"/>
                </a:lnTo>
                <a:lnTo>
                  <a:pt x="50" y="239"/>
                </a:lnTo>
                <a:lnTo>
                  <a:pt x="49" y="238"/>
                </a:lnTo>
                <a:lnTo>
                  <a:pt x="49" y="237"/>
                </a:lnTo>
                <a:lnTo>
                  <a:pt x="47" y="235"/>
                </a:lnTo>
                <a:lnTo>
                  <a:pt x="45" y="234"/>
                </a:lnTo>
                <a:lnTo>
                  <a:pt x="40" y="233"/>
                </a:lnTo>
                <a:lnTo>
                  <a:pt x="36" y="234"/>
                </a:lnTo>
                <a:lnTo>
                  <a:pt x="26" y="233"/>
                </a:lnTo>
                <a:lnTo>
                  <a:pt x="10" y="233"/>
                </a:lnTo>
                <a:lnTo>
                  <a:pt x="9" y="219"/>
                </a:lnTo>
                <a:lnTo>
                  <a:pt x="9" y="218"/>
                </a:lnTo>
                <a:lnTo>
                  <a:pt x="8" y="216"/>
                </a:lnTo>
                <a:lnTo>
                  <a:pt x="8" y="212"/>
                </a:lnTo>
                <a:lnTo>
                  <a:pt x="7" y="206"/>
                </a:lnTo>
                <a:lnTo>
                  <a:pt x="5" y="204"/>
                </a:lnTo>
                <a:lnTo>
                  <a:pt x="5" y="203"/>
                </a:lnTo>
                <a:lnTo>
                  <a:pt x="3" y="202"/>
                </a:lnTo>
                <a:lnTo>
                  <a:pt x="2" y="200"/>
                </a:lnTo>
                <a:lnTo>
                  <a:pt x="1" y="197"/>
                </a:lnTo>
                <a:lnTo>
                  <a:pt x="1" y="195"/>
                </a:lnTo>
                <a:lnTo>
                  <a:pt x="0" y="190"/>
                </a:lnTo>
                <a:lnTo>
                  <a:pt x="6" y="190"/>
                </a:lnTo>
                <a:lnTo>
                  <a:pt x="13" y="187"/>
                </a:lnTo>
                <a:lnTo>
                  <a:pt x="14" y="186"/>
                </a:lnTo>
                <a:lnTo>
                  <a:pt x="17" y="185"/>
                </a:lnTo>
                <a:lnTo>
                  <a:pt x="25" y="181"/>
                </a:lnTo>
                <a:lnTo>
                  <a:pt x="30" y="181"/>
                </a:lnTo>
                <a:lnTo>
                  <a:pt x="36" y="179"/>
                </a:lnTo>
                <a:lnTo>
                  <a:pt x="37" y="179"/>
                </a:lnTo>
                <a:lnTo>
                  <a:pt x="39" y="179"/>
                </a:lnTo>
                <a:lnTo>
                  <a:pt x="47" y="177"/>
                </a:lnTo>
                <a:lnTo>
                  <a:pt x="53" y="175"/>
                </a:lnTo>
                <a:lnTo>
                  <a:pt x="55" y="175"/>
                </a:lnTo>
                <a:lnTo>
                  <a:pt x="55" y="175"/>
                </a:lnTo>
                <a:lnTo>
                  <a:pt x="56" y="174"/>
                </a:lnTo>
                <a:lnTo>
                  <a:pt x="63" y="170"/>
                </a:lnTo>
                <a:lnTo>
                  <a:pt x="65" y="169"/>
                </a:lnTo>
                <a:lnTo>
                  <a:pt x="67" y="169"/>
                </a:lnTo>
                <a:lnTo>
                  <a:pt x="68" y="169"/>
                </a:lnTo>
                <a:lnTo>
                  <a:pt x="69" y="168"/>
                </a:lnTo>
                <a:lnTo>
                  <a:pt x="70" y="168"/>
                </a:lnTo>
                <a:lnTo>
                  <a:pt x="71" y="168"/>
                </a:lnTo>
                <a:lnTo>
                  <a:pt x="74" y="167"/>
                </a:lnTo>
                <a:lnTo>
                  <a:pt x="80" y="165"/>
                </a:lnTo>
                <a:lnTo>
                  <a:pt x="86" y="163"/>
                </a:lnTo>
                <a:lnTo>
                  <a:pt x="91" y="162"/>
                </a:lnTo>
                <a:lnTo>
                  <a:pt x="92" y="162"/>
                </a:lnTo>
                <a:lnTo>
                  <a:pt x="118" y="153"/>
                </a:lnTo>
                <a:lnTo>
                  <a:pt x="128" y="149"/>
                </a:lnTo>
                <a:lnTo>
                  <a:pt x="129" y="150"/>
                </a:lnTo>
                <a:lnTo>
                  <a:pt x="131" y="155"/>
                </a:lnTo>
                <a:lnTo>
                  <a:pt x="133" y="157"/>
                </a:lnTo>
                <a:lnTo>
                  <a:pt x="137" y="162"/>
                </a:lnTo>
                <a:lnTo>
                  <a:pt x="141" y="167"/>
                </a:lnTo>
                <a:lnTo>
                  <a:pt x="145" y="172"/>
                </a:lnTo>
                <a:lnTo>
                  <a:pt x="148" y="171"/>
                </a:lnTo>
                <a:lnTo>
                  <a:pt x="151" y="171"/>
                </a:lnTo>
                <a:lnTo>
                  <a:pt x="156" y="169"/>
                </a:lnTo>
                <a:lnTo>
                  <a:pt x="166" y="168"/>
                </a:lnTo>
                <a:lnTo>
                  <a:pt x="176" y="165"/>
                </a:lnTo>
                <a:lnTo>
                  <a:pt x="176" y="166"/>
                </a:lnTo>
                <a:lnTo>
                  <a:pt x="178" y="167"/>
                </a:lnTo>
                <a:lnTo>
                  <a:pt x="178" y="168"/>
                </a:lnTo>
                <a:lnTo>
                  <a:pt x="179" y="170"/>
                </a:lnTo>
                <a:lnTo>
                  <a:pt x="180" y="171"/>
                </a:lnTo>
                <a:lnTo>
                  <a:pt x="182" y="172"/>
                </a:lnTo>
                <a:lnTo>
                  <a:pt x="182" y="173"/>
                </a:lnTo>
                <a:lnTo>
                  <a:pt x="183" y="174"/>
                </a:lnTo>
                <a:lnTo>
                  <a:pt x="183" y="175"/>
                </a:lnTo>
                <a:lnTo>
                  <a:pt x="184" y="181"/>
                </a:lnTo>
                <a:lnTo>
                  <a:pt x="185" y="189"/>
                </a:lnTo>
                <a:lnTo>
                  <a:pt x="184" y="194"/>
                </a:lnTo>
                <a:lnTo>
                  <a:pt x="184" y="196"/>
                </a:lnTo>
                <a:lnTo>
                  <a:pt x="185" y="200"/>
                </a:lnTo>
                <a:lnTo>
                  <a:pt x="185" y="201"/>
                </a:lnTo>
                <a:lnTo>
                  <a:pt x="186" y="202"/>
                </a:lnTo>
                <a:lnTo>
                  <a:pt x="185" y="203"/>
                </a:lnTo>
                <a:lnTo>
                  <a:pt x="184" y="205"/>
                </a:lnTo>
                <a:lnTo>
                  <a:pt x="183" y="206"/>
                </a:lnTo>
                <a:lnTo>
                  <a:pt x="182" y="206"/>
                </a:lnTo>
                <a:lnTo>
                  <a:pt x="179" y="211"/>
                </a:lnTo>
                <a:lnTo>
                  <a:pt x="178" y="213"/>
                </a:lnTo>
                <a:lnTo>
                  <a:pt x="179" y="213"/>
                </a:lnTo>
                <a:lnTo>
                  <a:pt x="179" y="214"/>
                </a:lnTo>
                <a:lnTo>
                  <a:pt x="179" y="217"/>
                </a:lnTo>
                <a:lnTo>
                  <a:pt x="178" y="219"/>
                </a:lnTo>
                <a:lnTo>
                  <a:pt x="176" y="221"/>
                </a:lnTo>
                <a:lnTo>
                  <a:pt x="176" y="222"/>
                </a:lnTo>
                <a:lnTo>
                  <a:pt x="174" y="223"/>
                </a:lnTo>
                <a:lnTo>
                  <a:pt x="173" y="223"/>
                </a:lnTo>
                <a:lnTo>
                  <a:pt x="172" y="224"/>
                </a:lnTo>
                <a:lnTo>
                  <a:pt x="172" y="225"/>
                </a:lnTo>
                <a:lnTo>
                  <a:pt x="171" y="226"/>
                </a:lnTo>
                <a:lnTo>
                  <a:pt x="171" y="229"/>
                </a:lnTo>
                <a:lnTo>
                  <a:pt x="171" y="230"/>
                </a:lnTo>
                <a:lnTo>
                  <a:pt x="173" y="231"/>
                </a:lnTo>
                <a:lnTo>
                  <a:pt x="174" y="231"/>
                </a:lnTo>
                <a:lnTo>
                  <a:pt x="175" y="232"/>
                </a:lnTo>
                <a:lnTo>
                  <a:pt x="178" y="236"/>
                </a:lnTo>
                <a:lnTo>
                  <a:pt x="179" y="236"/>
                </a:lnTo>
                <a:lnTo>
                  <a:pt x="178" y="238"/>
                </a:lnTo>
                <a:lnTo>
                  <a:pt x="178" y="239"/>
                </a:lnTo>
                <a:lnTo>
                  <a:pt x="178" y="242"/>
                </a:lnTo>
                <a:lnTo>
                  <a:pt x="179" y="245"/>
                </a:lnTo>
                <a:lnTo>
                  <a:pt x="180" y="245"/>
                </a:lnTo>
                <a:lnTo>
                  <a:pt x="182" y="245"/>
                </a:lnTo>
                <a:lnTo>
                  <a:pt x="182" y="246"/>
                </a:lnTo>
                <a:lnTo>
                  <a:pt x="183" y="246"/>
                </a:lnTo>
                <a:lnTo>
                  <a:pt x="185" y="247"/>
                </a:lnTo>
                <a:lnTo>
                  <a:pt x="186" y="250"/>
                </a:lnTo>
                <a:lnTo>
                  <a:pt x="189" y="252"/>
                </a:lnTo>
                <a:lnTo>
                  <a:pt x="191" y="255"/>
                </a:lnTo>
                <a:lnTo>
                  <a:pt x="193" y="257"/>
                </a:lnTo>
                <a:lnTo>
                  <a:pt x="196" y="260"/>
                </a:lnTo>
                <a:lnTo>
                  <a:pt x="202" y="267"/>
                </a:lnTo>
                <a:lnTo>
                  <a:pt x="204" y="268"/>
                </a:lnTo>
                <a:lnTo>
                  <a:pt x="205" y="268"/>
                </a:lnTo>
                <a:lnTo>
                  <a:pt x="206" y="268"/>
                </a:lnTo>
                <a:lnTo>
                  <a:pt x="208" y="268"/>
                </a:lnTo>
                <a:lnTo>
                  <a:pt x="209" y="269"/>
                </a:lnTo>
                <a:lnTo>
                  <a:pt x="209" y="273"/>
                </a:lnTo>
                <a:lnTo>
                  <a:pt x="208" y="274"/>
                </a:lnTo>
                <a:lnTo>
                  <a:pt x="207" y="275"/>
                </a:lnTo>
                <a:lnTo>
                  <a:pt x="206" y="276"/>
                </a:lnTo>
                <a:lnTo>
                  <a:pt x="205" y="277"/>
                </a:lnTo>
                <a:lnTo>
                  <a:pt x="207" y="281"/>
                </a:lnTo>
                <a:lnTo>
                  <a:pt x="208" y="281"/>
                </a:lnTo>
                <a:lnTo>
                  <a:pt x="214" y="282"/>
                </a:lnTo>
                <a:lnTo>
                  <a:pt x="215" y="282"/>
                </a:lnTo>
                <a:lnTo>
                  <a:pt x="215" y="280"/>
                </a:lnTo>
                <a:lnTo>
                  <a:pt x="216" y="278"/>
                </a:lnTo>
                <a:lnTo>
                  <a:pt x="215" y="277"/>
                </a:lnTo>
                <a:lnTo>
                  <a:pt x="214" y="274"/>
                </a:lnTo>
                <a:lnTo>
                  <a:pt x="215" y="271"/>
                </a:lnTo>
                <a:lnTo>
                  <a:pt x="215" y="268"/>
                </a:lnTo>
                <a:lnTo>
                  <a:pt x="214" y="264"/>
                </a:lnTo>
                <a:lnTo>
                  <a:pt x="214" y="262"/>
                </a:lnTo>
                <a:lnTo>
                  <a:pt x="212" y="261"/>
                </a:lnTo>
                <a:lnTo>
                  <a:pt x="211" y="260"/>
                </a:lnTo>
                <a:lnTo>
                  <a:pt x="210" y="260"/>
                </a:lnTo>
                <a:lnTo>
                  <a:pt x="209" y="258"/>
                </a:lnTo>
                <a:lnTo>
                  <a:pt x="208" y="257"/>
                </a:lnTo>
                <a:lnTo>
                  <a:pt x="211" y="255"/>
                </a:lnTo>
                <a:lnTo>
                  <a:pt x="213" y="253"/>
                </a:lnTo>
                <a:lnTo>
                  <a:pt x="214" y="251"/>
                </a:lnTo>
                <a:lnTo>
                  <a:pt x="214" y="246"/>
                </a:lnTo>
                <a:lnTo>
                  <a:pt x="215" y="243"/>
                </a:lnTo>
                <a:lnTo>
                  <a:pt x="220" y="239"/>
                </a:lnTo>
                <a:lnTo>
                  <a:pt x="221" y="239"/>
                </a:lnTo>
                <a:lnTo>
                  <a:pt x="223" y="239"/>
                </a:lnTo>
                <a:lnTo>
                  <a:pt x="226" y="240"/>
                </a:lnTo>
                <a:lnTo>
                  <a:pt x="233" y="239"/>
                </a:lnTo>
                <a:lnTo>
                  <a:pt x="235" y="237"/>
                </a:lnTo>
                <a:lnTo>
                  <a:pt x="236" y="236"/>
                </a:lnTo>
                <a:lnTo>
                  <a:pt x="237" y="234"/>
                </a:lnTo>
                <a:lnTo>
                  <a:pt x="238" y="227"/>
                </a:lnTo>
                <a:lnTo>
                  <a:pt x="239" y="211"/>
                </a:lnTo>
                <a:lnTo>
                  <a:pt x="239" y="210"/>
                </a:lnTo>
                <a:lnTo>
                  <a:pt x="239" y="209"/>
                </a:lnTo>
                <a:lnTo>
                  <a:pt x="239" y="207"/>
                </a:lnTo>
                <a:lnTo>
                  <a:pt x="239" y="205"/>
                </a:lnTo>
                <a:lnTo>
                  <a:pt x="237" y="199"/>
                </a:lnTo>
                <a:lnTo>
                  <a:pt x="239" y="192"/>
                </a:lnTo>
                <a:lnTo>
                  <a:pt x="242" y="187"/>
                </a:lnTo>
                <a:lnTo>
                  <a:pt x="240" y="187"/>
                </a:lnTo>
                <a:lnTo>
                  <a:pt x="239" y="181"/>
                </a:lnTo>
                <a:lnTo>
                  <a:pt x="239" y="178"/>
                </a:lnTo>
                <a:lnTo>
                  <a:pt x="239" y="177"/>
                </a:lnTo>
                <a:lnTo>
                  <a:pt x="238" y="175"/>
                </a:lnTo>
                <a:lnTo>
                  <a:pt x="226" y="160"/>
                </a:lnTo>
                <a:lnTo>
                  <a:pt x="225" y="160"/>
                </a:lnTo>
                <a:lnTo>
                  <a:pt x="224" y="157"/>
                </a:lnTo>
                <a:lnTo>
                  <a:pt x="224" y="156"/>
                </a:lnTo>
                <a:lnTo>
                  <a:pt x="212" y="143"/>
                </a:lnTo>
                <a:lnTo>
                  <a:pt x="210" y="140"/>
                </a:lnTo>
                <a:lnTo>
                  <a:pt x="207" y="136"/>
                </a:lnTo>
                <a:lnTo>
                  <a:pt x="199" y="129"/>
                </a:lnTo>
                <a:lnTo>
                  <a:pt x="197" y="128"/>
                </a:lnTo>
                <a:lnTo>
                  <a:pt x="195" y="128"/>
                </a:lnTo>
                <a:lnTo>
                  <a:pt x="189" y="128"/>
                </a:lnTo>
                <a:lnTo>
                  <a:pt x="185" y="123"/>
                </a:lnTo>
                <a:lnTo>
                  <a:pt x="184" y="121"/>
                </a:lnTo>
                <a:lnTo>
                  <a:pt x="184" y="119"/>
                </a:lnTo>
                <a:lnTo>
                  <a:pt x="184" y="118"/>
                </a:lnTo>
                <a:lnTo>
                  <a:pt x="184" y="109"/>
                </a:lnTo>
                <a:lnTo>
                  <a:pt x="183" y="107"/>
                </a:lnTo>
                <a:lnTo>
                  <a:pt x="183" y="104"/>
                </a:lnTo>
                <a:lnTo>
                  <a:pt x="183" y="104"/>
                </a:lnTo>
                <a:lnTo>
                  <a:pt x="183" y="100"/>
                </a:lnTo>
                <a:lnTo>
                  <a:pt x="183" y="98"/>
                </a:lnTo>
                <a:lnTo>
                  <a:pt x="183" y="97"/>
                </a:lnTo>
                <a:lnTo>
                  <a:pt x="182" y="94"/>
                </a:lnTo>
                <a:lnTo>
                  <a:pt x="182" y="92"/>
                </a:lnTo>
                <a:lnTo>
                  <a:pt x="182" y="91"/>
                </a:lnTo>
                <a:lnTo>
                  <a:pt x="181" y="90"/>
                </a:lnTo>
                <a:lnTo>
                  <a:pt x="180" y="88"/>
                </a:lnTo>
                <a:lnTo>
                  <a:pt x="179" y="85"/>
                </a:lnTo>
                <a:lnTo>
                  <a:pt x="178" y="81"/>
                </a:lnTo>
                <a:lnTo>
                  <a:pt x="178" y="78"/>
                </a:lnTo>
                <a:lnTo>
                  <a:pt x="176" y="74"/>
                </a:lnTo>
                <a:lnTo>
                  <a:pt x="176" y="72"/>
                </a:lnTo>
                <a:lnTo>
                  <a:pt x="176" y="71"/>
                </a:lnTo>
                <a:lnTo>
                  <a:pt x="176" y="70"/>
                </a:lnTo>
                <a:lnTo>
                  <a:pt x="178" y="67"/>
                </a:lnTo>
                <a:lnTo>
                  <a:pt x="181" y="64"/>
                </a:lnTo>
                <a:lnTo>
                  <a:pt x="182" y="61"/>
                </a:lnTo>
                <a:lnTo>
                  <a:pt x="184" y="59"/>
                </a:lnTo>
                <a:lnTo>
                  <a:pt x="186" y="55"/>
                </a:lnTo>
                <a:lnTo>
                  <a:pt x="187" y="54"/>
                </a:lnTo>
                <a:lnTo>
                  <a:pt x="187" y="52"/>
                </a:lnTo>
                <a:lnTo>
                  <a:pt x="188" y="51"/>
                </a:lnTo>
                <a:lnTo>
                  <a:pt x="188" y="50"/>
                </a:lnTo>
                <a:lnTo>
                  <a:pt x="188" y="48"/>
                </a:lnTo>
                <a:lnTo>
                  <a:pt x="187" y="47"/>
                </a:lnTo>
                <a:lnTo>
                  <a:pt x="187" y="47"/>
                </a:lnTo>
                <a:lnTo>
                  <a:pt x="190" y="47"/>
                </a:lnTo>
                <a:lnTo>
                  <a:pt x="198" y="47"/>
                </a:lnTo>
                <a:lnTo>
                  <a:pt x="201" y="47"/>
                </a:lnTo>
                <a:lnTo>
                  <a:pt x="201" y="46"/>
                </a:lnTo>
                <a:lnTo>
                  <a:pt x="203" y="47"/>
                </a:lnTo>
                <a:lnTo>
                  <a:pt x="213" y="47"/>
                </a:lnTo>
                <a:lnTo>
                  <a:pt x="221" y="47"/>
                </a:lnTo>
                <a:lnTo>
                  <a:pt x="227" y="47"/>
                </a:lnTo>
                <a:lnTo>
                  <a:pt x="230" y="47"/>
                </a:lnTo>
                <a:lnTo>
                  <a:pt x="231" y="46"/>
                </a:lnTo>
                <a:lnTo>
                  <a:pt x="233" y="42"/>
                </a:lnTo>
                <a:lnTo>
                  <a:pt x="238" y="40"/>
                </a:lnTo>
                <a:lnTo>
                  <a:pt x="242" y="40"/>
                </a:lnTo>
                <a:lnTo>
                  <a:pt x="252" y="47"/>
                </a:lnTo>
                <a:lnTo>
                  <a:pt x="252" y="49"/>
                </a:lnTo>
                <a:lnTo>
                  <a:pt x="252" y="50"/>
                </a:lnTo>
                <a:lnTo>
                  <a:pt x="253" y="52"/>
                </a:lnTo>
                <a:lnTo>
                  <a:pt x="257" y="52"/>
                </a:lnTo>
                <a:lnTo>
                  <a:pt x="258" y="52"/>
                </a:lnTo>
                <a:lnTo>
                  <a:pt x="259" y="52"/>
                </a:lnTo>
                <a:lnTo>
                  <a:pt x="261" y="51"/>
                </a:lnTo>
                <a:lnTo>
                  <a:pt x="267" y="53"/>
                </a:lnTo>
                <a:lnTo>
                  <a:pt x="269" y="53"/>
                </a:lnTo>
                <a:lnTo>
                  <a:pt x="274" y="52"/>
                </a:lnTo>
                <a:lnTo>
                  <a:pt x="276" y="51"/>
                </a:lnTo>
                <a:lnTo>
                  <a:pt x="277" y="50"/>
                </a:lnTo>
                <a:lnTo>
                  <a:pt x="278" y="49"/>
                </a:lnTo>
                <a:lnTo>
                  <a:pt x="278" y="48"/>
                </a:lnTo>
                <a:lnTo>
                  <a:pt x="280" y="46"/>
                </a:lnTo>
                <a:lnTo>
                  <a:pt x="287" y="47"/>
                </a:lnTo>
                <a:lnTo>
                  <a:pt x="292" y="50"/>
                </a:lnTo>
                <a:lnTo>
                  <a:pt x="296" y="51"/>
                </a:lnTo>
                <a:lnTo>
                  <a:pt x="298" y="52"/>
                </a:lnTo>
                <a:lnTo>
                  <a:pt x="304" y="53"/>
                </a:lnTo>
                <a:lnTo>
                  <a:pt x="308" y="53"/>
                </a:lnTo>
                <a:lnTo>
                  <a:pt x="313" y="49"/>
                </a:lnTo>
                <a:lnTo>
                  <a:pt x="316" y="47"/>
                </a:lnTo>
                <a:lnTo>
                  <a:pt x="321" y="46"/>
                </a:lnTo>
                <a:lnTo>
                  <a:pt x="322" y="45"/>
                </a:lnTo>
                <a:lnTo>
                  <a:pt x="322" y="43"/>
                </a:lnTo>
                <a:lnTo>
                  <a:pt x="322" y="42"/>
                </a:lnTo>
                <a:lnTo>
                  <a:pt x="322" y="41"/>
                </a:lnTo>
                <a:lnTo>
                  <a:pt x="324" y="36"/>
                </a:lnTo>
                <a:lnTo>
                  <a:pt x="325" y="34"/>
                </a:lnTo>
                <a:lnTo>
                  <a:pt x="327" y="34"/>
                </a:lnTo>
                <a:lnTo>
                  <a:pt x="328" y="34"/>
                </a:lnTo>
                <a:lnTo>
                  <a:pt x="331" y="33"/>
                </a:lnTo>
                <a:lnTo>
                  <a:pt x="334" y="33"/>
                </a:lnTo>
                <a:lnTo>
                  <a:pt x="337" y="34"/>
                </a:lnTo>
                <a:lnTo>
                  <a:pt x="344" y="37"/>
                </a:lnTo>
                <a:lnTo>
                  <a:pt x="345" y="37"/>
                </a:lnTo>
                <a:lnTo>
                  <a:pt x="346" y="38"/>
                </a:lnTo>
                <a:lnTo>
                  <a:pt x="347" y="39"/>
                </a:lnTo>
                <a:lnTo>
                  <a:pt x="350" y="40"/>
                </a:lnTo>
                <a:lnTo>
                  <a:pt x="352" y="38"/>
                </a:lnTo>
                <a:lnTo>
                  <a:pt x="354" y="36"/>
                </a:lnTo>
                <a:lnTo>
                  <a:pt x="356" y="34"/>
                </a:lnTo>
                <a:lnTo>
                  <a:pt x="357" y="34"/>
                </a:lnTo>
                <a:lnTo>
                  <a:pt x="358" y="34"/>
                </a:lnTo>
                <a:lnTo>
                  <a:pt x="368" y="29"/>
                </a:lnTo>
                <a:lnTo>
                  <a:pt x="369" y="29"/>
                </a:lnTo>
                <a:lnTo>
                  <a:pt x="378" y="27"/>
                </a:lnTo>
                <a:lnTo>
                  <a:pt x="379" y="28"/>
                </a:lnTo>
                <a:lnTo>
                  <a:pt x="380" y="29"/>
                </a:lnTo>
                <a:lnTo>
                  <a:pt x="382" y="29"/>
                </a:lnTo>
                <a:lnTo>
                  <a:pt x="383" y="29"/>
                </a:lnTo>
                <a:lnTo>
                  <a:pt x="385" y="28"/>
                </a:lnTo>
                <a:lnTo>
                  <a:pt x="386" y="27"/>
                </a:lnTo>
                <a:lnTo>
                  <a:pt x="388" y="25"/>
                </a:lnTo>
                <a:lnTo>
                  <a:pt x="393" y="21"/>
                </a:lnTo>
                <a:lnTo>
                  <a:pt x="394" y="21"/>
                </a:lnTo>
                <a:lnTo>
                  <a:pt x="400" y="20"/>
                </a:lnTo>
                <a:lnTo>
                  <a:pt x="401" y="20"/>
                </a:lnTo>
                <a:lnTo>
                  <a:pt x="405" y="19"/>
                </a:lnTo>
                <a:lnTo>
                  <a:pt x="405" y="18"/>
                </a:lnTo>
                <a:lnTo>
                  <a:pt x="406" y="17"/>
                </a:lnTo>
                <a:lnTo>
                  <a:pt x="407" y="16"/>
                </a:lnTo>
                <a:lnTo>
                  <a:pt x="409" y="15"/>
                </a:lnTo>
                <a:lnTo>
                  <a:pt x="410" y="15"/>
                </a:lnTo>
                <a:lnTo>
                  <a:pt x="411" y="14"/>
                </a:lnTo>
                <a:lnTo>
                  <a:pt x="412" y="14"/>
                </a:lnTo>
                <a:lnTo>
                  <a:pt x="415" y="13"/>
                </a:lnTo>
                <a:lnTo>
                  <a:pt x="421" y="8"/>
                </a:lnTo>
                <a:lnTo>
                  <a:pt x="429" y="3"/>
                </a:lnTo>
                <a:lnTo>
                  <a:pt x="430" y="2"/>
                </a:lnTo>
                <a:lnTo>
                  <a:pt x="432" y="1"/>
                </a:lnTo>
                <a:lnTo>
                  <a:pt x="432" y="0"/>
                </a:lnTo>
                <a:lnTo>
                  <a:pt x="433" y="0"/>
                </a:lnTo>
                <a:lnTo>
                  <a:pt x="436" y="0"/>
                </a:lnTo>
                <a:lnTo>
                  <a:pt x="438" y="5"/>
                </a:lnTo>
                <a:lnTo>
                  <a:pt x="439" y="8"/>
                </a:lnTo>
                <a:lnTo>
                  <a:pt x="439" y="8"/>
                </a:lnTo>
                <a:lnTo>
                  <a:pt x="436" y="13"/>
                </a:lnTo>
                <a:lnTo>
                  <a:pt x="437" y="14"/>
                </a:lnTo>
                <a:lnTo>
                  <a:pt x="440" y="15"/>
                </a:lnTo>
                <a:lnTo>
                  <a:pt x="440" y="15"/>
                </a:lnTo>
                <a:lnTo>
                  <a:pt x="440" y="16"/>
                </a:lnTo>
                <a:lnTo>
                  <a:pt x="438" y="17"/>
                </a:lnTo>
                <a:lnTo>
                  <a:pt x="436" y="18"/>
                </a:lnTo>
                <a:lnTo>
                  <a:pt x="436" y="19"/>
                </a:lnTo>
                <a:lnTo>
                  <a:pt x="436" y="20"/>
                </a:lnTo>
                <a:close/>
                <a:moveTo>
                  <a:pt x="187" y="65"/>
                </a:moveTo>
                <a:lnTo>
                  <a:pt x="187" y="66"/>
                </a:lnTo>
                <a:lnTo>
                  <a:pt x="187" y="65"/>
                </a:lnTo>
                <a:close/>
                <a:moveTo>
                  <a:pt x="190" y="68"/>
                </a:moveTo>
                <a:lnTo>
                  <a:pt x="191" y="68"/>
                </a:lnTo>
                <a:lnTo>
                  <a:pt x="192" y="68"/>
                </a:lnTo>
                <a:lnTo>
                  <a:pt x="192" y="66"/>
                </a:lnTo>
                <a:lnTo>
                  <a:pt x="191" y="66"/>
                </a:lnTo>
                <a:lnTo>
                  <a:pt x="190" y="68"/>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5" name="Freeform 60">
            <a:extLst>
              <a:ext uri="{FF2B5EF4-FFF2-40B4-BE49-F238E27FC236}">
                <a16:creationId xmlns:a16="http://schemas.microsoft.com/office/drawing/2014/main" id="{6058231E-94D0-8F81-6E24-E028BD338C99}"/>
              </a:ext>
            </a:extLst>
          </p:cNvPr>
          <p:cNvSpPr>
            <a:spLocks/>
          </p:cNvSpPr>
          <p:nvPr/>
        </p:nvSpPr>
        <p:spPr bwMode="auto">
          <a:xfrm>
            <a:off x="1955399" y="3374828"/>
            <a:ext cx="1029227" cy="802696"/>
          </a:xfrm>
          <a:custGeom>
            <a:avLst/>
            <a:gdLst/>
            <a:ahLst/>
            <a:cxnLst>
              <a:cxn ang="0">
                <a:pos x="404" y="24"/>
              </a:cxn>
              <a:cxn ang="0">
                <a:pos x="420" y="33"/>
              </a:cxn>
              <a:cxn ang="0">
                <a:pos x="432" y="39"/>
              </a:cxn>
              <a:cxn ang="0">
                <a:pos x="453" y="46"/>
              </a:cxn>
              <a:cxn ang="0">
                <a:pos x="466" y="61"/>
              </a:cxn>
              <a:cxn ang="0">
                <a:pos x="478" y="68"/>
              </a:cxn>
              <a:cxn ang="0">
                <a:pos x="488" y="89"/>
              </a:cxn>
              <a:cxn ang="0">
                <a:pos x="488" y="106"/>
              </a:cxn>
              <a:cxn ang="0">
                <a:pos x="481" y="124"/>
              </a:cxn>
              <a:cxn ang="0">
                <a:pos x="479" y="144"/>
              </a:cxn>
              <a:cxn ang="0">
                <a:pos x="484" y="176"/>
              </a:cxn>
              <a:cxn ang="0">
                <a:pos x="472" y="186"/>
              </a:cxn>
              <a:cxn ang="0">
                <a:pos x="466" y="202"/>
              </a:cxn>
              <a:cxn ang="0">
                <a:pos x="455" y="227"/>
              </a:cxn>
              <a:cxn ang="0">
                <a:pos x="472" y="243"/>
              </a:cxn>
              <a:cxn ang="0">
                <a:pos x="418" y="265"/>
              </a:cxn>
              <a:cxn ang="0">
                <a:pos x="400" y="272"/>
              </a:cxn>
              <a:cxn ang="0">
                <a:pos x="353" y="287"/>
              </a:cxn>
              <a:cxn ang="0">
                <a:pos x="355" y="313"/>
              </a:cxn>
              <a:cxn ang="0">
                <a:pos x="324" y="317"/>
              </a:cxn>
              <a:cxn ang="0">
                <a:pos x="290" y="332"/>
              </a:cxn>
              <a:cxn ang="0">
                <a:pos x="265" y="362"/>
              </a:cxn>
              <a:cxn ang="0">
                <a:pos x="218" y="406"/>
              </a:cxn>
              <a:cxn ang="0">
                <a:pos x="195" y="417"/>
              </a:cxn>
              <a:cxn ang="0">
                <a:pos x="163" y="414"/>
              </a:cxn>
              <a:cxn ang="0">
                <a:pos x="142" y="408"/>
              </a:cxn>
              <a:cxn ang="0">
                <a:pos x="115" y="394"/>
              </a:cxn>
              <a:cxn ang="0">
                <a:pos x="95" y="393"/>
              </a:cxn>
              <a:cxn ang="0">
                <a:pos x="13" y="356"/>
              </a:cxn>
              <a:cxn ang="0">
                <a:pos x="1" y="330"/>
              </a:cxn>
              <a:cxn ang="0">
                <a:pos x="0" y="242"/>
              </a:cxn>
              <a:cxn ang="0">
                <a:pos x="67" y="204"/>
              </a:cxn>
              <a:cxn ang="0">
                <a:pos x="84" y="182"/>
              </a:cxn>
              <a:cxn ang="0">
                <a:pos x="85" y="150"/>
              </a:cxn>
              <a:cxn ang="0">
                <a:pos x="87" y="114"/>
              </a:cxn>
              <a:cxn ang="0">
                <a:pos x="100" y="134"/>
              </a:cxn>
              <a:cxn ang="0">
                <a:pos x="130" y="130"/>
              </a:cxn>
              <a:cxn ang="0">
                <a:pos x="141" y="141"/>
              </a:cxn>
              <a:cxn ang="0">
                <a:pos x="178" y="157"/>
              </a:cxn>
              <a:cxn ang="0">
                <a:pos x="211" y="157"/>
              </a:cxn>
              <a:cxn ang="0">
                <a:pos x="221" y="151"/>
              </a:cxn>
              <a:cxn ang="0">
                <a:pos x="232" y="163"/>
              </a:cxn>
              <a:cxn ang="0">
                <a:pos x="240" y="174"/>
              </a:cxn>
              <a:cxn ang="0">
                <a:pos x="261" y="179"/>
              </a:cxn>
              <a:cxn ang="0">
                <a:pos x="278" y="199"/>
              </a:cxn>
              <a:cxn ang="0">
                <a:pos x="294" y="218"/>
              </a:cxn>
              <a:cxn ang="0">
                <a:pos x="318" y="214"/>
              </a:cxn>
              <a:cxn ang="0">
                <a:pos x="327" y="223"/>
              </a:cxn>
              <a:cxn ang="0">
                <a:pos x="320" y="169"/>
              </a:cxn>
              <a:cxn ang="0">
                <a:pos x="307" y="176"/>
              </a:cxn>
              <a:cxn ang="0">
                <a:pos x="289" y="165"/>
              </a:cxn>
              <a:cxn ang="0">
                <a:pos x="270" y="144"/>
              </a:cxn>
              <a:cxn ang="0">
                <a:pos x="277" y="112"/>
              </a:cxn>
              <a:cxn ang="0">
                <a:pos x="281" y="76"/>
              </a:cxn>
              <a:cxn ang="0">
                <a:pos x="270" y="47"/>
              </a:cxn>
              <a:cxn ang="0">
                <a:pos x="284" y="35"/>
              </a:cxn>
              <a:cxn ang="0">
                <a:pos x="294" y="15"/>
              </a:cxn>
              <a:cxn ang="0">
                <a:pos x="342" y="4"/>
              </a:cxn>
              <a:cxn ang="0">
                <a:pos x="377" y="12"/>
              </a:cxn>
            </a:cxnLst>
            <a:rect l="0" t="0" r="r" b="b"/>
            <a:pathLst>
              <a:path w="495" h="419">
                <a:moveTo>
                  <a:pt x="384" y="17"/>
                </a:moveTo>
                <a:lnTo>
                  <a:pt x="385" y="18"/>
                </a:lnTo>
                <a:lnTo>
                  <a:pt x="387" y="18"/>
                </a:lnTo>
                <a:lnTo>
                  <a:pt x="388" y="17"/>
                </a:lnTo>
                <a:lnTo>
                  <a:pt x="390" y="16"/>
                </a:lnTo>
                <a:lnTo>
                  <a:pt x="390" y="16"/>
                </a:lnTo>
                <a:lnTo>
                  <a:pt x="393" y="18"/>
                </a:lnTo>
                <a:lnTo>
                  <a:pt x="398" y="19"/>
                </a:lnTo>
                <a:lnTo>
                  <a:pt x="402" y="20"/>
                </a:lnTo>
                <a:lnTo>
                  <a:pt x="404" y="24"/>
                </a:lnTo>
                <a:lnTo>
                  <a:pt x="405" y="27"/>
                </a:lnTo>
                <a:lnTo>
                  <a:pt x="406" y="28"/>
                </a:lnTo>
                <a:lnTo>
                  <a:pt x="409" y="30"/>
                </a:lnTo>
                <a:lnTo>
                  <a:pt x="410" y="31"/>
                </a:lnTo>
                <a:lnTo>
                  <a:pt x="412" y="30"/>
                </a:lnTo>
                <a:lnTo>
                  <a:pt x="414" y="29"/>
                </a:lnTo>
                <a:lnTo>
                  <a:pt x="416" y="30"/>
                </a:lnTo>
                <a:lnTo>
                  <a:pt x="419" y="30"/>
                </a:lnTo>
                <a:lnTo>
                  <a:pt x="421" y="32"/>
                </a:lnTo>
                <a:lnTo>
                  <a:pt x="420" y="33"/>
                </a:lnTo>
                <a:lnTo>
                  <a:pt x="420" y="35"/>
                </a:lnTo>
                <a:lnTo>
                  <a:pt x="421" y="35"/>
                </a:lnTo>
                <a:lnTo>
                  <a:pt x="422" y="37"/>
                </a:lnTo>
                <a:lnTo>
                  <a:pt x="423" y="37"/>
                </a:lnTo>
                <a:lnTo>
                  <a:pt x="424" y="36"/>
                </a:lnTo>
                <a:lnTo>
                  <a:pt x="426" y="36"/>
                </a:lnTo>
                <a:lnTo>
                  <a:pt x="427" y="36"/>
                </a:lnTo>
                <a:lnTo>
                  <a:pt x="427" y="37"/>
                </a:lnTo>
                <a:lnTo>
                  <a:pt x="430" y="37"/>
                </a:lnTo>
                <a:lnTo>
                  <a:pt x="432" y="39"/>
                </a:lnTo>
                <a:lnTo>
                  <a:pt x="433" y="40"/>
                </a:lnTo>
                <a:lnTo>
                  <a:pt x="434" y="40"/>
                </a:lnTo>
                <a:lnTo>
                  <a:pt x="436" y="40"/>
                </a:lnTo>
                <a:lnTo>
                  <a:pt x="439" y="40"/>
                </a:lnTo>
                <a:lnTo>
                  <a:pt x="440" y="40"/>
                </a:lnTo>
                <a:lnTo>
                  <a:pt x="444" y="41"/>
                </a:lnTo>
                <a:lnTo>
                  <a:pt x="444" y="43"/>
                </a:lnTo>
                <a:lnTo>
                  <a:pt x="446" y="45"/>
                </a:lnTo>
                <a:lnTo>
                  <a:pt x="449" y="46"/>
                </a:lnTo>
                <a:lnTo>
                  <a:pt x="453" y="46"/>
                </a:lnTo>
                <a:lnTo>
                  <a:pt x="455" y="48"/>
                </a:lnTo>
                <a:lnTo>
                  <a:pt x="459" y="50"/>
                </a:lnTo>
                <a:lnTo>
                  <a:pt x="460" y="50"/>
                </a:lnTo>
                <a:lnTo>
                  <a:pt x="462" y="51"/>
                </a:lnTo>
                <a:lnTo>
                  <a:pt x="463" y="51"/>
                </a:lnTo>
                <a:lnTo>
                  <a:pt x="463" y="52"/>
                </a:lnTo>
                <a:lnTo>
                  <a:pt x="463" y="54"/>
                </a:lnTo>
                <a:lnTo>
                  <a:pt x="463" y="54"/>
                </a:lnTo>
                <a:lnTo>
                  <a:pt x="466" y="60"/>
                </a:lnTo>
                <a:lnTo>
                  <a:pt x="466" y="61"/>
                </a:lnTo>
                <a:lnTo>
                  <a:pt x="468" y="61"/>
                </a:lnTo>
                <a:lnTo>
                  <a:pt x="470" y="60"/>
                </a:lnTo>
                <a:lnTo>
                  <a:pt x="471" y="60"/>
                </a:lnTo>
                <a:lnTo>
                  <a:pt x="474" y="60"/>
                </a:lnTo>
                <a:lnTo>
                  <a:pt x="475" y="61"/>
                </a:lnTo>
                <a:lnTo>
                  <a:pt x="475" y="62"/>
                </a:lnTo>
                <a:lnTo>
                  <a:pt x="475" y="63"/>
                </a:lnTo>
                <a:lnTo>
                  <a:pt x="475" y="64"/>
                </a:lnTo>
                <a:lnTo>
                  <a:pt x="475" y="65"/>
                </a:lnTo>
                <a:lnTo>
                  <a:pt x="478" y="68"/>
                </a:lnTo>
                <a:lnTo>
                  <a:pt x="479" y="68"/>
                </a:lnTo>
                <a:lnTo>
                  <a:pt x="480" y="73"/>
                </a:lnTo>
                <a:lnTo>
                  <a:pt x="479" y="76"/>
                </a:lnTo>
                <a:lnTo>
                  <a:pt x="479" y="80"/>
                </a:lnTo>
                <a:lnTo>
                  <a:pt x="485" y="84"/>
                </a:lnTo>
                <a:lnTo>
                  <a:pt x="488" y="86"/>
                </a:lnTo>
                <a:lnTo>
                  <a:pt x="489" y="86"/>
                </a:lnTo>
                <a:lnTo>
                  <a:pt x="489" y="87"/>
                </a:lnTo>
                <a:lnTo>
                  <a:pt x="489" y="88"/>
                </a:lnTo>
                <a:lnTo>
                  <a:pt x="488" y="89"/>
                </a:lnTo>
                <a:lnTo>
                  <a:pt x="488" y="91"/>
                </a:lnTo>
                <a:lnTo>
                  <a:pt x="489" y="93"/>
                </a:lnTo>
                <a:lnTo>
                  <a:pt x="492" y="98"/>
                </a:lnTo>
                <a:lnTo>
                  <a:pt x="494" y="99"/>
                </a:lnTo>
                <a:lnTo>
                  <a:pt x="495" y="100"/>
                </a:lnTo>
                <a:lnTo>
                  <a:pt x="495" y="101"/>
                </a:lnTo>
                <a:lnTo>
                  <a:pt x="494" y="102"/>
                </a:lnTo>
                <a:lnTo>
                  <a:pt x="492" y="103"/>
                </a:lnTo>
                <a:lnTo>
                  <a:pt x="491" y="104"/>
                </a:lnTo>
                <a:lnTo>
                  <a:pt x="488" y="106"/>
                </a:lnTo>
                <a:lnTo>
                  <a:pt x="488" y="108"/>
                </a:lnTo>
                <a:lnTo>
                  <a:pt x="487" y="110"/>
                </a:lnTo>
                <a:lnTo>
                  <a:pt x="485" y="111"/>
                </a:lnTo>
                <a:lnTo>
                  <a:pt x="483" y="111"/>
                </a:lnTo>
                <a:lnTo>
                  <a:pt x="482" y="111"/>
                </a:lnTo>
                <a:lnTo>
                  <a:pt x="480" y="111"/>
                </a:lnTo>
                <a:lnTo>
                  <a:pt x="477" y="113"/>
                </a:lnTo>
                <a:lnTo>
                  <a:pt x="476" y="114"/>
                </a:lnTo>
                <a:lnTo>
                  <a:pt x="480" y="122"/>
                </a:lnTo>
                <a:lnTo>
                  <a:pt x="481" y="124"/>
                </a:lnTo>
                <a:lnTo>
                  <a:pt x="483" y="125"/>
                </a:lnTo>
                <a:lnTo>
                  <a:pt x="482" y="127"/>
                </a:lnTo>
                <a:lnTo>
                  <a:pt x="482" y="128"/>
                </a:lnTo>
                <a:lnTo>
                  <a:pt x="479" y="131"/>
                </a:lnTo>
                <a:lnTo>
                  <a:pt x="478" y="135"/>
                </a:lnTo>
                <a:lnTo>
                  <a:pt x="476" y="137"/>
                </a:lnTo>
                <a:lnTo>
                  <a:pt x="476" y="141"/>
                </a:lnTo>
                <a:lnTo>
                  <a:pt x="477" y="143"/>
                </a:lnTo>
                <a:lnTo>
                  <a:pt x="479" y="144"/>
                </a:lnTo>
                <a:lnTo>
                  <a:pt x="479" y="144"/>
                </a:lnTo>
                <a:lnTo>
                  <a:pt x="479" y="150"/>
                </a:lnTo>
                <a:lnTo>
                  <a:pt x="479" y="157"/>
                </a:lnTo>
                <a:lnTo>
                  <a:pt x="479" y="161"/>
                </a:lnTo>
                <a:lnTo>
                  <a:pt x="477" y="163"/>
                </a:lnTo>
                <a:lnTo>
                  <a:pt x="477" y="167"/>
                </a:lnTo>
                <a:lnTo>
                  <a:pt x="480" y="175"/>
                </a:lnTo>
                <a:lnTo>
                  <a:pt x="481" y="175"/>
                </a:lnTo>
                <a:lnTo>
                  <a:pt x="482" y="176"/>
                </a:lnTo>
                <a:lnTo>
                  <a:pt x="483" y="176"/>
                </a:lnTo>
                <a:lnTo>
                  <a:pt x="484" y="176"/>
                </a:lnTo>
                <a:lnTo>
                  <a:pt x="485" y="175"/>
                </a:lnTo>
                <a:lnTo>
                  <a:pt x="488" y="176"/>
                </a:lnTo>
                <a:lnTo>
                  <a:pt x="488" y="176"/>
                </a:lnTo>
                <a:lnTo>
                  <a:pt x="488" y="177"/>
                </a:lnTo>
                <a:lnTo>
                  <a:pt x="486" y="177"/>
                </a:lnTo>
                <a:lnTo>
                  <a:pt x="485" y="179"/>
                </a:lnTo>
                <a:lnTo>
                  <a:pt x="485" y="180"/>
                </a:lnTo>
                <a:lnTo>
                  <a:pt x="480" y="184"/>
                </a:lnTo>
                <a:lnTo>
                  <a:pt x="475" y="186"/>
                </a:lnTo>
                <a:lnTo>
                  <a:pt x="472" y="186"/>
                </a:lnTo>
                <a:lnTo>
                  <a:pt x="472" y="186"/>
                </a:lnTo>
                <a:lnTo>
                  <a:pt x="468" y="186"/>
                </a:lnTo>
                <a:lnTo>
                  <a:pt x="467" y="187"/>
                </a:lnTo>
                <a:lnTo>
                  <a:pt x="464" y="194"/>
                </a:lnTo>
                <a:lnTo>
                  <a:pt x="464" y="197"/>
                </a:lnTo>
                <a:lnTo>
                  <a:pt x="466" y="199"/>
                </a:lnTo>
                <a:lnTo>
                  <a:pt x="466" y="200"/>
                </a:lnTo>
                <a:lnTo>
                  <a:pt x="466" y="201"/>
                </a:lnTo>
                <a:lnTo>
                  <a:pt x="466" y="202"/>
                </a:lnTo>
                <a:lnTo>
                  <a:pt x="466" y="202"/>
                </a:lnTo>
                <a:lnTo>
                  <a:pt x="466" y="203"/>
                </a:lnTo>
                <a:lnTo>
                  <a:pt x="465" y="205"/>
                </a:lnTo>
                <a:lnTo>
                  <a:pt x="465" y="208"/>
                </a:lnTo>
                <a:lnTo>
                  <a:pt x="465" y="209"/>
                </a:lnTo>
                <a:lnTo>
                  <a:pt x="465" y="214"/>
                </a:lnTo>
                <a:lnTo>
                  <a:pt x="462" y="220"/>
                </a:lnTo>
                <a:lnTo>
                  <a:pt x="461" y="221"/>
                </a:lnTo>
                <a:lnTo>
                  <a:pt x="458" y="226"/>
                </a:lnTo>
                <a:lnTo>
                  <a:pt x="458" y="227"/>
                </a:lnTo>
                <a:lnTo>
                  <a:pt x="455" y="227"/>
                </a:lnTo>
                <a:lnTo>
                  <a:pt x="453" y="227"/>
                </a:lnTo>
                <a:lnTo>
                  <a:pt x="452" y="229"/>
                </a:lnTo>
                <a:lnTo>
                  <a:pt x="453" y="230"/>
                </a:lnTo>
                <a:lnTo>
                  <a:pt x="455" y="231"/>
                </a:lnTo>
                <a:lnTo>
                  <a:pt x="456" y="231"/>
                </a:lnTo>
                <a:lnTo>
                  <a:pt x="458" y="233"/>
                </a:lnTo>
                <a:lnTo>
                  <a:pt x="461" y="238"/>
                </a:lnTo>
                <a:lnTo>
                  <a:pt x="465" y="243"/>
                </a:lnTo>
                <a:lnTo>
                  <a:pt x="469" y="245"/>
                </a:lnTo>
                <a:lnTo>
                  <a:pt x="472" y="243"/>
                </a:lnTo>
                <a:lnTo>
                  <a:pt x="473" y="245"/>
                </a:lnTo>
                <a:lnTo>
                  <a:pt x="474" y="246"/>
                </a:lnTo>
                <a:lnTo>
                  <a:pt x="475" y="246"/>
                </a:lnTo>
                <a:lnTo>
                  <a:pt x="465" y="250"/>
                </a:lnTo>
                <a:lnTo>
                  <a:pt x="439" y="259"/>
                </a:lnTo>
                <a:lnTo>
                  <a:pt x="438" y="259"/>
                </a:lnTo>
                <a:lnTo>
                  <a:pt x="433" y="260"/>
                </a:lnTo>
                <a:lnTo>
                  <a:pt x="427" y="262"/>
                </a:lnTo>
                <a:lnTo>
                  <a:pt x="421" y="264"/>
                </a:lnTo>
                <a:lnTo>
                  <a:pt x="418" y="265"/>
                </a:lnTo>
                <a:lnTo>
                  <a:pt x="417" y="265"/>
                </a:lnTo>
                <a:lnTo>
                  <a:pt x="416" y="265"/>
                </a:lnTo>
                <a:lnTo>
                  <a:pt x="415" y="266"/>
                </a:lnTo>
                <a:lnTo>
                  <a:pt x="414" y="266"/>
                </a:lnTo>
                <a:lnTo>
                  <a:pt x="412" y="266"/>
                </a:lnTo>
                <a:lnTo>
                  <a:pt x="410" y="267"/>
                </a:lnTo>
                <a:lnTo>
                  <a:pt x="403" y="271"/>
                </a:lnTo>
                <a:lnTo>
                  <a:pt x="402" y="272"/>
                </a:lnTo>
                <a:lnTo>
                  <a:pt x="402" y="272"/>
                </a:lnTo>
                <a:lnTo>
                  <a:pt x="400" y="272"/>
                </a:lnTo>
                <a:lnTo>
                  <a:pt x="394" y="274"/>
                </a:lnTo>
                <a:lnTo>
                  <a:pt x="386" y="276"/>
                </a:lnTo>
                <a:lnTo>
                  <a:pt x="384" y="276"/>
                </a:lnTo>
                <a:lnTo>
                  <a:pt x="383" y="276"/>
                </a:lnTo>
                <a:lnTo>
                  <a:pt x="377" y="278"/>
                </a:lnTo>
                <a:lnTo>
                  <a:pt x="372" y="278"/>
                </a:lnTo>
                <a:lnTo>
                  <a:pt x="364" y="282"/>
                </a:lnTo>
                <a:lnTo>
                  <a:pt x="361" y="283"/>
                </a:lnTo>
                <a:lnTo>
                  <a:pt x="360" y="284"/>
                </a:lnTo>
                <a:lnTo>
                  <a:pt x="353" y="287"/>
                </a:lnTo>
                <a:lnTo>
                  <a:pt x="347" y="287"/>
                </a:lnTo>
                <a:lnTo>
                  <a:pt x="348" y="292"/>
                </a:lnTo>
                <a:lnTo>
                  <a:pt x="348" y="294"/>
                </a:lnTo>
                <a:lnTo>
                  <a:pt x="349" y="297"/>
                </a:lnTo>
                <a:lnTo>
                  <a:pt x="350" y="299"/>
                </a:lnTo>
                <a:lnTo>
                  <a:pt x="352" y="300"/>
                </a:lnTo>
                <a:lnTo>
                  <a:pt x="352" y="301"/>
                </a:lnTo>
                <a:lnTo>
                  <a:pt x="354" y="303"/>
                </a:lnTo>
                <a:lnTo>
                  <a:pt x="355" y="309"/>
                </a:lnTo>
                <a:lnTo>
                  <a:pt x="355" y="313"/>
                </a:lnTo>
                <a:lnTo>
                  <a:pt x="356" y="315"/>
                </a:lnTo>
                <a:lnTo>
                  <a:pt x="355" y="316"/>
                </a:lnTo>
                <a:lnTo>
                  <a:pt x="353" y="316"/>
                </a:lnTo>
                <a:lnTo>
                  <a:pt x="351" y="316"/>
                </a:lnTo>
                <a:lnTo>
                  <a:pt x="350" y="316"/>
                </a:lnTo>
                <a:lnTo>
                  <a:pt x="345" y="315"/>
                </a:lnTo>
                <a:lnTo>
                  <a:pt x="332" y="314"/>
                </a:lnTo>
                <a:lnTo>
                  <a:pt x="330" y="315"/>
                </a:lnTo>
                <a:lnTo>
                  <a:pt x="327" y="316"/>
                </a:lnTo>
                <a:lnTo>
                  <a:pt x="324" y="317"/>
                </a:lnTo>
                <a:lnTo>
                  <a:pt x="323" y="317"/>
                </a:lnTo>
                <a:lnTo>
                  <a:pt x="321" y="317"/>
                </a:lnTo>
                <a:lnTo>
                  <a:pt x="320" y="317"/>
                </a:lnTo>
                <a:lnTo>
                  <a:pt x="311" y="319"/>
                </a:lnTo>
                <a:lnTo>
                  <a:pt x="307" y="321"/>
                </a:lnTo>
                <a:lnTo>
                  <a:pt x="300" y="326"/>
                </a:lnTo>
                <a:lnTo>
                  <a:pt x="295" y="329"/>
                </a:lnTo>
                <a:lnTo>
                  <a:pt x="294" y="329"/>
                </a:lnTo>
                <a:lnTo>
                  <a:pt x="293" y="329"/>
                </a:lnTo>
                <a:lnTo>
                  <a:pt x="290" y="332"/>
                </a:lnTo>
                <a:lnTo>
                  <a:pt x="290" y="333"/>
                </a:lnTo>
                <a:lnTo>
                  <a:pt x="290" y="337"/>
                </a:lnTo>
                <a:lnTo>
                  <a:pt x="289" y="343"/>
                </a:lnTo>
                <a:lnTo>
                  <a:pt x="289" y="345"/>
                </a:lnTo>
                <a:lnTo>
                  <a:pt x="290" y="346"/>
                </a:lnTo>
                <a:lnTo>
                  <a:pt x="290" y="347"/>
                </a:lnTo>
                <a:lnTo>
                  <a:pt x="288" y="350"/>
                </a:lnTo>
                <a:lnTo>
                  <a:pt x="286" y="354"/>
                </a:lnTo>
                <a:lnTo>
                  <a:pt x="279" y="355"/>
                </a:lnTo>
                <a:lnTo>
                  <a:pt x="265" y="362"/>
                </a:lnTo>
                <a:lnTo>
                  <a:pt x="260" y="365"/>
                </a:lnTo>
                <a:lnTo>
                  <a:pt x="255" y="368"/>
                </a:lnTo>
                <a:lnTo>
                  <a:pt x="247" y="371"/>
                </a:lnTo>
                <a:lnTo>
                  <a:pt x="246" y="372"/>
                </a:lnTo>
                <a:lnTo>
                  <a:pt x="242" y="378"/>
                </a:lnTo>
                <a:lnTo>
                  <a:pt x="238" y="382"/>
                </a:lnTo>
                <a:lnTo>
                  <a:pt x="237" y="387"/>
                </a:lnTo>
                <a:lnTo>
                  <a:pt x="234" y="391"/>
                </a:lnTo>
                <a:lnTo>
                  <a:pt x="226" y="397"/>
                </a:lnTo>
                <a:lnTo>
                  <a:pt x="218" y="406"/>
                </a:lnTo>
                <a:lnTo>
                  <a:pt x="218" y="409"/>
                </a:lnTo>
                <a:lnTo>
                  <a:pt x="213" y="413"/>
                </a:lnTo>
                <a:lnTo>
                  <a:pt x="212" y="413"/>
                </a:lnTo>
                <a:lnTo>
                  <a:pt x="209" y="414"/>
                </a:lnTo>
                <a:lnTo>
                  <a:pt x="207" y="414"/>
                </a:lnTo>
                <a:lnTo>
                  <a:pt x="205" y="415"/>
                </a:lnTo>
                <a:lnTo>
                  <a:pt x="201" y="417"/>
                </a:lnTo>
                <a:lnTo>
                  <a:pt x="200" y="417"/>
                </a:lnTo>
                <a:lnTo>
                  <a:pt x="199" y="419"/>
                </a:lnTo>
                <a:lnTo>
                  <a:pt x="195" y="417"/>
                </a:lnTo>
                <a:lnTo>
                  <a:pt x="193" y="415"/>
                </a:lnTo>
                <a:lnTo>
                  <a:pt x="187" y="413"/>
                </a:lnTo>
                <a:lnTo>
                  <a:pt x="185" y="413"/>
                </a:lnTo>
                <a:lnTo>
                  <a:pt x="179" y="411"/>
                </a:lnTo>
                <a:lnTo>
                  <a:pt x="178" y="411"/>
                </a:lnTo>
                <a:lnTo>
                  <a:pt x="174" y="413"/>
                </a:lnTo>
                <a:lnTo>
                  <a:pt x="174" y="413"/>
                </a:lnTo>
                <a:lnTo>
                  <a:pt x="168" y="415"/>
                </a:lnTo>
                <a:lnTo>
                  <a:pt x="166" y="414"/>
                </a:lnTo>
                <a:lnTo>
                  <a:pt x="163" y="414"/>
                </a:lnTo>
                <a:lnTo>
                  <a:pt x="162" y="413"/>
                </a:lnTo>
                <a:lnTo>
                  <a:pt x="163" y="412"/>
                </a:lnTo>
                <a:lnTo>
                  <a:pt x="161" y="409"/>
                </a:lnTo>
                <a:lnTo>
                  <a:pt x="156" y="407"/>
                </a:lnTo>
                <a:lnTo>
                  <a:pt x="155" y="407"/>
                </a:lnTo>
                <a:lnTo>
                  <a:pt x="154" y="408"/>
                </a:lnTo>
                <a:lnTo>
                  <a:pt x="148" y="409"/>
                </a:lnTo>
                <a:lnTo>
                  <a:pt x="145" y="409"/>
                </a:lnTo>
                <a:lnTo>
                  <a:pt x="144" y="409"/>
                </a:lnTo>
                <a:lnTo>
                  <a:pt x="142" y="408"/>
                </a:lnTo>
                <a:lnTo>
                  <a:pt x="141" y="408"/>
                </a:lnTo>
                <a:lnTo>
                  <a:pt x="138" y="406"/>
                </a:lnTo>
                <a:lnTo>
                  <a:pt x="138" y="406"/>
                </a:lnTo>
                <a:lnTo>
                  <a:pt x="130" y="400"/>
                </a:lnTo>
                <a:lnTo>
                  <a:pt x="129" y="399"/>
                </a:lnTo>
                <a:lnTo>
                  <a:pt x="127" y="398"/>
                </a:lnTo>
                <a:lnTo>
                  <a:pt x="126" y="396"/>
                </a:lnTo>
                <a:lnTo>
                  <a:pt x="123" y="395"/>
                </a:lnTo>
                <a:lnTo>
                  <a:pt x="119" y="394"/>
                </a:lnTo>
                <a:lnTo>
                  <a:pt x="115" y="394"/>
                </a:lnTo>
                <a:lnTo>
                  <a:pt x="113" y="394"/>
                </a:lnTo>
                <a:lnTo>
                  <a:pt x="112" y="394"/>
                </a:lnTo>
                <a:lnTo>
                  <a:pt x="111" y="394"/>
                </a:lnTo>
                <a:lnTo>
                  <a:pt x="110" y="395"/>
                </a:lnTo>
                <a:lnTo>
                  <a:pt x="109" y="395"/>
                </a:lnTo>
                <a:lnTo>
                  <a:pt x="108" y="395"/>
                </a:lnTo>
                <a:lnTo>
                  <a:pt x="106" y="394"/>
                </a:lnTo>
                <a:lnTo>
                  <a:pt x="104" y="394"/>
                </a:lnTo>
                <a:lnTo>
                  <a:pt x="101" y="393"/>
                </a:lnTo>
                <a:lnTo>
                  <a:pt x="95" y="393"/>
                </a:lnTo>
                <a:lnTo>
                  <a:pt x="86" y="394"/>
                </a:lnTo>
                <a:lnTo>
                  <a:pt x="78" y="396"/>
                </a:lnTo>
                <a:lnTo>
                  <a:pt x="63" y="400"/>
                </a:lnTo>
                <a:lnTo>
                  <a:pt x="62" y="399"/>
                </a:lnTo>
                <a:lnTo>
                  <a:pt x="51" y="393"/>
                </a:lnTo>
                <a:lnTo>
                  <a:pt x="46" y="387"/>
                </a:lnTo>
                <a:lnTo>
                  <a:pt x="33" y="375"/>
                </a:lnTo>
                <a:lnTo>
                  <a:pt x="31" y="374"/>
                </a:lnTo>
                <a:lnTo>
                  <a:pt x="21" y="363"/>
                </a:lnTo>
                <a:lnTo>
                  <a:pt x="13" y="356"/>
                </a:lnTo>
                <a:lnTo>
                  <a:pt x="9" y="355"/>
                </a:lnTo>
                <a:lnTo>
                  <a:pt x="9" y="354"/>
                </a:lnTo>
                <a:lnTo>
                  <a:pt x="6" y="351"/>
                </a:lnTo>
                <a:lnTo>
                  <a:pt x="6" y="347"/>
                </a:lnTo>
                <a:lnTo>
                  <a:pt x="6" y="345"/>
                </a:lnTo>
                <a:lnTo>
                  <a:pt x="5" y="344"/>
                </a:lnTo>
                <a:lnTo>
                  <a:pt x="3" y="341"/>
                </a:lnTo>
                <a:lnTo>
                  <a:pt x="1" y="338"/>
                </a:lnTo>
                <a:lnTo>
                  <a:pt x="1" y="336"/>
                </a:lnTo>
                <a:lnTo>
                  <a:pt x="1" y="330"/>
                </a:lnTo>
                <a:lnTo>
                  <a:pt x="1" y="314"/>
                </a:lnTo>
                <a:lnTo>
                  <a:pt x="1" y="307"/>
                </a:lnTo>
                <a:lnTo>
                  <a:pt x="1" y="286"/>
                </a:lnTo>
                <a:lnTo>
                  <a:pt x="1" y="284"/>
                </a:lnTo>
                <a:lnTo>
                  <a:pt x="1" y="282"/>
                </a:lnTo>
                <a:lnTo>
                  <a:pt x="1" y="278"/>
                </a:lnTo>
                <a:lnTo>
                  <a:pt x="1" y="265"/>
                </a:lnTo>
                <a:lnTo>
                  <a:pt x="1" y="246"/>
                </a:lnTo>
                <a:lnTo>
                  <a:pt x="1" y="245"/>
                </a:lnTo>
                <a:lnTo>
                  <a:pt x="0" y="242"/>
                </a:lnTo>
                <a:lnTo>
                  <a:pt x="0" y="234"/>
                </a:lnTo>
                <a:lnTo>
                  <a:pt x="0" y="233"/>
                </a:lnTo>
                <a:lnTo>
                  <a:pt x="0" y="222"/>
                </a:lnTo>
                <a:lnTo>
                  <a:pt x="0" y="217"/>
                </a:lnTo>
                <a:lnTo>
                  <a:pt x="1" y="204"/>
                </a:lnTo>
                <a:lnTo>
                  <a:pt x="21" y="204"/>
                </a:lnTo>
                <a:lnTo>
                  <a:pt x="42" y="204"/>
                </a:lnTo>
                <a:lnTo>
                  <a:pt x="54" y="204"/>
                </a:lnTo>
                <a:lnTo>
                  <a:pt x="60" y="204"/>
                </a:lnTo>
                <a:lnTo>
                  <a:pt x="67" y="204"/>
                </a:lnTo>
                <a:lnTo>
                  <a:pt x="80" y="204"/>
                </a:lnTo>
                <a:lnTo>
                  <a:pt x="85" y="203"/>
                </a:lnTo>
                <a:lnTo>
                  <a:pt x="85" y="201"/>
                </a:lnTo>
                <a:lnTo>
                  <a:pt x="85" y="201"/>
                </a:lnTo>
                <a:lnTo>
                  <a:pt x="84" y="199"/>
                </a:lnTo>
                <a:lnTo>
                  <a:pt x="83" y="198"/>
                </a:lnTo>
                <a:lnTo>
                  <a:pt x="81" y="197"/>
                </a:lnTo>
                <a:lnTo>
                  <a:pt x="80" y="196"/>
                </a:lnTo>
                <a:lnTo>
                  <a:pt x="80" y="194"/>
                </a:lnTo>
                <a:lnTo>
                  <a:pt x="84" y="182"/>
                </a:lnTo>
                <a:lnTo>
                  <a:pt x="85" y="182"/>
                </a:lnTo>
                <a:lnTo>
                  <a:pt x="87" y="178"/>
                </a:lnTo>
                <a:lnTo>
                  <a:pt x="86" y="174"/>
                </a:lnTo>
                <a:lnTo>
                  <a:pt x="86" y="173"/>
                </a:lnTo>
                <a:lnTo>
                  <a:pt x="86" y="172"/>
                </a:lnTo>
                <a:lnTo>
                  <a:pt x="85" y="171"/>
                </a:lnTo>
                <a:lnTo>
                  <a:pt x="85" y="170"/>
                </a:lnTo>
                <a:lnTo>
                  <a:pt x="85" y="157"/>
                </a:lnTo>
                <a:lnTo>
                  <a:pt x="85" y="154"/>
                </a:lnTo>
                <a:lnTo>
                  <a:pt x="85" y="150"/>
                </a:lnTo>
                <a:lnTo>
                  <a:pt x="85" y="149"/>
                </a:lnTo>
                <a:lnTo>
                  <a:pt x="84" y="147"/>
                </a:lnTo>
                <a:lnTo>
                  <a:pt x="86" y="138"/>
                </a:lnTo>
                <a:lnTo>
                  <a:pt x="87" y="137"/>
                </a:lnTo>
                <a:lnTo>
                  <a:pt x="89" y="136"/>
                </a:lnTo>
                <a:lnTo>
                  <a:pt x="86" y="130"/>
                </a:lnTo>
                <a:lnTo>
                  <a:pt x="85" y="124"/>
                </a:lnTo>
                <a:lnTo>
                  <a:pt x="85" y="116"/>
                </a:lnTo>
                <a:lnTo>
                  <a:pt x="85" y="113"/>
                </a:lnTo>
                <a:lnTo>
                  <a:pt x="87" y="114"/>
                </a:lnTo>
                <a:lnTo>
                  <a:pt x="89" y="114"/>
                </a:lnTo>
                <a:lnTo>
                  <a:pt x="91" y="115"/>
                </a:lnTo>
                <a:lnTo>
                  <a:pt x="91" y="118"/>
                </a:lnTo>
                <a:lnTo>
                  <a:pt x="92" y="120"/>
                </a:lnTo>
                <a:lnTo>
                  <a:pt x="98" y="121"/>
                </a:lnTo>
                <a:lnTo>
                  <a:pt x="101" y="123"/>
                </a:lnTo>
                <a:lnTo>
                  <a:pt x="102" y="124"/>
                </a:lnTo>
                <a:lnTo>
                  <a:pt x="103" y="128"/>
                </a:lnTo>
                <a:lnTo>
                  <a:pt x="102" y="131"/>
                </a:lnTo>
                <a:lnTo>
                  <a:pt x="100" y="134"/>
                </a:lnTo>
                <a:lnTo>
                  <a:pt x="101" y="136"/>
                </a:lnTo>
                <a:lnTo>
                  <a:pt x="104" y="138"/>
                </a:lnTo>
                <a:lnTo>
                  <a:pt x="107" y="138"/>
                </a:lnTo>
                <a:lnTo>
                  <a:pt x="110" y="137"/>
                </a:lnTo>
                <a:lnTo>
                  <a:pt x="110" y="136"/>
                </a:lnTo>
                <a:lnTo>
                  <a:pt x="114" y="133"/>
                </a:lnTo>
                <a:lnTo>
                  <a:pt x="117" y="132"/>
                </a:lnTo>
                <a:lnTo>
                  <a:pt x="126" y="130"/>
                </a:lnTo>
                <a:lnTo>
                  <a:pt x="129" y="130"/>
                </a:lnTo>
                <a:lnTo>
                  <a:pt x="130" y="130"/>
                </a:lnTo>
                <a:lnTo>
                  <a:pt x="133" y="130"/>
                </a:lnTo>
                <a:lnTo>
                  <a:pt x="136" y="130"/>
                </a:lnTo>
                <a:lnTo>
                  <a:pt x="138" y="129"/>
                </a:lnTo>
                <a:lnTo>
                  <a:pt x="139" y="128"/>
                </a:lnTo>
                <a:lnTo>
                  <a:pt x="141" y="127"/>
                </a:lnTo>
                <a:lnTo>
                  <a:pt x="142" y="128"/>
                </a:lnTo>
                <a:lnTo>
                  <a:pt x="142" y="131"/>
                </a:lnTo>
                <a:lnTo>
                  <a:pt x="141" y="133"/>
                </a:lnTo>
                <a:lnTo>
                  <a:pt x="140" y="134"/>
                </a:lnTo>
                <a:lnTo>
                  <a:pt x="141" y="141"/>
                </a:lnTo>
                <a:lnTo>
                  <a:pt x="141" y="143"/>
                </a:lnTo>
                <a:lnTo>
                  <a:pt x="142" y="146"/>
                </a:lnTo>
                <a:lnTo>
                  <a:pt x="148" y="149"/>
                </a:lnTo>
                <a:lnTo>
                  <a:pt x="156" y="151"/>
                </a:lnTo>
                <a:lnTo>
                  <a:pt x="163" y="153"/>
                </a:lnTo>
                <a:lnTo>
                  <a:pt x="168" y="157"/>
                </a:lnTo>
                <a:lnTo>
                  <a:pt x="169" y="157"/>
                </a:lnTo>
                <a:lnTo>
                  <a:pt x="171" y="157"/>
                </a:lnTo>
                <a:lnTo>
                  <a:pt x="173" y="157"/>
                </a:lnTo>
                <a:lnTo>
                  <a:pt x="178" y="157"/>
                </a:lnTo>
                <a:lnTo>
                  <a:pt x="188" y="157"/>
                </a:lnTo>
                <a:lnTo>
                  <a:pt x="189" y="157"/>
                </a:lnTo>
                <a:lnTo>
                  <a:pt x="190" y="158"/>
                </a:lnTo>
                <a:lnTo>
                  <a:pt x="195" y="160"/>
                </a:lnTo>
                <a:lnTo>
                  <a:pt x="198" y="161"/>
                </a:lnTo>
                <a:lnTo>
                  <a:pt x="201" y="161"/>
                </a:lnTo>
                <a:lnTo>
                  <a:pt x="206" y="160"/>
                </a:lnTo>
                <a:lnTo>
                  <a:pt x="207" y="160"/>
                </a:lnTo>
                <a:lnTo>
                  <a:pt x="210" y="157"/>
                </a:lnTo>
                <a:lnTo>
                  <a:pt x="211" y="157"/>
                </a:lnTo>
                <a:lnTo>
                  <a:pt x="211" y="156"/>
                </a:lnTo>
                <a:lnTo>
                  <a:pt x="212" y="154"/>
                </a:lnTo>
                <a:lnTo>
                  <a:pt x="212" y="151"/>
                </a:lnTo>
                <a:lnTo>
                  <a:pt x="213" y="144"/>
                </a:lnTo>
                <a:lnTo>
                  <a:pt x="220" y="144"/>
                </a:lnTo>
                <a:lnTo>
                  <a:pt x="221" y="144"/>
                </a:lnTo>
                <a:lnTo>
                  <a:pt x="221" y="148"/>
                </a:lnTo>
                <a:lnTo>
                  <a:pt x="221" y="150"/>
                </a:lnTo>
                <a:lnTo>
                  <a:pt x="221" y="150"/>
                </a:lnTo>
                <a:lnTo>
                  <a:pt x="221" y="151"/>
                </a:lnTo>
                <a:lnTo>
                  <a:pt x="222" y="153"/>
                </a:lnTo>
                <a:lnTo>
                  <a:pt x="223" y="153"/>
                </a:lnTo>
                <a:lnTo>
                  <a:pt x="226" y="156"/>
                </a:lnTo>
                <a:lnTo>
                  <a:pt x="227" y="157"/>
                </a:lnTo>
                <a:lnTo>
                  <a:pt x="230" y="157"/>
                </a:lnTo>
                <a:lnTo>
                  <a:pt x="231" y="158"/>
                </a:lnTo>
                <a:lnTo>
                  <a:pt x="232" y="160"/>
                </a:lnTo>
                <a:lnTo>
                  <a:pt x="232" y="161"/>
                </a:lnTo>
                <a:lnTo>
                  <a:pt x="232" y="162"/>
                </a:lnTo>
                <a:lnTo>
                  <a:pt x="232" y="163"/>
                </a:lnTo>
                <a:lnTo>
                  <a:pt x="234" y="168"/>
                </a:lnTo>
                <a:lnTo>
                  <a:pt x="234" y="169"/>
                </a:lnTo>
                <a:lnTo>
                  <a:pt x="235" y="169"/>
                </a:lnTo>
                <a:lnTo>
                  <a:pt x="236" y="170"/>
                </a:lnTo>
                <a:lnTo>
                  <a:pt x="237" y="171"/>
                </a:lnTo>
                <a:lnTo>
                  <a:pt x="237" y="171"/>
                </a:lnTo>
                <a:lnTo>
                  <a:pt x="238" y="171"/>
                </a:lnTo>
                <a:lnTo>
                  <a:pt x="238" y="172"/>
                </a:lnTo>
                <a:lnTo>
                  <a:pt x="239" y="174"/>
                </a:lnTo>
                <a:lnTo>
                  <a:pt x="240" y="174"/>
                </a:lnTo>
                <a:lnTo>
                  <a:pt x="245" y="174"/>
                </a:lnTo>
                <a:lnTo>
                  <a:pt x="246" y="173"/>
                </a:lnTo>
                <a:lnTo>
                  <a:pt x="247" y="172"/>
                </a:lnTo>
                <a:lnTo>
                  <a:pt x="248" y="172"/>
                </a:lnTo>
                <a:lnTo>
                  <a:pt x="249" y="172"/>
                </a:lnTo>
                <a:lnTo>
                  <a:pt x="250" y="173"/>
                </a:lnTo>
                <a:lnTo>
                  <a:pt x="251" y="174"/>
                </a:lnTo>
                <a:lnTo>
                  <a:pt x="252" y="175"/>
                </a:lnTo>
                <a:lnTo>
                  <a:pt x="256" y="176"/>
                </a:lnTo>
                <a:lnTo>
                  <a:pt x="261" y="179"/>
                </a:lnTo>
                <a:lnTo>
                  <a:pt x="263" y="179"/>
                </a:lnTo>
                <a:lnTo>
                  <a:pt x="268" y="180"/>
                </a:lnTo>
                <a:lnTo>
                  <a:pt x="269" y="180"/>
                </a:lnTo>
                <a:lnTo>
                  <a:pt x="273" y="183"/>
                </a:lnTo>
                <a:lnTo>
                  <a:pt x="276" y="189"/>
                </a:lnTo>
                <a:lnTo>
                  <a:pt x="276" y="190"/>
                </a:lnTo>
                <a:lnTo>
                  <a:pt x="275" y="191"/>
                </a:lnTo>
                <a:lnTo>
                  <a:pt x="275" y="192"/>
                </a:lnTo>
                <a:lnTo>
                  <a:pt x="275" y="193"/>
                </a:lnTo>
                <a:lnTo>
                  <a:pt x="278" y="199"/>
                </a:lnTo>
                <a:lnTo>
                  <a:pt x="279" y="199"/>
                </a:lnTo>
                <a:lnTo>
                  <a:pt x="280" y="198"/>
                </a:lnTo>
                <a:lnTo>
                  <a:pt x="281" y="197"/>
                </a:lnTo>
                <a:lnTo>
                  <a:pt x="282" y="197"/>
                </a:lnTo>
                <a:lnTo>
                  <a:pt x="285" y="200"/>
                </a:lnTo>
                <a:lnTo>
                  <a:pt x="288" y="205"/>
                </a:lnTo>
                <a:lnTo>
                  <a:pt x="293" y="210"/>
                </a:lnTo>
                <a:lnTo>
                  <a:pt x="294" y="214"/>
                </a:lnTo>
                <a:lnTo>
                  <a:pt x="294" y="215"/>
                </a:lnTo>
                <a:lnTo>
                  <a:pt x="294" y="218"/>
                </a:lnTo>
                <a:lnTo>
                  <a:pt x="295" y="219"/>
                </a:lnTo>
                <a:lnTo>
                  <a:pt x="297" y="221"/>
                </a:lnTo>
                <a:lnTo>
                  <a:pt x="298" y="221"/>
                </a:lnTo>
                <a:lnTo>
                  <a:pt x="299" y="220"/>
                </a:lnTo>
                <a:lnTo>
                  <a:pt x="301" y="220"/>
                </a:lnTo>
                <a:lnTo>
                  <a:pt x="305" y="222"/>
                </a:lnTo>
                <a:lnTo>
                  <a:pt x="309" y="220"/>
                </a:lnTo>
                <a:lnTo>
                  <a:pt x="316" y="216"/>
                </a:lnTo>
                <a:lnTo>
                  <a:pt x="317" y="216"/>
                </a:lnTo>
                <a:lnTo>
                  <a:pt x="318" y="214"/>
                </a:lnTo>
                <a:lnTo>
                  <a:pt x="320" y="214"/>
                </a:lnTo>
                <a:lnTo>
                  <a:pt x="320" y="213"/>
                </a:lnTo>
                <a:lnTo>
                  <a:pt x="321" y="213"/>
                </a:lnTo>
                <a:lnTo>
                  <a:pt x="325" y="214"/>
                </a:lnTo>
                <a:lnTo>
                  <a:pt x="325" y="216"/>
                </a:lnTo>
                <a:lnTo>
                  <a:pt x="324" y="217"/>
                </a:lnTo>
                <a:lnTo>
                  <a:pt x="322" y="220"/>
                </a:lnTo>
                <a:lnTo>
                  <a:pt x="323" y="221"/>
                </a:lnTo>
                <a:lnTo>
                  <a:pt x="324" y="222"/>
                </a:lnTo>
                <a:lnTo>
                  <a:pt x="327" y="223"/>
                </a:lnTo>
                <a:lnTo>
                  <a:pt x="330" y="222"/>
                </a:lnTo>
                <a:lnTo>
                  <a:pt x="330" y="221"/>
                </a:lnTo>
                <a:lnTo>
                  <a:pt x="330" y="211"/>
                </a:lnTo>
                <a:lnTo>
                  <a:pt x="330" y="195"/>
                </a:lnTo>
                <a:lnTo>
                  <a:pt x="330" y="184"/>
                </a:lnTo>
                <a:lnTo>
                  <a:pt x="330" y="182"/>
                </a:lnTo>
                <a:lnTo>
                  <a:pt x="330" y="170"/>
                </a:lnTo>
                <a:lnTo>
                  <a:pt x="330" y="168"/>
                </a:lnTo>
                <a:lnTo>
                  <a:pt x="329" y="168"/>
                </a:lnTo>
                <a:lnTo>
                  <a:pt x="320" y="169"/>
                </a:lnTo>
                <a:lnTo>
                  <a:pt x="316" y="172"/>
                </a:lnTo>
                <a:lnTo>
                  <a:pt x="315" y="176"/>
                </a:lnTo>
                <a:lnTo>
                  <a:pt x="317" y="178"/>
                </a:lnTo>
                <a:lnTo>
                  <a:pt x="319" y="178"/>
                </a:lnTo>
                <a:lnTo>
                  <a:pt x="319" y="179"/>
                </a:lnTo>
                <a:lnTo>
                  <a:pt x="318" y="180"/>
                </a:lnTo>
                <a:lnTo>
                  <a:pt x="317" y="181"/>
                </a:lnTo>
                <a:lnTo>
                  <a:pt x="316" y="181"/>
                </a:lnTo>
                <a:lnTo>
                  <a:pt x="313" y="180"/>
                </a:lnTo>
                <a:lnTo>
                  <a:pt x="307" y="176"/>
                </a:lnTo>
                <a:lnTo>
                  <a:pt x="304" y="176"/>
                </a:lnTo>
                <a:lnTo>
                  <a:pt x="302" y="177"/>
                </a:lnTo>
                <a:lnTo>
                  <a:pt x="301" y="178"/>
                </a:lnTo>
                <a:lnTo>
                  <a:pt x="299" y="177"/>
                </a:lnTo>
                <a:lnTo>
                  <a:pt x="297" y="177"/>
                </a:lnTo>
                <a:lnTo>
                  <a:pt x="297" y="176"/>
                </a:lnTo>
                <a:lnTo>
                  <a:pt x="296" y="174"/>
                </a:lnTo>
                <a:lnTo>
                  <a:pt x="294" y="169"/>
                </a:lnTo>
                <a:lnTo>
                  <a:pt x="293" y="169"/>
                </a:lnTo>
                <a:lnTo>
                  <a:pt x="289" y="165"/>
                </a:lnTo>
                <a:lnTo>
                  <a:pt x="283" y="161"/>
                </a:lnTo>
                <a:lnTo>
                  <a:pt x="282" y="161"/>
                </a:lnTo>
                <a:lnTo>
                  <a:pt x="281" y="159"/>
                </a:lnTo>
                <a:lnTo>
                  <a:pt x="275" y="156"/>
                </a:lnTo>
                <a:lnTo>
                  <a:pt x="273" y="151"/>
                </a:lnTo>
                <a:lnTo>
                  <a:pt x="273" y="150"/>
                </a:lnTo>
                <a:lnTo>
                  <a:pt x="272" y="147"/>
                </a:lnTo>
                <a:lnTo>
                  <a:pt x="271" y="145"/>
                </a:lnTo>
                <a:lnTo>
                  <a:pt x="270" y="144"/>
                </a:lnTo>
                <a:lnTo>
                  <a:pt x="270" y="144"/>
                </a:lnTo>
                <a:lnTo>
                  <a:pt x="269" y="143"/>
                </a:lnTo>
                <a:lnTo>
                  <a:pt x="269" y="141"/>
                </a:lnTo>
                <a:lnTo>
                  <a:pt x="269" y="139"/>
                </a:lnTo>
                <a:lnTo>
                  <a:pt x="269" y="137"/>
                </a:lnTo>
                <a:lnTo>
                  <a:pt x="271" y="135"/>
                </a:lnTo>
                <a:lnTo>
                  <a:pt x="274" y="129"/>
                </a:lnTo>
                <a:lnTo>
                  <a:pt x="274" y="128"/>
                </a:lnTo>
                <a:lnTo>
                  <a:pt x="275" y="125"/>
                </a:lnTo>
                <a:lnTo>
                  <a:pt x="276" y="117"/>
                </a:lnTo>
                <a:lnTo>
                  <a:pt x="277" y="112"/>
                </a:lnTo>
                <a:lnTo>
                  <a:pt x="277" y="112"/>
                </a:lnTo>
                <a:lnTo>
                  <a:pt x="278" y="110"/>
                </a:lnTo>
                <a:lnTo>
                  <a:pt x="281" y="107"/>
                </a:lnTo>
                <a:lnTo>
                  <a:pt x="282" y="106"/>
                </a:lnTo>
                <a:lnTo>
                  <a:pt x="283" y="104"/>
                </a:lnTo>
                <a:lnTo>
                  <a:pt x="282" y="100"/>
                </a:lnTo>
                <a:lnTo>
                  <a:pt x="281" y="99"/>
                </a:lnTo>
                <a:lnTo>
                  <a:pt x="279" y="87"/>
                </a:lnTo>
                <a:lnTo>
                  <a:pt x="281" y="83"/>
                </a:lnTo>
                <a:lnTo>
                  <a:pt x="281" y="76"/>
                </a:lnTo>
                <a:lnTo>
                  <a:pt x="281" y="74"/>
                </a:lnTo>
                <a:lnTo>
                  <a:pt x="281" y="73"/>
                </a:lnTo>
                <a:lnTo>
                  <a:pt x="282" y="70"/>
                </a:lnTo>
                <a:lnTo>
                  <a:pt x="283" y="68"/>
                </a:lnTo>
                <a:lnTo>
                  <a:pt x="282" y="66"/>
                </a:lnTo>
                <a:lnTo>
                  <a:pt x="276" y="54"/>
                </a:lnTo>
                <a:lnTo>
                  <a:pt x="275" y="49"/>
                </a:lnTo>
                <a:lnTo>
                  <a:pt x="275" y="48"/>
                </a:lnTo>
                <a:lnTo>
                  <a:pt x="272" y="48"/>
                </a:lnTo>
                <a:lnTo>
                  <a:pt x="270" y="47"/>
                </a:lnTo>
                <a:lnTo>
                  <a:pt x="269" y="46"/>
                </a:lnTo>
                <a:lnTo>
                  <a:pt x="270" y="45"/>
                </a:lnTo>
                <a:lnTo>
                  <a:pt x="271" y="44"/>
                </a:lnTo>
                <a:lnTo>
                  <a:pt x="271" y="43"/>
                </a:lnTo>
                <a:lnTo>
                  <a:pt x="273" y="43"/>
                </a:lnTo>
                <a:lnTo>
                  <a:pt x="274" y="42"/>
                </a:lnTo>
                <a:lnTo>
                  <a:pt x="275" y="41"/>
                </a:lnTo>
                <a:lnTo>
                  <a:pt x="280" y="39"/>
                </a:lnTo>
                <a:lnTo>
                  <a:pt x="281" y="38"/>
                </a:lnTo>
                <a:lnTo>
                  <a:pt x="284" y="35"/>
                </a:lnTo>
                <a:lnTo>
                  <a:pt x="285" y="34"/>
                </a:lnTo>
                <a:lnTo>
                  <a:pt x="288" y="30"/>
                </a:lnTo>
                <a:lnTo>
                  <a:pt x="289" y="28"/>
                </a:lnTo>
                <a:lnTo>
                  <a:pt x="291" y="27"/>
                </a:lnTo>
                <a:lnTo>
                  <a:pt x="293" y="23"/>
                </a:lnTo>
                <a:lnTo>
                  <a:pt x="294" y="21"/>
                </a:lnTo>
                <a:lnTo>
                  <a:pt x="294" y="20"/>
                </a:lnTo>
                <a:lnTo>
                  <a:pt x="294" y="19"/>
                </a:lnTo>
                <a:lnTo>
                  <a:pt x="294" y="17"/>
                </a:lnTo>
                <a:lnTo>
                  <a:pt x="294" y="15"/>
                </a:lnTo>
                <a:lnTo>
                  <a:pt x="292" y="12"/>
                </a:lnTo>
                <a:lnTo>
                  <a:pt x="293" y="12"/>
                </a:lnTo>
                <a:lnTo>
                  <a:pt x="296" y="11"/>
                </a:lnTo>
                <a:lnTo>
                  <a:pt x="305" y="10"/>
                </a:lnTo>
                <a:lnTo>
                  <a:pt x="307" y="10"/>
                </a:lnTo>
                <a:lnTo>
                  <a:pt x="313" y="9"/>
                </a:lnTo>
                <a:lnTo>
                  <a:pt x="320" y="8"/>
                </a:lnTo>
                <a:lnTo>
                  <a:pt x="321" y="8"/>
                </a:lnTo>
                <a:lnTo>
                  <a:pt x="335" y="6"/>
                </a:lnTo>
                <a:lnTo>
                  <a:pt x="342" y="4"/>
                </a:lnTo>
                <a:lnTo>
                  <a:pt x="349" y="3"/>
                </a:lnTo>
                <a:lnTo>
                  <a:pt x="357" y="3"/>
                </a:lnTo>
                <a:lnTo>
                  <a:pt x="360" y="2"/>
                </a:lnTo>
                <a:lnTo>
                  <a:pt x="370" y="0"/>
                </a:lnTo>
                <a:lnTo>
                  <a:pt x="371" y="0"/>
                </a:lnTo>
                <a:lnTo>
                  <a:pt x="371" y="0"/>
                </a:lnTo>
                <a:lnTo>
                  <a:pt x="372" y="3"/>
                </a:lnTo>
                <a:lnTo>
                  <a:pt x="374" y="7"/>
                </a:lnTo>
                <a:lnTo>
                  <a:pt x="375" y="8"/>
                </a:lnTo>
                <a:lnTo>
                  <a:pt x="377" y="12"/>
                </a:lnTo>
                <a:lnTo>
                  <a:pt x="379" y="15"/>
                </a:lnTo>
                <a:lnTo>
                  <a:pt x="380" y="16"/>
                </a:lnTo>
                <a:lnTo>
                  <a:pt x="382" y="16"/>
                </a:lnTo>
                <a:lnTo>
                  <a:pt x="383" y="17"/>
                </a:lnTo>
                <a:lnTo>
                  <a:pt x="384" y="17"/>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2917">
            <a:extLst>
              <a:ext uri="{FF2B5EF4-FFF2-40B4-BE49-F238E27FC236}">
                <a16:creationId xmlns:a16="http://schemas.microsoft.com/office/drawing/2014/main" id="{3665C389-32EF-7C2C-C04F-65BC7279FA58}"/>
              </a:ext>
            </a:extLst>
          </p:cNvPr>
          <p:cNvSpPr>
            <a:spLocks/>
          </p:cNvSpPr>
          <p:nvPr/>
        </p:nvSpPr>
        <p:spPr bwMode="auto">
          <a:xfrm>
            <a:off x="3032449" y="3985949"/>
            <a:ext cx="103961" cy="113030"/>
          </a:xfrm>
          <a:custGeom>
            <a:avLst/>
            <a:gdLst/>
            <a:ahLst/>
            <a:cxnLst>
              <a:cxn ang="0">
                <a:pos x="49" y="17"/>
              </a:cxn>
              <a:cxn ang="0">
                <a:pos x="48" y="18"/>
              </a:cxn>
              <a:cxn ang="0">
                <a:pos x="45" y="20"/>
              </a:cxn>
              <a:cxn ang="0">
                <a:pos x="44" y="22"/>
              </a:cxn>
              <a:cxn ang="0">
                <a:pos x="43" y="25"/>
              </a:cxn>
              <a:cxn ang="0">
                <a:pos x="44" y="27"/>
              </a:cxn>
              <a:cxn ang="0">
                <a:pos x="43" y="30"/>
              </a:cxn>
              <a:cxn ang="0">
                <a:pos x="43" y="32"/>
              </a:cxn>
              <a:cxn ang="0">
                <a:pos x="41" y="34"/>
              </a:cxn>
              <a:cxn ang="0">
                <a:pos x="38" y="35"/>
              </a:cxn>
              <a:cxn ang="0">
                <a:pos x="38" y="37"/>
              </a:cxn>
              <a:cxn ang="0">
                <a:pos x="40" y="38"/>
              </a:cxn>
              <a:cxn ang="0">
                <a:pos x="42" y="39"/>
              </a:cxn>
              <a:cxn ang="0">
                <a:pos x="43" y="40"/>
              </a:cxn>
              <a:cxn ang="0">
                <a:pos x="43" y="42"/>
              </a:cxn>
              <a:cxn ang="0">
                <a:pos x="44" y="45"/>
              </a:cxn>
              <a:cxn ang="0">
                <a:pos x="45" y="47"/>
              </a:cxn>
              <a:cxn ang="0">
                <a:pos x="43" y="49"/>
              </a:cxn>
              <a:cxn ang="0">
                <a:pos x="43" y="51"/>
              </a:cxn>
              <a:cxn ang="0">
                <a:pos x="44" y="52"/>
              </a:cxn>
              <a:cxn ang="0">
                <a:pos x="44" y="55"/>
              </a:cxn>
              <a:cxn ang="0">
                <a:pos x="44" y="56"/>
              </a:cxn>
              <a:cxn ang="0">
                <a:pos x="44" y="58"/>
              </a:cxn>
              <a:cxn ang="0">
                <a:pos x="43" y="59"/>
              </a:cxn>
              <a:cxn ang="0">
                <a:pos x="36" y="59"/>
              </a:cxn>
              <a:cxn ang="0">
                <a:pos x="36" y="58"/>
              </a:cxn>
              <a:cxn ang="0">
                <a:pos x="34" y="55"/>
              </a:cxn>
              <a:cxn ang="0">
                <a:pos x="37" y="53"/>
              </a:cxn>
              <a:cxn ang="0">
                <a:pos x="38" y="51"/>
              </a:cxn>
              <a:cxn ang="0">
                <a:pos x="38" y="49"/>
              </a:cxn>
              <a:cxn ang="0">
                <a:pos x="38" y="47"/>
              </a:cxn>
              <a:cxn ang="0">
                <a:pos x="35" y="46"/>
              </a:cxn>
              <a:cxn ang="0">
                <a:pos x="32" y="45"/>
              </a:cxn>
              <a:cxn ang="0">
                <a:pos x="31" y="43"/>
              </a:cxn>
              <a:cxn ang="0">
                <a:pos x="30" y="43"/>
              </a:cxn>
              <a:cxn ang="0">
                <a:pos x="28" y="41"/>
              </a:cxn>
              <a:cxn ang="0">
                <a:pos x="26" y="39"/>
              </a:cxn>
              <a:cxn ang="0">
                <a:pos x="24" y="37"/>
              </a:cxn>
              <a:cxn ang="0">
                <a:pos x="23" y="36"/>
              </a:cxn>
              <a:cxn ang="0">
                <a:pos x="22" y="34"/>
              </a:cxn>
              <a:cxn ang="0">
                <a:pos x="19" y="33"/>
              </a:cxn>
              <a:cxn ang="0">
                <a:pos x="18" y="30"/>
              </a:cxn>
              <a:cxn ang="0">
                <a:pos x="14" y="28"/>
              </a:cxn>
              <a:cxn ang="0">
                <a:pos x="14" y="25"/>
              </a:cxn>
              <a:cxn ang="0">
                <a:pos x="11" y="23"/>
              </a:cxn>
              <a:cxn ang="0">
                <a:pos x="8" y="23"/>
              </a:cxn>
              <a:cxn ang="0">
                <a:pos x="7" y="21"/>
              </a:cxn>
              <a:cxn ang="0">
                <a:pos x="6" y="18"/>
              </a:cxn>
              <a:cxn ang="0">
                <a:pos x="7" y="16"/>
              </a:cxn>
              <a:cxn ang="0">
                <a:pos x="7" y="13"/>
              </a:cxn>
              <a:cxn ang="0">
                <a:pos x="5" y="11"/>
              </a:cxn>
              <a:cxn ang="0">
                <a:pos x="4" y="10"/>
              </a:cxn>
              <a:cxn ang="0">
                <a:pos x="2" y="9"/>
              </a:cxn>
              <a:cxn ang="0">
                <a:pos x="0" y="7"/>
              </a:cxn>
              <a:cxn ang="0">
                <a:pos x="0" y="4"/>
              </a:cxn>
              <a:cxn ang="0">
                <a:pos x="2" y="2"/>
              </a:cxn>
            </a:cxnLst>
            <a:rect l="0" t="0" r="r" b="b"/>
            <a:pathLst>
              <a:path w="50" h="59">
                <a:moveTo>
                  <a:pt x="4" y="1"/>
                </a:moveTo>
                <a:lnTo>
                  <a:pt x="32" y="0"/>
                </a:lnTo>
                <a:lnTo>
                  <a:pt x="32" y="16"/>
                </a:lnTo>
                <a:lnTo>
                  <a:pt x="50" y="16"/>
                </a:lnTo>
                <a:lnTo>
                  <a:pt x="50" y="17"/>
                </a:lnTo>
                <a:lnTo>
                  <a:pt x="49" y="17"/>
                </a:lnTo>
                <a:lnTo>
                  <a:pt x="49" y="17"/>
                </a:lnTo>
                <a:lnTo>
                  <a:pt x="49" y="17"/>
                </a:lnTo>
                <a:lnTo>
                  <a:pt x="49" y="17"/>
                </a:lnTo>
                <a:lnTo>
                  <a:pt x="49" y="17"/>
                </a:lnTo>
                <a:lnTo>
                  <a:pt x="48" y="18"/>
                </a:lnTo>
                <a:lnTo>
                  <a:pt x="48" y="18"/>
                </a:lnTo>
                <a:lnTo>
                  <a:pt x="48" y="18"/>
                </a:lnTo>
                <a:lnTo>
                  <a:pt x="47" y="19"/>
                </a:lnTo>
                <a:lnTo>
                  <a:pt x="46" y="19"/>
                </a:lnTo>
                <a:lnTo>
                  <a:pt x="46" y="20"/>
                </a:lnTo>
                <a:lnTo>
                  <a:pt x="45" y="20"/>
                </a:lnTo>
                <a:lnTo>
                  <a:pt x="45" y="20"/>
                </a:lnTo>
                <a:lnTo>
                  <a:pt x="45" y="20"/>
                </a:lnTo>
                <a:lnTo>
                  <a:pt x="45" y="21"/>
                </a:lnTo>
                <a:lnTo>
                  <a:pt x="45" y="21"/>
                </a:lnTo>
                <a:lnTo>
                  <a:pt x="44" y="21"/>
                </a:lnTo>
                <a:lnTo>
                  <a:pt x="44" y="21"/>
                </a:lnTo>
                <a:lnTo>
                  <a:pt x="44" y="22"/>
                </a:lnTo>
                <a:lnTo>
                  <a:pt x="44" y="22"/>
                </a:lnTo>
                <a:lnTo>
                  <a:pt x="44" y="23"/>
                </a:lnTo>
                <a:lnTo>
                  <a:pt x="44" y="23"/>
                </a:lnTo>
                <a:lnTo>
                  <a:pt x="44" y="24"/>
                </a:lnTo>
                <a:lnTo>
                  <a:pt x="43" y="25"/>
                </a:lnTo>
                <a:lnTo>
                  <a:pt x="43" y="25"/>
                </a:lnTo>
                <a:lnTo>
                  <a:pt x="44" y="26"/>
                </a:lnTo>
                <a:lnTo>
                  <a:pt x="44" y="26"/>
                </a:lnTo>
                <a:lnTo>
                  <a:pt x="44" y="26"/>
                </a:lnTo>
                <a:lnTo>
                  <a:pt x="44" y="26"/>
                </a:lnTo>
                <a:lnTo>
                  <a:pt x="44" y="27"/>
                </a:lnTo>
                <a:lnTo>
                  <a:pt x="44" y="27"/>
                </a:lnTo>
                <a:lnTo>
                  <a:pt x="44" y="27"/>
                </a:lnTo>
                <a:lnTo>
                  <a:pt x="43" y="28"/>
                </a:lnTo>
                <a:lnTo>
                  <a:pt x="43" y="28"/>
                </a:lnTo>
                <a:lnTo>
                  <a:pt x="43" y="29"/>
                </a:lnTo>
                <a:lnTo>
                  <a:pt x="43" y="29"/>
                </a:lnTo>
                <a:lnTo>
                  <a:pt x="43" y="30"/>
                </a:lnTo>
                <a:lnTo>
                  <a:pt x="43" y="30"/>
                </a:lnTo>
                <a:lnTo>
                  <a:pt x="43" y="30"/>
                </a:lnTo>
                <a:lnTo>
                  <a:pt x="43" y="31"/>
                </a:lnTo>
                <a:lnTo>
                  <a:pt x="43" y="31"/>
                </a:lnTo>
                <a:lnTo>
                  <a:pt x="43" y="32"/>
                </a:lnTo>
                <a:lnTo>
                  <a:pt x="43" y="32"/>
                </a:lnTo>
                <a:lnTo>
                  <a:pt x="42" y="32"/>
                </a:lnTo>
                <a:lnTo>
                  <a:pt x="41" y="32"/>
                </a:lnTo>
                <a:lnTo>
                  <a:pt x="41" y="33"/>
                </a:lnTo>
                <a:lnTo>
                  <a:pt x="41" y="33"/>
                </a:lnTo>
                <a:lnTo>
                  <a:pt x="41" y="33"/>
                </a:lnTo>
                <a:lnTo>
                  <a:pt x="41" y="34"/>
                </a:lnTo>
                <a:lnTo>
                  <a:pt x="40" y="33"/>
                </a:lnTo>
                <a:lnTo>
                  <a:pt x="40" y="34"/>
                </a:lnTo>
                <a:lnTo>
                  <a:pt x="39" y="34"/>
                </a:lnTo>
                <a:lnTo>
                  <a:pt x="39" y="35"/>
                </a:lnTo>
                <a:lnTo>
                  <a:pt x="39" y="35"/>
                </a:lnTo>
                <a:lnTo>
                  <a:pt x="38" y="35"/>
                </a:lnTo>
                <a:lnTo>
                  <a:pt x="38" y="35"/>
                </a:lnTo>
                <a:lnTo>
                  <a:pt x="38" y="36"/>
                </a:lnTo>
                <a:lnTo>
                  <a:pt x="38" y="36"/>
                </a:lnTo>
                <a:lnTo>
                  <a:pt x="38" y="36"/>
                </a:lnTo>
                <a:lnTo>
                  <a:pt x="38" y="37"/>
                </a:lnTo>
                <a:lnTo>
                  <a:pt x="38" y="37"/>
                </a:lnTo>
                <a:lnTo>
                  <a:pt x="39" y="37"/>
                </a:lnTo>
                <a:lnTo>
                  <a:pt x="39" y="37"/>
                </a:lnTo>
                <a:lnTo>
                  <a:pt x="39" y="38"/>
                </a:lnTo>
                <a:lnTo>
                  <a:pt x="40" y="38"/>
                </a:lnTo>
                <a:lnTo>
                  <a:pt x="40" y="38"/>
                </a:lnTo>
                <a:lnTo>
                  <a:pt x="40" y="38"/>
                </a:lnTo>
                <a:lnTo>
                  <a:pt x="41" y="39"/>
                </a:lnTo>
                <a:lnTo>
                  <a:pt x="41" y="39"/>
                </a:lnTo>
                <a:lnTo>
                  <a:pt x="41" y="39"/>
                </a:lnTo>
                <a:lnTo>
                  <a:pt x="42" y="39"/>
                </a:lnTo>
                <a:lnTo>
                  <a:pt x="42" y="39"/>
                </a:lnTo>
                <a:lnTo>
                  <a:pt x="42" y="39"/>
                </a:lnTo>
                <a:lnTo>
                  <a:pt x="42" y="40"/>
                </a:lnTo>
                <a:lnTo>
                  <a:pt x="42" y="40"/>
                </a:lnTo>
                <a:lnTo>
                  <a:pt x="42" y="40"/>
                </a:lnTo>
                <a:lnTo>
                  <a:pt x="42" y="40"/>
                </a:lnTo>
                <a:lnTo>
                  <a:pt x="43" y="40"/>
                </a:lnTo>
                <a:lnTo>
                  <a:pt x="43" y="40"/>
                </a:lnTo>
                <a:lnTo>
                  <a:pt x="43" y="41"/>
                </a:lnTo>
                <a:lnTo>
                  <a:pt x="43" y="41"/>
                </a:lnTo>
                <a:lnTo>
                  <a:pt x="43" y="41"/>
                </a:lnTo>
                <a:lnTo>
                  <a:pt x="43" y="41"/>
                </a:lnTo>
                <a:lnTo>
                  <a:pt x="43" y="42"/>
                </a:lnTo>
                <a:lnTo>
                  <a:pt x="43" y="42"/>
                </a:lnTo>
                <a:lnTo>
                  <a:pt x="43" y="43"/>
                </a:lnTo>
                <a:lnTo>
                  <a:pt x="44" y="43"/>
                </a:lnTo>
                <a:lnTo>
                  <a:pt x="43" y="43"/>
                </a:lnTo>
                <a:lnTo>
                  <a:pt x="44" y="43"/>
                </a:lnTo>
                <a:lnTo>
                  <a:pt x="44" y="44"/>
                </a:lnTo>
                <a:lnTo>
                  <a:pt x="44" y="45"/>
                </a:lnTo>
                <a:lnTo>
                  <a:pt x="44" y="45"/>
                </a:lnTo>
                <a:lnTo>
                  <a:pt x="44" y="46"/>
                </a:lnTo>
                <a:lnTo>
                  <a:pt x="45" y="46"/>
                </a:lnTo>
                <a:lnTo>
                  <a:pt x="45" y="46"/>
                </a:lnTo>
                <a:lnTo>
                  <a:pt x="45" y="47"/>
                </a:lnTo>
                <a:lnTo>
                  <a:pt x="45" y="47"/>
                </a:lnTo>
                <a:lnTo>
                  <a:pt x="44" y="47"/>
                </a:lnTo>
                <a:lnTo>
                  <a:pt x="44" y="48"/>
                </a:lnTo>
                <a:lnTo>
                  <a:pt x="44" y="49"/>
                </a:lnTo>
                <a:lnTo>
                  <a:pt x="44" y="49"/>
                </a:lnTo>
                <a:lnTo>
                  <a:pt x="43" y="49"/>
                </a:lnTo>
                <a:lnTo>
                  <a:pt x="43" y="49"/>
                </a:lnTo>
                <a:lnTo>
                  <a:pt x="43" y="49"/>
                </a:lnTo>
                <a:lnTo>
                  <a:pt x="43" y="49"/>
                </a:lnTo>
                <a:lnTo>
                  <a:pt x="44" y="49"/>
                </a:lnTo>
                <a:lnTo>
                  <a:pt x="43" y="50"/>
                </a:lnTo>
                <a:lnTo>
                  <a:pt x="43" y="50"/>
                </a:lnTo>
                <a:lnTo>
                  <a:pt x="43" y="51"/>
                </a:lnTo>
                <a:lnTo>
                  <a:pt x="43" y="51"/>
                </a:lnTo>
                <a:lnTo>
                  <a:pt x="43" y="52"/>
                </a:lnTo>
                <a:lnTo>
                  <a:pt x="43" y="52"/>
                </a:lnTo>
                <a:lnTo>
                  <a:pt x="43" y="52"/>
                </a:lnTo>
                <a:lnTo>
                  <a:pt x="43" y="52"/>
                </a:lnTo>
                <a:lnTo>
                  <a:pt x="44" y="52"/>
                </a:lnTo>
                <a:lnTo>
                  <a:pt x="44" y="52"/>
                </a:lnTo>
                <a:lnTo>
                  <a:pt x="44" y="53"/>
                </a:lnTo>
                <a:lnTo>
                  <a:pt x="44" y="53"/>
                </a:lnTo>
                <a:lnTo>
                  <a:pt x="44" y="54"/>
                </a:lnTo>
                <a:lnTo>
                  <a:pt x="44" y="55"/>
                </a:lnTo>
                <a:lnTo>
                  <a:pt x="44" y="55"/>
                </a:lnTo>
                <a:lnTo>
                  <a:pt x="44" y="55"/>
                </a:lnTo>
                <a:lnTo>
                  <a:pt x="44" y="55"/>
                </a:lnTo>
                <a:lnTo>
                  <a:pt x="44" y="56"/>
                </a:lnTo>
                <a:lnTo>
                  <a:pt x="44" y="56"/>
                </a:lnTo>
                <a:lnTo>
                  <a:pt x="44" y="56"/>
                </a:lnTo>
                <a:lnTo>
                  <a:pt x="44" y="56"/>
                </a:lnTo>
                <a:lnTo>
                  <a:pt x="45" y="56"/>
                </a:lnTo>
                <a:lnTo>
                  <a:pt x="45" y="56"/>
                </a:lnTo>
                <a:lnTo>
                  <a:pt x="45" y="56"/>
                </a:lnTo>
                <a:lnTo>
                  <a:pt x="45" y="57"/>
                </a:lnTo>
                <a:lnTo>
                  <a:pt x="44" y="58"/>
                </a:lnTo>
                <a:lnTo>
                  <a:pt x="44" y="58"/>
                </a:lnTo>
                <a:lnTo>
                  <a:pt x="44" y="59"/>
                </a:lnTo>
                <a:lnTo>
                  <a:pt x="44" y="59"/>
                </a:lnTo>
                <a:lnTo>
                  <a:pt x="44" y="59"/>
                </a:lnTo>
                <a:lnTo>
                  <a:pt x="44" y="59"/>
                </a:lnTo>
                <a:lnTo>
                  <a:pt x="43" y="59"/>
                </a:lnTo>
                <a:lnTo>
                  <a:pt x="43" y="59"/>
                </a:lnTo>
                <a:lnTo>
                  <a:pt x="42" y="59"/>
                </a:lnTo>
                <a:lnTo>
                  <a:pt x="41" y="59"/>
                </a:lnTo>
                <a:lnTo>
                  <a:pt x="40" y="59"/>
                </a:lnTo>
                <a:lnTo>
                  <a:pt x="37" y="59"/>
                </a:lnTo>
                <a:lnTo>
                  <a:pt x="37" y="59"/>
                </a:lnTo>
                <a:lnTo>
                  <a:pt x="36" y="59"/>
                </a:lnTo>
                <a:lnTo>
                  <a:pt x="36" y="59"/>
                </a:lnTo>
                <a:lnTo>
                  <a:pt x="36" y="59"/>
                </a:lnTo>
                <a:lnTo>
                  <a:pt x="36" y="58"/>
                </a:lnTo>
                <a:lnTo>
                  <a:pt x="35" y="58"/>
                </a:lnTo>
                <a:lnTo>
                  <a:pt x="35" y="58"/>
                </a:lnTo>
                <a:lnTo>
                  <a:pt x="36" y="58"/>
                </a:lnTo>
                <a:lnTo>
                  <a:pt x="37" y="57"/>
                </a:lnTo>
                <a:lnTo>
                  <a:pt x="36" y="57"/>
                </a:lnTo>
                <a:lnTo>
                  <a:pt x="36" y="57"/>
                </a:lnTo>
                <a:lnTo>
                  <a:pt x="35" y="56"/>
                </a:lnTo>
                <a:lnTo>
                  <a:pt x="35" y="56"/>
                </a:lnTo>
                <a:lnTo>
                  <a:pt x="34" y="55"/>
                </a:lnTo>
                <a:lnTo>
                  <a:pt x="35" y="55"/>
                </a:lnTo>
                <a:lnTo>
                  <a:pt x="34" y="55"/>
                </a:lnTo>
                <a:lnTo>
                  <a:pt x="34" y="54"/>
                </a:lnTo>
                <a:lnTo>
                  <a:pt x="35" y="54"/>
                </a:lnTo>
                <a:lnTo>
                  <a:pt x="35" y="53"/>
                </a:lnTo>
                <a:lnTo>
                  <a:pt x="37" y="53"/>
                </a:lnTo>
                <a:lnTo>
                  <a:pt x="37" y="53"/>
                </a:lnTo>
                <a:lnTo>
                  <a:pt x="37" y="52"/>
                </a:lnTo>
                <a:lnTo>
                  <a:pt x="37" y="52"/>
                </a:lnTo>
                <a:lnTo>
                  <a:pt x="38" y="52"/>
                </a:lnTo>
                <a:lnTo>
                  <a:pt x="38" y="51"/>
                </a:lnTo>
                <a:lnTo>
                  <a:pt x="38" y="51"/>
                </a:lnTo>
                <a:lnTo>
                  <a:pt x="38" y="51"/>
                </a:lnTo>
                <a:lnTo>
                  <a:pt x="39" y="51"/>
                </a:lnTo>
                <a:lnTo>
                  <a:pt x="39" y="51"/>
                </a:lnTo>
                <a:lnTo>
                  <a:pt x="39" y="50"/>
                </a:lnTo>
                <a:lnTo>
                  <a:pt x="38" y="49"/>
                </a:lnTo>
                <a:lnTo>
                  <a:pt x="38" y="49"/>
                </a:lnTo>
                <a:lnTo>
                  <a:pt x="38" y="49"/>
                </a:lnTo>
                <a:lnTo>
                  <a:pt x="38" y="48"/>
                </a:lnTo>
                <a:lnTo>
                  <a:pt x="38" y="48"/>
                </a:lnTo>
                <a:lnTo>
                  <a:pt x="38" y="47"/>
                </a:lnTo>
                <a:lnTo>
                  <a:pt x="38" y="47"/>
                </a:lnTo>
                <a:lnTo>
                  <a:pt x="38" y="47"/>
                </a:lnTo>
                <a:lnTo>
                  <a:pt x="37" y="46"/>
                </a:lnTo>
                <a:lnTo>
                  <a:pt x="37" y="46"/>
                </a:lnTo>
                <a:lnTo>
                  <a:pt x="37" y="46"/>
                </a:lnTo>
                <a:lnTo>
                  <a:pt x="36" y="46"/>
                </a:lnTo>
                <a:lnTo>
                  <a:pt x="35" y="46"/>
                </a:lnTo>
                <a:lnTo>
                  <a:pt x="35" y="46"/>
                </a:lnTo>
                <a:lnTo>
                  <a:pt x="35" y="47"/>
                </a:lnTo>
                <a:lnTo>
                  <a:pt x="34" y="47"/>
                </a:lnTo>
                <a:lnTo>
                  <a:pt x="33" y="46"/>
                </a:lnTo>
                <a:lnTo>
                  <a:pt x="33" y="46"/>
                </a:lnTo>
                <a:lnTo>
                  <a:pt x="33" y="45"/>
                </a:lnTo>
                <a:lnTo>
                  <a:pt x="32" y="45"/>
                </a:lnTo>
                <a:lnTo>
                  <a:pt x="32" y="45"/>
                </a:lnTo>
                <a:lnTo>
                  <a:pt x="32" y="45"/>
                </a:lnTo>
                <a:lnTo>
                  <a:pt x="32" y="45"/>
                </a:lnTo>
                <a:lnTo>
                  <a:pt x="31" y="45"/>
                </a:lnTo>
                <a:lnTo>
                  <a:pt x="31" y="44"/>
                </a:lnTo>
                <a:lnTo>
                  <a:pt x="31" y="43"/>
                </a:lnTo>
                <a:lnTo>
                  <a:pt x="30" y="43"/>
                </a:lnTo>
                <a:lnTo>
                  <a:pt x="30" y="43"/>
                </a:lnTo>
                <a:lnTo>
                  <a:pt x="30" y="43"/>
                </a:lnTo>
                <a:lnTo>
                  <a:pt x="30" y="43"/>
                </a:lnTo>
                <a:lnTo>
                  <a:pt x="30" y="43"/>
                </a:lnTo>
                <a:lnTo>
                  <a:pt x="30" y="43"/>
                </a:lnTo>
                <a:lnTo>
                  <a:pt x="29" y="43"/>
                </a:lnTo>
                <a:lnTo>
                  <a:pt x="29" y="43"/>
                </a:lnTo>
                <a:lnTo>
                  <a:pt x="29" y="43"/>
                </a:lnTo>
                <a:lnTo>
                  <a:pt x="28" y="42"/>
                </a:lnTo>
                <a:lnTo>
                  <a:pt x="28" y="41"/>
                </a:lnTo>
                <a:lnTo>
                  <a:pt x="28" y="41"/>
                </a:lnTo>
                <a:lnTo>
                  <a:pt x="27" y="41"/>
                </a:lnTo>
                <a:lnTo>
                  <a:pt x="27" y="41"/>
                </a:lnTo>
                <a:lnTo>
                  <a:pt x="26" y="40"/>
                </a:lnTo>
                <a:lnTo>
                  <a:pt x="26" y="40"/>
                </a:lnTo>
                <a:lnTo>
                  <a:pt x="26" y="40"/>
                </a:lnTo>
                <a:lnTo>
                  <a:pt x="26" y="39"/>
                </a:lnTo>
                <a:lnTo>
                  <a:pt x="26" y="39"/>
                </a:lnTo>
                <a:lnTo>
                  <a:pt x="26" y="38"/>
                </a:lnTo>
                <a:lnTo>
                  <a:pt x="25" y="37"/>
                </a:lnTo>
                <a:lnTo>
                  <a:pt x="25" y="37"/>
                </a:lnTo>
                <a:lnTo>
                  <a:pt x="25" y="37"/>
                </a:lnTo>
                <a:lnTo>
                  <a:pt x="24" y="37"/>
                </a:lnTo>
                <a:lnTo>
                  <a:pt x="24" y="37"/>
                </a:lnTo>
                <a:lnTo>
                  <a:pt x="24" y="36"/>
                </a:lnTo>
                <a:lnTo>
                  <a:pt x="24" y="36"/>
                </a:lnTo>
                <a:lnTo>
                  <a:pt x="23" y="36"/>
                </a:lnTo>
                <a:lnTo>
                  <a:pt x="23" y="36"/>
                </a:lnTo>
                <a:lnTo>
                  <a:pt x="23" y="36"/>
                </a:lnTo>
                <a:lnTo>
                  <a:pt x="23" y="36"/>
                </a:lnTo>
                <a:lnTo>
                  <a:pt x="23" y="36"/>
                </a:lnTo>
                <a:lnTo>
                  <a:pt x="23" y="35"/>
                </a:lnTo>
                <a:lnTo>
                  <a:pt x="23" y="35"/>
                </a:lnTo>
                <a:lnTo>
                  <a:pt x="22" y="35"/>
                </a:lnTo>
                <a:lnTo>
                  <a:pt x="22" y="34"/>
                </a:lnTo>
                <a:lnTo>
                  <a:pt x="22" y="33"/>
                </a:lnTo>
                <a:lnTo>
                  <a:pt x="22" y="33"/>
                </a:lnTo>
                <a:lnTo>
                  <a:pt x="21" y="33"/>
                </a:lnTo>
                <a:lnTo>
                  <a:pt x="20" y="33"/>
                </a:lnTo>
                <a:lnTo>
                  <a:pt x="19" y="32"/>
                </a:lnTo>
                <a:lnTo>
                  <a:pt x="19" y="33"/>
                </a:lnTo>
                <a:lnTo>
                  <a:pt x="18" y="33"/>
                </a:lnTo>
                <a:lnTo>
                  <a:pt x="18" y="32"/>
                </a:lnTo>
                <a:lnTo>
                  <a:pt x="18" y="31"/>
                </a:lnTo>
                <a:lnTo>
                  <a:pt x="18" y="31"/>
                </a:lnTo>
                <a:lnTo>
                  <a:pt x="18" y="30"/>
                </a:lnTo>
                <a:lnTo>
                  <a:pt x="18" y="30"/>
                </a:lnTo>
                <a:lnTo>
                  <a:pt x="18" y="30"/>
                </a:lnTo>
                <a:lnTo>
                  <a:pt x="18" y="30"/>
                </a:lnTo>
                <a:lnTo>
                  <a:pt x="16" y="30"/>
                </a:lnTo>
                <a:lnTo>
                  <a:pt x="15" y="29"/>
                </a:lnTo>
                <a:lnTo>
                  <a:pt x="14" y="29"/>
                </a:lnTo>
                <a:lnTo>
                  <a:pt x="14" y="28"/>
                </a:lnTo>
                <a:lnTo>
                  <a:pt x="14" y="27"/>
                </a:lnTo>
                <a:lnTo>
                  <a:pt x="14" y="27"/>
                </a:lnTo>
                <a:lnTo>
                  <a:pt x="14" y="26"/>
                </a:lnTo>
                <a:lnTo>
                  <a:pt x="14" y="26"/>
                </a:lnTo>
                <a:lnTo>
                  <a:pt x="14" y="25"/>
                </a:lnTo>
                <a:lnTo>
                  <a:pt x="14" y="25"/>
                </a:lnTo>
                <a:lnTo>
                  <a:pt x="13" y="24"/>
                </a:lnTo>
                <a:lnTo>
                  <a:pt x="12" y="23"/>
                </a:lnTo>
                <a:lnTo>
                  <a:pt x="12" y="23"/>
                </a:lnTo>
                <a:lnTo>
                  <a:pt x="11" y="23"/>
                </a:lnTo>
                <a:lnTo>
                  <a:pt x="11" y="23"/>
                </a:lnTo>
                <a:lnTo>
                  <a:pt x="11" y="23"/>
                </a:lnTo>
                <a:lnTo>
                  <a:pt x="11" y="24"/>
                </a:lnTo>
                <a:lnTo>
                  <a:pt x="11" y="24"/>
                </a:lnTo>
                <a:lnTo>
                  <a:pt x="10" y="23"/>
                </a:lnTo>
                <a:lnTo>
                  <a:pt x="9" y="23"/>
                </a:lnTo>
                <a:lnTo>
                  <a:pt x="9" y="23"/>
                </a:lnTo>
                <a:lnTo>
                  <a:pt x="8" y="23"/>
                </a:lnTo>
                <a:lnTo>
                  <a:pt x="8" y="23"/>
                </a:lnTo>
                <a:lnTo>
                  <a:pt x="8" y="23"/>
                </a:lnTo>
                <a:lnTo>
                  <a:pt x="7" y="23"/>
                </a:lnTo>
                <a:lnTo>
                  <a:pt x="7" y="22"/>
                </a:lnTo>
                <a:lnTo>
                  <a:pt x="7" y="21"/>
                </a:lnTo>
                <a:lnTo>
                  <a:pt x="7" y="21"/>
                </a:lnTo>
                <a:lnTo>
                  <a:pt x="7" y="21"/>
                </a:lnTo>
                <a:lnTo>
                  <a:pt x="7" y="20"/>
                </a:lnTo>
                <a:lnTo>
                  <a:pt x="6" y="19"/>
                </a:lnTo>
                <a:lnTo>
                  <a:pt x="6" y="19"/>
                </a:lnTo>
                <a:lnTo>
                  <a:pt x="6" y="19"/>
                </a:lnTo>
                <a:lnTo>
                  <a:pt x="6" y="18"/>
                </a:lnTo>
                <a:lnTo>
                  <a:pt x="6" y="18"/>
                </a:lnTo>
                <a:lnTo>
                  <a:pt x="6" y="17"/>
                </a:lnTo>
                <a:lnTo>
                  <a:pt x="6" y="17"/>
                </a:lnTo>
                <a:lnTo>
                  <a:pt x="6" y="17"/>
                </a:lnTo>
                <a:lnTo>
                  <a:pt x="6" y="17"/>
                </a:lnTo>
                <a:lnTo>
                  <a:pt x="7" y="16"/>
                </a:lnTo>
                <a:lnTo>
                  <a:pt x="7" y="15"/>
                </a:lnTo>
                <a:lnTo>
                  <a:pt x="8" y="14"/>
                </a:lnTo>
                <a:lnTo>
                  <a:pt x="8" y="14"/>
                </a:lnTo>
                <a:lnTo>
                  <a:pt x="7" y="14"/>
                </a:lnTo>
                <a:lnTo>
                  <a:pt x="7" y="14"/>
                </a:lnTo>
                <a:lnTo>
                  <a:pt x="7" y="13"/>
                </a:lnTo>
                <a:lnTo>
                  <a:pt x="7" y="13"/>
                </a:lnTo>
                <a:lnTo>
                  <a:pt x="7" y="13"/>
                </a:lnTo>
                <a:lnTo>
                  <a:pt x="6" y="12"/>
                </a:lnTo>
                <a:lnTo>
                  <a:pt x="5" y="12"/>
                </a:lnTo>
                <a:lnTo>
                  <a:pt x="5" y="12"/>
                </a:lnTo>
                <a:lnTo>
                  <a:pt x="5" y="11"/>
                </a:lnTo>
                <a:lnTo>
                  <a:pt x="5" y="11"/>
                </a:lnTo>
                <a:lnTo>
                  <a:pt x="5" y="11"/>
                </a:lnTo>
                <a:lnTo>
                  <a:pt x="5" y="10"/>
                </a:lnTo>
                <a:lnTo>
                  <a:pt x="5" y="10"/>
                </a:lnTo>
                <a:lnTo>
                  <a:pt x="4" y="10"/>
                </a:lnTo>
                <a:lnTo>
                  <a:pt x="4" y="10"/>
                </a:lnTo>
                <a:lnTo>
                  <a:pt x="4" y="10"/>
                </a:lnTo>
                <a:lnTo>
                  <a:pt x="4" y="10"/>
                </a:lnTo>
                <a:lnTo>
                  <a:pt x="3" y="9"/>
                </a:lnTo>
                <a:lnTo>
                  <a:pt x="2" y="8"/>
                </a:lnTo>
                <a:lnTo>
                  <a:pt x="2" y="8"/>
                </a:lnTo>
                <a:lnTo>
                  <a:pt x="2" y="9"/>
                </a:lnTo>
                <a:lnTo>
                  <a:pt x="1" y="9"/>
                </a:lnTo>
                <a:lnTo>
                  <a:pt x="1" y="8"/>
                </a:lnTo>
                <a:lnTo>
                  <a:pt x="0" y="8"/>
                </a:lnTo>
                <a:lnTo>
                  <a:pt x="0" y="8"/>
                </a:lnTo>
                <a:lnTo>
                  <a:pt x="0" y="7"/>
                </a:lnTo>
                <a:lnTo>
                  <a:pt x="0" y="7"/>
                </a:lnTo>
                <a:lnTo>
                  <a:pt x="0" y="7"/>
                </a:lnTo>
                <a:lnTo>
                  <a:pt x="0" y="6"/>
                </a:lnTo>
                <a:lnTo>
                  <a:pt x="0" y="6"/>
                </a:lnTo>
                <a:lnTo>
                  <a:pt x="0" y="5"/>
                </a:lnTo>
                <a:lnTo>
                  <a:pt x="0" y="5"/>
                </a:lnTo>
                <a:lnTo>
                  <a:pt x="0" y="4"/>
                </a:lnTo>
                <a:lnTo>
                  <a:pt x="0" y="4"/>
                </a:lnTo>
                <a:lnTo>
                  <a:pt x="0" y="4"/>
                </a:lnTo>
                <a:lnTo>
                  <a:pt x="1" y="4"/>
                </a:lnTo>
                <a:lnTo>
                  <a:pt x="1" y="3"/>
                </a:lnTo>
                <a:lnTo>
                  <a:pt x="1" y="3"/>
                </a:lnTo>
                <a:lnTo>
                  <a:pt x="2" y="2"/>
                </a:lnTo>
                <a:lnTo>
                  <a:pt x="2" y="2"/>
                </a:lnTo>
                <a:lnTo>
                  <a:pt x="2" y="1"/>
                </a:lnTo>
                <a:lnTo>
                  <a:pt x="4" y="1"/>
                </a:lnTo>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7" name="Freeform 43">
            <a:extLst>
              <a:ext uri="{FF2B5EF4-FFF2-40B4-BE49-F238E27FC236}">
                <a16:creationId xmlns:a16="http://schemas.microsoft.com/office/drawing/2014/main" id="{B1098DC2-44B2-F718-D6B5-A29ED65C792A}"/>
              </a:ext>
            </a:extLst>
          </p:cNvPr>
          <p:cNvSpPr>
            <a:spLocks/>
          </p:cNvSpPr>
          <p:nvPr/>
        </p:nvSpPr>
        <p:spPr bwMode="auto">
          <a:xfrm>
            <a:off x="1050931" y="4085566"/>
            <a:ext cx="1191408" cy="973197"/>
          </a:xfrm>
          <a:custGeom>
            <a:avLst/>
            <a:gdLst/>
            <a:ahLst/>
            <a:cxnLst>
              <a:cxn ang="0">
                <a:pos x="83" y="11"/>
              </a:cxn>
              <a:cxn ang="0">
                <a:pos x="106" y="19"/>
              </a:cxn>
              <a:cxn ang="0">
                <a:pos x="182" y="18"/>
              </a:cxn>
              <a:cxn ang="0">
                <a:pos x="283" y="18"/>
              </a:cxn>
              <a:cxn ang="0">
                <a:pos x="310" y="37"/>
              </a:cxn>
              <a:cxn ang="0">
                <a:pos x="328" y="38"/>
              </a:cxn>
              <a:cxn ang="0">
                <a:pos x="355" y="40"/>
              </a:cxn>
              <a:cxn ang="0">
                <a:pos x="378" y="43"/>
              </a:cxn>
              <a:cxn ang="0">
                <a:pos x="403" y="42"/>
              </a:cxn>
              <a:cxn ang="0">
                <a:pos x="489" y="29"/>
              </a:cxn>
              <a:cxn ang="0">
                <a:pos x="543" y="24"/>
              </a:cxn>
              <a:cxn ang="0">
                <a:pos x="561" y="25"/>
              </a:cxn>
              <a:cxn ang="0">
                <a:pos x="565" y="37"/>
              </a:cxn>
              <a:cxn ang="0">
                <a:pos x="540" y="46"/>
              </a:cxn>
              <a:cxn ang="0">
                <a:pos x="516" y="55"/>
              </a:cxn>
              <a:cxn ang="0">
                <a:pos x="502" y="64"/>
              </a:cxn>
              <a:cxn ang="0">
                <a:pos x="493" y="49"/>
              </a:cxn>
              <a:cxn ang="0">
                <a:pos x="428" y="55"/>
              </a:cxn>
              <a:cxn ang="0">
                <a:pos x="393" y="137"/>
              </a:cxn>
              <a:cxn ang="0">
                <a:pos x="390" y="214"/>
              </a:cxn>
              <a:cxn ang="0">
                <a:pos x="351" y="254"/>
              </a:cxn>
              <a:cxn ang="0">
                <a:pos x="351" y="315"/>
              </a:cxn>
              <a:cxn ang="0">
                <a:pos x="351" y="367"/>
              </a:cxn>
              <a:cxn ang="0">
                <a:pos x="351" y="470"/>
              </a:cxn>
              <a:cxn ang="0">
                <a:pos x="329" y="496"/>
              </a:cxn>
              <a:cxn ang="0">
                <a:pos x="319" y="501"/>
              </a:cxn>
              <a:cxn ang="0">
                <a:pos x="307" y="504"/>
              </a:cxn>
              <a:cxn ang="0">
                <a:pos x="263" y="500"/>
              </a:cxn>
              <a:cxn ang="0">
                <a:pos x="244" y="497"/>
              </a:cxn>
              <a:cxn ang="0">
                <a:pos x="237" y="477"/>
              </a:cxn>
              <a:cxn ang="0">
                <a:pos x="230" y="471"/>
              </a:cxn>
              <a:cxn ang="0">
                <a:pos x="212" y="489"/>
              </a:cxn>
              <a:cxn ang="0">
                <a:pos x="189" y="484"/>
              </a:cxn>
              <a:cxn ang="0">
                <a:pos x="169" y="465"/>
              </a:cxn>
              <a:cxn ang="0">
                <a:pos x="162" y="454"/>
              </a:cxn>
              <a:cxn ang="0">
                <a:pos x="150" y="424"/>
              </a:cxn>
              <a:cxn ang="0">
                <a:pos x="144" y="409"/>
              </a:cxn>
              <a:cxn ang="0">
                <a:pos x="140" y="398"/>
              </a:cxn>
              <a:cxn ang="0">
                <a:pos x="138" y="382"/>
              </a:cxn>
              <a:cxn ang="0">
                <a:pos x="132" y="357"/>
              </a:cxn>
              <a:cxn ang="0">
                <a:pos x="131" y="338"/>
              </a:cxn>
              <a:cxn ang="0">
                <a:pos x="123" y="320"/>
              </a:cxn>
              <a:cxn ang="0">
                <a:pos x="116" y="298"/>
              </a:cxn>
              <a:cxn ang="0">
                <a:pos x="117" y="270"/>
              </a:cxn>
              <a:cxn ang="0">
                <a:pos x="114" y="257"/>
              </a:cxn>
              <a:cxn ang="0">
                <a:pos x="120" y="244"/>
              </a:cxn>
              <a:cxn ang="0">
                <a:pos x="101" y="209"/>
              </a:cxn>
              <a:cxn ang="0">
                <a:pos x="89" y="189"/>
              </a:cxn>
              <a:cxn ang="0">
                <a:pos x="70" y="158"/>
              </a:cxn>
              <a:cxn ang="0">
                <a:pos x="64" y="141"/>
              </a:cxn>
              <a:cxn ang="0">
                <a:pos x="56" y="129"/>
              </a:cxn>
              <a:cxn ang="0">
                <a:pos x="43" y="103"/>
              </a:cxn>
              <a:cxn ang="0">
                <a:pos x="25" y="74"/>
              </a:cxn>
              <a:cxn ang="0">
                <a:pos x="12" y="61"/>
              </a:cxn>
              <a:cxn ang="0">
                <a:pos x="2" y="37"/>
              </a:cxn>
              <a:cxn ang="0">
                <a:pos x="2" y="13"/>
              </a:cxn>
              <a:cxn ang="0">
                <a:pos x="21" y="10"/>
              </a:cxn>
              <a:cxn ang="0">
                <a:pos x="50" y="3"/>
              </a:cxn>
            </a:cxnLst>
            <a:rect l="0" t="0" r="r" b="b"/>
            <a:pathLst>
              <a:path w="573" h="508">
                <a:moveTo>
                  <a:pt x="63" y="1"/>
                </a:moveTo>
                <a:lnTo>
                  <a:pt x="66" y="1"/>
                </a:lnTo>
                <a:lnTo>
                  <a:pt x="69" y="1"/>
                </a:lnTo>
                <a:lnTo>
                  <a:pt x="69" y="1"/>
                </a:lnTo>
                <a:lnTo>
                  <a:pt x="71" y="1"/>
                </a:lnTo>
                <a:lnTo>
                  <a:pt x="75" y="3"/>
                </a:lnTo>
                <a:lnTo>
                  <a:pt x="75" y="3"/>
                </a:lnTo>
                <a:lnTo>
                  <a:pt x="77" y="5"/>
                </a:lnTo>
                <a:lnTo>
                  <a:pt x="83" y="11"/>
                </a:lnTo>
                <a:lnTo>
                  <a:pt x="84" y="12"/>
                </a:lnTo>
                <a:lnTo>
                  <a:pt x="90" y="16"/>
                </a:lnTo>
                <a:lnTo>
                  <a:pt x="94" y="19"/>
                </a:lnTo>
                <a:lnTo>
                  <a:pt x="97" y="20"/>
                </a:lnTo>
                <a:lnTo>
                  <a:pt x="98" y="19"/>
                </a:lnTo>
                <a:lnTo>
                  <a:pt x="100" y="20"/>
                </a:lnTo>
                <a:lnTo>
                  <a:pt x="101" y="20"/>
                </a:lnTo>
                <a:lnTo>
                  <a:pt x="105" y="20"/>
                </a:lnTo>
                <a:lnTo>
                  <a:pt x="106" y="19"/>
                </a:lnTo>
                <a:lnTo>
                  <a:pt x="107" y="18"/>
                </a:lnTo>
                <a:lnTo>
                  <a:pt x="113" y="18"/>
                </a:lnTo>
                <a:lnTo>
                  <a:pt x="116" y="18"/>
                </a:lnTo>
                <a:lnTo>
                  <a:pt x="124" y="18"/>
                </a:lnTo>
                <a:lnTo>
                  <a:pt x="139" y="18"/>
                </a:lnTo>
                <a:lnTo>
                  <a:pt x="160" y="18"/>
                </a:lnTo>
                <a:lnTo>
                  <a:pt x="164" y="18"/>
                </a:lnTo>
                <a:lnTo>
                  <a:pt x="180" y="18"/>
                </a:lnTo>
                <a:lnTo>
                  <a:pt x="182" y="18"/>
                </a:lnTo>
                <a:lnTo>
                  <a:pt x="208" y="18"/>
                </a:lnTo>
                <a:lnTo>
                  <a:pt x="236" y="18"/>
                </a:lnTo>
                <a:lnTo>
                  <a:pt x="246" y="18"/>
                </a:lnTo>
                <a:lnTo>
                  <a:pt x="247" y="18"/>
                </a:lnTo>
                <a:lnTo>
                  <a:pt x="255" y="18"/>
                </a:lnTo>
                <a:lnTo>
                  <a:pt x="266" y="18"/>
                </a:lnTo>
                <a:lnTo>
                  <a:pt x="272" y="18"/>
                </a:lnTo>
                <a:lnTo>
                  <a:pt x="274" y="18"/>
                </a:lnTo>
                <a:lnTo>
                  <a:pt x="283" y="18"/>
                </a:lnTo>
                <a:lnTo>
                  <a:pt x="285" y="18"/>
                </a:lnTo>
                <a:lnTo>
                  <a:pt x="288" y="22"/>
                </a:lnTo>
                <a:lnTo>
                  <a:pt x="291" y="26"/>
                </a:lnTo>
                <a:lnTo>
                  <a:pt x="293" y="29"/>
                </a:lnTo>
                <a:lnTo>
                  <a:pt x="298" y="33"/>
                </a:lnTo>
                <a:lnTo>
                  <a:pt x="300" y="35"/>
                </a:lnTo>
                <a:lnTo>
                  <a:pt x="305" y="36"/>
                </a:lnTo>
                <a:lnTo>
                  <a:pt x="308" y="36"/>
                </a:lnTo>
                <a:lnTo>
                  <a:pt x="310" y="37"/>
                </a:lnTo>
                <a:lnTo>
                  <a:pt x="311" y="37"/>
                </a:lnTo>
                <a:lnTo>
                  <a:pt x="314" y="36"/>
                </a:lnTo>
                <a:lnTo>
                  <a:pt x="314" y="35"/>
                </a:lnTo>
                <a:lnTo>
                  <a:pt x="316" y="35"/>
                </a:lnTo>
                <a:lnTo>
                  <a:pt x="319" y="35"/>
                </a:lnTo>
                <a:lnTo>
                  <a:pt x="321" y="36"/>
                </a:lnTo>
                <a:lnTo>
                  <a:pt x="323" y="37"/>
                </a:lnTo>
                <a:lnTo>
                  <a:pt x="326" y="38"/>
                </a:lnTo>
                <a:lnTo>
                  <a:pt x="328" y="38"/>
                </a:lnTo>
                <a:lnTo>
                  <a:pt x="332" y="38"/>
                </a:lnTo>
                <a:lnTo>
                  <a:pt x="338" y="39"/>
                </a:lnTo>
                <a:lnTo>
                  <a:pt x="342" y="38"/>
                </a:lnTo>
                <a:lnTo>
                  <a:pt x="343" y="38"/>
                </a:lnTo>
                <a:lnTo>
                  <a:pt x="348" y="38"/>
                </a:lnTo>
                <a:lnTo>
                  <a:pt x="348" y="38"/>
                </a:lnTo>
                <a:lnTo>
                  <a:pt x="349" y="39"/>
                </a:lnTo>
                <a:lnTo>
                  <a:pt x="352" y="40"/>
                </a:lnTo>
                <a:lnTo>
                  <a:pt x="355" y="40"/>
                </a:lnTo>
                <a:lnTo>
                  <a:pt x="356" y="40"/>
                </a:lnTo>
                <a:lnTo>
                  <a:pt x="361" y="39"/>
                </a:lnTo>
                <a:lnTo>
                  <a:pt x="362" y="38"/>
                </a:lnTo>
                <a:lnTo>
                  <a:pt x="364" y="38"/>
                </a:lnTo>
                <a:lnTo>
                  <a:pt x="369" y="40"/>
                </a:lnTo>
                <a:lnTo>
                  <a:pt x="372" y="42"/>
                </a:lnTo>
                <a:lnTo>
                  <a:pt x="374" y="43"/>
                </a:lnTo>
                <a:lnTo>
                  <a:pt x="376" y="43"/>
                </a:lnTo>
                <a:lnTo>
                  <a:pt x="378" y="43"/>
                </a:lnTo>
                <a:lnTo>
                  <a:pt x="382" y="44"/>
                </a:lnTo>
                <a:lnTo>
                  <a:pt x="384" y="44"/>
                </a:lnTo>
                <a:lnTo>
                  <a:pt x="386" y="45"/>
                </a:lnTo>
                <a:lnTo>
                  <a:pt x="388" y="44"/>
                </a:lnTo>
                <a:lnTo>
                  <a:pt x="391" y="42"/>
                </a:lnTo>
                <a:lnTo>
                  <a:pt x="394" y="42"/>
                </a:lnTo>
                <a:lnTo>
                  <a:pt x="399" y="42"/>
                </a:lnTo>
                <a:lnTo>
                  <a:pt x="400" y="42"/>
                </a:lnTo>
                <a:lnTo>
                  <a:pt x="403" y="42"/>
                </a:lnTo>
                <a:lnTo>
                  <a:pt x="405" y="42"/>
                </a:lnTo>
                <a:lnTo>
                  <a:pt x="409" y="45"/>
                </a:lnTo>
                <a:lnTo>
                  <a:pt x="425" y="42"/>
                </a:lnTo>
                <a:lnTo>
                  <a:pt x="448" y="38"/>
                </a:lnTo>
                <a:lnTo>
                  <a:pt x="459" y="35"/>
                </a:lnTo>
                <a:lnTo>
                  <a:pt x="473" y="33"/>
                </a:lnTo>
                <a:lnTo>
                  <a:pt x="474" y="33"/>
                </a:lnTo>
                <a:lnTo>
                  <a:pt x="477" y="32"/>
                </a:lnTo>
                <a:lnTo>
                  <a:pt x="489" y="29"/>
                </a:lnTo>
                <a:lnTo>
                  <a:pt x="490" y="29"/>
                </a:lnTo>
                <a:lnTo>
                  <a:pt x="498" y="29"/>
                </a:lnTo>
                <a:lnTo>
                  <a:pt x="513" y="25"/>
                </a:lnTo>
                <a:lnTo>
                  <a:pt x="521" y="23"/>
                </a:lnTo>
                <a:lnTo>
                  <a:pt x="530" y="22"/>
                </a:lnTo>
                <a:lnTo>
                  <a:pt x="536" y="22"/>
                </a:lnTo>
                <a:lnTo>
                  <a:pt x="539" y="23"/>
                </a:lnTo>
                <a:lnTo>
                  <a:pt x="541" y="23"/>
                </a:lnTo>
                <a:lnTo>
                  <a:pt x="543" y="24"/>
                </a:lnTo>
                <a:lnTo>
                  <a:pt x="544" y="24"/>
                </a:lnTo>
                <a:lnTo>
                  <a:pt x="545" y="24"/>
                </a:lnTo>
                <a:lnTo>
                  <a:pt x="546" y="23"/>
                </a:lnTo>
                <a:lnTo>
                  <a:pt x="547" y="23"/>
                </a:lnTo>
                <a:lnTo>
                  <a:pt x="548" y="23"/>
                </a:lnTo>
                <a:lnTo>
                  <a:pt x="550" y="23"/>
                </a:lnTo>
                <a:lnTo>
                  <a:pt x="554" y="23"/>
                </a:lnTo>
                <a:lnTo>
                  <a:pt x="558" y="24"/>
                </a:lnTo>
                <a:lnTo>
                  <a:pt x="561" y="25"/>
                </a:lnTo>
                <a:lnTo>
                  <a:pt x="562" y="27"/>
                </a:lnTo>
                <a:lnTo>
                  <a:pt x="564" y="28"/>
                </a:lnTo>
                <a:lnTo>
                  <a:pt x="565" y="29"/>
                </a:lnTo>
                <a:lnTo>
                  <a:pt x="573" y="35"/>
                </a:lnTo>
                <a:lnTo>
                  <a:pt x="573" y="35"/>
                </a:lnTo>
                <a:lnTo>
                  <a:pt x="570" y="35"/>
                </a:lnTo>
                <a:lnTo>
                  <a:pt x="568" y="35"/>
                </a:lnTo>
                <a:lnTo>
                  <a:pt x="566" y="37"/>
                </a:lnTo>
                <a:lnTo>
                  <a:pt x="565" y="37"/>
                </a:lnTo>
                <a:lnTo>
                  <a:pt x="562" y="36"/>
                </a:lnTo>
                <a:lnTo>
                  <a:pt x="561" y="36"/>
                </a:lnTo>
                <a:lnTo>
                  <a:pt x="559" y="36"/>
                </a:lnTo>
                <a:lnTo>
                  <a:pt x="555" y="37"/>
                </a:lnTo>
                <a:lnTo>
                  <a:pt x="549" y="42"/>
                </a:lnTo>
                <a:lnTo>
                  <a:pt x="544" y="47"/>
                </a:lnTo>
                <a:lnTo>
                  <a:pt x="542" y="47"/>
                </a:lnTo>
                <a:lnTo>
                  <a:pt x="541" y="47"/>
                </a:lnTo>
                <a:lnTo>
                  <a:pt x="540" y="46"/>
                </a:lnTo>
                <a:lnTo>
                  <a:pt x="539" y="44"/>
                </a:lnTo>
                <a:lnTo>
                  <a:pt x="539" y="43"/>
                </a:lnTo>
                <a:lnTo>
                  <a:pt x="538" y="42"/>
                </a:lnTo>
                <a:lnTo>
                  <a:pt x="536" y="42"/>
                </a:lnTo>
                <a:lnTo>
                  <a:pt x="535" y="42"/>
                </a:lnTo>
                <a:lnTo>
                  <a:pt x="532" y="45"/>
                </a:lnTo>
                <a:lnTo>
                  <a:pt x="520" y="51"/>
                </a:lnTo>
                <a:lnTo>
                  <a:pt x="519" y="52"/>
                </a:lnTo>
                <a:lnTo>
                  <a:pt x="516" y="55"/>
                </a:lnTo>
                <a:lnTo>
                  <a:pt x="515" y="55"/>
                </a:lnTo>
                <a:lnTo>
                  <a:pt x="514" y="55"/>
                </a:lnTo>
                <a:lnTo>
                  <a:pt x="513" y="56"/>
                </a:lnTo>
                <a:lnTo>
                  <a:pt x="513" y="57"/>
                </a:lnTo>
                <a:lnTo>
                  <a:pt x="511" y="59"/>
                </a:lnTo>
                <a:lnTo>
                  <a:pt x="508" y="62"/>
                </a:lnTo>
                <a:lnTo>
                  <a:pt x="505" y="64"/>
                </a:lnTo>
                <a:lnTo>
                  <a:pt x="503" y="65"/>
                </a:lnTo>
                <a:lnTo>
                  <a:pt x="502" y="64"/>
                </a:lnTo>
                <a:lnTo>
                  <a:pt x="501" y="62"/>
                </a:lnTo>
                <a:lnTo>
                  <a:pt x="501" y="60"/>
                </a:lnTo>
                <a:lnTo>
                  <a:pt x="501" y="58"/>
                </a:lnTo>
                <a:lnTo>
                  <a:pt x="500" y="55"/>
                </a:lnTo>
                <a:lnTo>
                  <a:pt x="499" y="55"/>
                </a:lnTo>
                <a:lnTo>
                  <a:pt x="497" y="53"/>
                </a:lnTo>
                <a:lnTo>
                  <a:pt x="496" y="52"/>
                </a:lnTo>
                <a:lnTo>
                  <a:pt x="494" y="52"/>
                </a:lnTo>
                <a:lnTo>
                  <a:pt x="493" y="49"/>
                </a:lnTo>
                <a:lnTo>
                  <a:pt x="492" y="48"/>
                </a:lnTo>
                <a:lnTo>
                  <a:pt x="491" y="46"/>
                </a:lnTo>
                <a:lnTo>
                  <a:pt x="491" y="45"/>
                </a:lnTo>
                <a:lnTo>
                  <a:pt x="490" y="44"/>
                </a:lnTo>
                <a:lnTo>
                  <a:pt x="481" y="44"/>
                </a:lnTo>
                <a:lnTo>
                  <a:pt x="463" y="48"/>
                </a:lnTo>
                <a:lnTo>
                  <a:pt x="456" y="48"/>
                </a:lnTo>
                <a:lnTo>
                  <a:pt x="446" y="50"/>
                </a:lnTo>
                <a:lnTo>
                  <a:pt x="428" y="55"/>
                </a:lnTo>
                <a:lnTo>
                  <a:pt x="412" y="57"/>
                </a:lnTo>
                <a:lnTo>
                  <a:pt x="403" y="57"/>
                </a:lnTo>
                <a:lnTo>
                  <a:pt x="393" y="58"/>
                </a:lnTo>
                <a:lnTo>
                  <a:pt x="393" y="59"/>
                </a:lnTo>
                <a:lnTo>
                  <a:pt x="393" y="64"/>
                </a:lnTo>
                <a:lnTo>
                  <a:pt x="393" y="74"/>
                </a:lnTo>
                <a:lnTo>
                  <a:pt x="393" y="93"/>
                </a:lnTo>
                <a:lnTo>
                  <a:pt x="393" y="129"/>
                </a:lnTo>
                <a:lnTo>
                  <a:pt x="393" y="137"/>
                </a:lnTo>
                <a:lnTo>
                  <a:pt x="393" y="164"/>
                </a:lnTo>
                <a:lnTo>
                  <a:pt x="393" y="170"/>
                </a:lnTo>
                <a:lnTo>
                  <a:pt x="393" y="172"/>
                </a:lnTo>
                <a:lnTo>
                  <a:pt x="393" y="184"/>
                </a:lnTo>
                <a:lnTo>
                  <a:pt x="393" y="196"/>
                </a:lnTo>
                <a:lnTo>
                  <a:pt x="393" y="211"/>
                </a:lnTo>
                <a:lnTo>
                  <a:pt x="393" y="212"/>
                </a:lnTo>
                <a:lnTo>
                  <a:pt x="393" y="213"/>
                </a:lnTo>
                <a:lnTo>
                  <a:pt x="390" y="214"/>
                </a:lnTo>
                <a:lnTo>
                  <a:pt x="378" y="214"/>
                </a:lnTo>
                <a:lnTo>
                  <a:pt x="364" y="214"/>
                </a:lnTo>
                <a:lnTo>
                  <a:pt x="351" y="214"/>
                </a:lnTo>
                <a:lnTo>
                  <a:pt x="351" y="217"/>
                </a:lnTo>
                <a:lnTo>
                  <a:pt x="351" y="225"/>
                </a:lnTo>
                <a:lnTo>
                  <a:pt x="351" y="234"/>
                </a:lnTo>
                <a:lnTo>
                  <a:pt x="351" y="244"/>
                </a:lnTo>
                <a:lnTo>
                  <a:pt x="351" y="253"/>
                </a:lnTo>
                <a:lnTo>
                  <a:pt x="351" y="254"/>
                </a:lnTo>
                <a:lnTo>
                  <a:pt x="351" y="261"/>
                </a:lnTo>
                <a:lnTo>
                  <a:pt x="351" y="269"/>
                </a:lnTo>
                <a:lnTo>
                  <a:pt x="351" y="275"/>
                </a:lnTo>
                <a:lnTo>
                  <a:pt x="351" y="283"/>
                </a:lnTo>
                <a:lnTo>
                  <a:pt x="351" y="288"/>
                </a:lnTo>
                <a:lnTo>
                  <a:pt x="351" y="292"/>
                </a:lnTo>
                <a:lnTo>
                  <a:pt x="351" y="296"/>
                </a:lnTo>
                <a:lnTo>
                  <a:pt x="351" y="310"/>
                </a:lnTo>
                <a:lnTo>
                  <a:pt x="351" y="315"/>
                </a:lnTo>
                <a:lnTo>
                  <a:pt x="351" y="322"/>
                </a:lnTo>
                <a:lnTo>
                  <a:pt x="351" y="329"/>
                </a:lnTo>
                <a:lnTo>
                  <a:pt x="351" y="330"/>
                </a:lnTo>
                <a:lnTo>
                  <a:pt x="351" y="331"/>
                </a:lnTo>
                <a:lnTo>
                  <a:pt x="351" y="335"/>
                </a:lnTo>
                <a:lnTo>
                  <a:pt x="351" y="343"/>
                </a:lnTo>
                <a:lnTo>
                  <a:pt x="351" y="349"/>
                </a:lnTo>
                <a:lnTo>
                  <a:pt x="351" y="358"/>
                </a:lnTo>
                <a:lnTo>
                  <a:pt x="351" y="367"/>
                </a:lnTo>
                <a:lnTo>
                  <a:pt x="351" y="377"/>
                </a:lnTo>
                <a:lnTo>
                  <a:pt x="351" y="400"/>
                </a:lnTo>
                <a:lnTo>
                  <a:pt x="351" y="426"/>
                </a:lnTo>
                <a:lnTo>
                  <a:pt x="351" y="439"/>
                </a:lnTo>
                <a:lnTo>
                  <a:pt x="351" y="440"/>
                </a:lnTo>
                <a:lnTo>
                  <a:pt x="351" y="445"/>
                </a:lnTo>
                <a:lnTo>
                  <a:pt x="351" y="450"/>
                </a:lnTo>
                <a:lnTo>
                  <a:pt x="351" y="462"/>
                </a:lnTo>
                <a:lnTo>
                  <a:pt x="351" y="470"/>
                </a:lnTo>
                <a:lnTo>
                  <a:pt x="351" y="483"/>
                </a:lnTo>
                <a:lnTo>
                  <a:pt x="351" y="484"/>
                </a:lnTo>
                <a:lnTo>
                  <a:pt x="343" y="488"/>
                </a:lnTo>
                <a:lnTo>
                  <a:pt x="342" y="488"/>
                </a:lnTo>
                <a:lnTo>
                  <a:pt x="340" y="488"/>
                </a:lnTo>
                <a:lnTo>
                  <a:pt x="333" y="490"/>
                </a:lnTo>
                <a:lnTo>
                  <a:pt x="330" y="492"/>
                </a:lnTo>
                <a:lnTo>
                  <a:pt x="329" y="494"/>
                </a:lnTo>
                <a:lnTo>
                  <a:pt x="329" y="496"/>
                </a:lnTo>
                <a:lnTo>
                  <a:pt x="329" y="497"/>
                </a:lnTo>
                <a:lnTo>
                  <a:pt x="328" y="497"/>
                </a:lnTo>
                <a:lnTo>
                  <a:pt x="326" y="497"/>
                </a:lnTo>
                <a:lnTo>
                  <a:pt x="323" y="498"/>
                </a:lnTo>
                <a:lnTo>
                  <a:pt x="323" y="498"/>
                </a:lnTo>
                <a:lnTo>
                  <a:pt x="322" y="498"/>
                </a:lnTo>
                <a:lnTo>
                  <a:pt x="320" y="498"/>
                </a:lnTo>
                <a:lnTo>
                  <a:pt x="320" y="499"/>
                </a:lnTo>
                <a:lnTo>
                  <a:pt x="319" y="501"/>
                </a:lnTo>
                <a:lnTo>
                  <a:pt x="319" y="503"/>
                </a:lnTo>
                <a:lnTo>
                  <a:pt x="320" y="503"/>
                </a:lnTo>
                <a:lnTo>
                  <a:pt x="319" y="505"/>
                </a:lnTo>
                <a:lnTo>
                  <a:pt x="317" y="507"/>
                </a:lnTo>
                <a:lnTo>
                  <a:pt x="315" y="508"/>
                </a:lnTo>
                <a:lnTo>
                  <a:pt x="313" y="508"/>
                </a:lnTo>
                <a:lnTo>
                  <a:pt x="309" y="507"/>
                </a:lnTo>
                <a:lnTo>
                  <a:pt x="308" y="505"/>
                </a:lnTo>
                <a:lnTo>
                  <a:pt x="307" y="504"/>
                </a:lnTo>
                <a:lnTo>
                  <a:pt x="306" y="504"/>
                </a:lnTo>
                <a:lnTo>
                  <a:pt x="297" y="503"/>
                </a:lnTo>
                <a:lnTo>
                  <a:pt x="280" y="504"/>
                </a:lnTo>
                <a:lnTo>
                  <a:pt x="274" y="506"/>
                </a:lnTo>
                <a:lnTo>
                  <a:pt x="268" y="504"/>
                </a:lnTo>
                <a:lnTo>
                  <a:pt x="267" y="503"/>
                </a:lnTo>
                <a:lnTo>
                  <a:pt x="266" y="503"/>
                </a:lnTo>
                <a:lnTo>
                  <a:pt x="265" y="501"/>
                </a:lnTo>
                <a:lnTo>
                  <a:pt x="263" y="500"/>
                </a:lnTo>
                <a:lnTo>
                  <a:pt x="256" y="499"/>
                </a:lnTo>
                <a:lnTo>
                  <a:pt x="254" y="499"/>
                </a:lnTo>
                <a:lnTo>
                  <a:pt x="253" y="500"/>
                </a:lnTo>
                <a:lnTo>
                  <a:pt x="251" y="500"/>
                </a:lnTo>
                <a:lnTo>
                  <a:pt x="250" y="499"/>
                </a:lnTo>
                <a:lnTo>
                  <a:pt x="249" y="497"/>
                </a:lnTo>
                <a:lnTo>
                  <a:pt x="249" y="497"/>
                </a:lnTo>
                <a:lnTo>
                  <a:pt x="245" y="497"/>
                </a:lnTo>
                <a:lnTo>
                  <a:pt x="244" y="497"/>
                </a:lnTo>
                <a:lnTo>
                  <a:pt x="242" y="497"/>
                </a:lnTo>
                <a:lnTo>
                  <a:pt x="241" y="497"/>
                </a:lnTo>
                <a:lnTo>
                  <a:pt x="240" y="490"/>
                </a:lnTo>
                <a:lnTo>
                  <a:pt x="240" y="485"/>
                </a:lnTo>
                <a:lnTo>
                  <a:pt x="240" y="484"/>
                </a:lnTo>
                <a:lnTo>
                  <a:pt x="240" y="483"/>
                </a:lnTo>
                <a:lnTo>
                  <a:pt x="240" y="482"/>
                </a:lnTo>
                <a:lnTo>
                  <a:pt x="239" y="477"/>
                </a:lnTo>
                <a:lnTo>
                  <a:pt x="237" y="477"/>
                </a:lnTo>
                <a:lnTo>
                  <a:pt x="236" y="477"/>
                </a:lnTo>
                <a:lnTo>
                  <a:pt x="234" y="477"/>
                </a:lnTo>
                <a:lnTo>
                  <a:pt x="233" y="477"/>
                </a:lnTo>
                <a:lnTo>
                  <a:pt x="232" y="476"/>
                </a:lnTo>
                <a:lnTo>
                  <a:pt x="232" y="475"/>
                </a:lnTo>
                <a:lnTo>
                  <a:pt x="232" y="472"/>
                </a:lnTo>
                <a:lnTo>
                  <a:pt x="231" y="471"/>
                </a:lnTo>
                <a:lnTo>
                  <a:pt x="230" y="471"/>
                </a:lnTo>
                <a:lnTo>
                  <a:pt x="230" y="471"/>
                </a:lnTo>
                <a:lnTo>
                  <a:pt x="229" y="470"/>
                </a:lnTo>
                <a:lnTo>
                  <a:pt x="228" y="469"/>
                </a:lnTo>
                <a:lnTo>
                  <a:pt x="228" y="469"/>
                </a:lnTo>
                <a:lnTo>
                  <a:pt x="221" y="470"/>
                </a:lnTo>
                <a:lnTo>
                  <a:pt x="219" y="471"/>
                </a:lnTo>
                <a:lnTo>
                  <a:pt x="216" y="477"/>
                </a:lnTo>
                <a:lnTo>
                  <a:pt x="215" y="483"/>
                </a:lnTo>
                <a:lnTo>
                  <a:pt x="215" y="486"/>
                </a:lnTo>
                <a:lnTo>
                  <a:pt x="212" y="489"/>
                </a:lnTo>
                <a:lnTo>
                  <a:pt x="211" y="488"/>
                </a:lnTo>
                <a:lnTo>
                  <a:pt x="210" y="487"/>
                </a:lnTo>
                <a:lnTo>
                  <a:pt x="209" y="488"/>
                </a:lnTo>
                <a:lnTo>
                  <a:pt x="202" y="491"/>
                </a:lnTo>
                <a:lnTo>
                  <a:pt x="201" y="493"/>
                </a:lnTo>
                <a:lnTo>
                  <a:pt x="198" y="492"/>
                </a:lnTo>
                <a:lnTo>
                  <a:pt x="196" y="491"/>
                </a:lnTo>
                <a:lnTo>
                  <a:pt x="189" y="484"/>
                </a:lnTo>
                <a:lnTo>
                  <a:pt x="189" y="484"/>
                </a:lnTo>
                <a:lnTo>
                  <a:pt x="187" y="482"/>
                </a:lnTo>
                <a:lnTo>
                  <a:pt x="183" y="478"/>
                </a:lnTo>
                <a:lnTo>
                  <a:pt x="183" y="477"/>
                </a:lnTo>
                <a:lnTo>
                  <a:pt x="182" y="477"/>
                </a:lnTo>
                <a:lnTo>
                  <a:pt x="181" y="477"/>
                </a:lnTo>
                <a:lnTo>
                  <a:pt x="177" y="474"/>
                </a:lnTo>
                <a:lnTo>
                  <a:pt x="171" y="469"/>
                </a:lnTo>
                <a:lnTo>
                  <a:pt x="170" y="468"/>
                </a:lnTo>
                <a:lnTo>
                  <a:pt x="169" y="465"/>
                </a:lnTo>
                <a:lnTo>
                  <a:pt x="168" y="465"/>
                </a:lnTo>
                <a:lnTo>
                  <a:pt x="169" y="464"/>
                </a:lnTo>
                <a:lnTo>
                  <a:pt x="168" y="462"/>
                </a:lnTo>
                <a:lnTo>
                  <a:pt x="167" y="461"/>
                </a:lnTo>
                <a:lnTo>
                  <a:pt x="165" y="458"/>
                </a:lnTo>
                <a:lnTo>
                  <a:pt x="164" y="458"/>
                </a:lnTo>
                <a:lnTo>
                  <a:pt x="163" y="457"/>
                </a:lnTo>
                <a:lnTo>
                  <a:pt x="162" y="456"/>
                </a:lnTo>
                <a:lnTo>
                  <a:pt x="162" y="454"/>
                </a:lnTo>
                <a:lnTo>
                  <a:pt x="162" y="453"/>
                </a:lnTo>
                <a:lnTo>
                  <a:pt x="162" y="452"/>
                </a:lnTo>
                <a:lnTo>
                  <a:pt x="157" y="444"/>
                </a:lnTo>
                <a:lnTo>
                  <a:pt x="155" y="442"/>
                </a:lnTo>
                <a:lnTo>
                  <a:pt x="152" y="439"/>
                </a:lnTo>
                <a:lnTo>
                  <a:pt x="151" y="438"/>
                </a:lnTo>
                <a:lnTo>
                  <a:pt x="151" y="434"/>
                </a:lnTo>
                <a:lnTo>
                  <a:pt x="151" y="432"/>
                </a:lnTo>
                <a:lnTo>
                  <a:pt x="150" y="424"/>
                </a:lnTo>
                <a:lnTo>
                  <a:pt x="149" y="422"/>
                </a:lnTo>
                <a:lnTo>
                  <a:pt x="148" y="421"/>
                </a:lnTo>
                <a:lnTo>
                  <a:pt x="147" y="421"/>
                </a:lnTo>
                <a:lnTo>
                  <a:pt x="146" y="420"/>
                </a:lnTo>
                <a:lnTo>
                  <a:pt x="145" y="416"/>
                </a:lnTo>
                <a:lnTo>
                  <a:pt x="144" y="413"/>
                </a:lnTo>
                <a:lnTo>
                  <a:pt x="143" y="412"/>
                </a:lnTo>
                <a:lnTo>
                  <a:pt x="143" y="410"/>
                </a:lnTo>
                <a:lnTo>
                  <a:pt x="144" y="409"/>
                </a:lnTo>
                <a:lnTo>
                  <a:pt x="145" y="409"/>
                </a:lnTo>
                <a:lnTo>
                  <a:pt x="145" y="411"/>
                </a:lnTo>
                <a:lnTo>
                  <a:pt x="146" y="409"/>
                </a:lnTo>
                <a:lnTo>
                  <a:pt x="147" y="408"/>
                </a:lnTo>
                <a:lnTo>
                  <a:pt x="145" y="403"/>
                </a:lnTo>
                <a:lnTo>
                  <a:pt x="145" y="401"/>
                </a:lnTo>
                <a:lnTo>
                  <a:pt x="143" y="400"/>
                </a:lnTo>
                <a:lnTo>
                  <a:pt x="141" y="399"/>
                </a:lnTo>
                <a:lnTo>
                  <a:pt x="140" y="398"/>
                </a:lnTo>
                <a:lnTo>
                  <a:pt x="139" y="398"/>
                </a:lnTo>
                <a:lnTo>
                  <a:pt x="139" y="397"/>
                </a:lnTo>
                <a:lnTo>
                  <a:pt x="138" y="395"/>
                </a:lnTo>
                <a:lnTo>
                  <a:pt x="138" y="388"/>
                </a:lnTo>
                <a:lnTo>
                  <a:pt x="139" y="388"/>
                </a:lnTo>
                <a:lnTo>
                  <a:pt x="139" y="387"/>
                </a:lnTo>
                <a:lnTo>
                  <a:pt x="139" y="385"/>
                </a:lnTo>
                <a:lnTo>
                  <a:pt x="139" y="383"/>
                </a:lnTo>
                <a:lnTo>
                  <a:pt x="138" y="382"/>
                </a:lnTo>
                <a:lnTo>
                  <a:pt x="137" y="381"/>
                </a:lnTo>
                <a:lnTo>
                  <a:pt x="136" y="380"/>
                </a:lnTo>
                <a:lnTo>
                  <a:pt x="132" y="373"/>
                </a:lnTo>
                <a:lnTo>
                  <a:pt x="132" y="372"/>
                </a:lnTo>
                <a:lnTo>
                  <a:pt x="133" y="367"/>
                </a:lnTo>
                <a:lnTo>
                  <a:pt x="133" y="365"/>
                </a:lnTo>
                <a:lnTo>
                  <a:pt x="134" y="364"/>
                </a:lnTo>
                <a:lnTo>
                  <a:pt x="132" y="358"/>
                </a:lnTo>
                <a:lnTo>
                  <a:pt x="132" y="357"/>
                </a:lnTo>
                <a:lnTo>
                  <a:pt x="132" y="356"/>
                </a:lnTo>
                <a:lnTo>
                  <a:pt x="131" y="352"/>
                </a:lnTo>
                <a:lnTo>
                  <a:pt x="132" y="351"/>
                </a:lnTo>
                <a:lnTo>
                  <a:pt x="132" y="349"/>
                </a:lnTo>
                <a:lnTo>
                  <a:pt x="133" y="344"/>
                </a:lnTo>
                <a:lnTo>
                  <a:pt x="133" y="343"/>
                </a:lnTo>
                <a:lnTo>
                  <a:pt x="132" y="341"/>
                </a:lnTo>
                <a:lnTo>
                  <a:pt x="132" y="340"/>
                </a:lnTo>
                <a:lnTo>
                  <a:pt x="131" y="338"/>
                </a:lnTo>
                <a:lnTo>
                  <a:pt x="131" y="337"/>
                </a:lnTo>
                <a:lnTo>
                  <a:pt x="131" y="336"/>
                </a:lnTo>
                <a:lnTo>
                  <a:pt x="131" y="334"/>
                </a:lnTo>
                <a:lnTo>
                  <a:pt x="130" y="332"/>
                </a:lnTo>
                <a:lnTo>
                  <a:pt x="128" y="328"/>
                </a:lnTo>
                <a:lnTo>
                  <a:pt x="126" y="325"/>
                </a:lnTo>
                <a:lnTo>
                  <a:pt x="123" y="323"/>
                </a:lnTo>
                <a:lnTo>
                  <a:pt x="122" y="322"/>
                </a:lnTo>
                <a:lnTo>
                  <a:pt x="123" y="320"/>
                </a:lnTo>
                <a:lnTo>
                  <a:pt x="123" y="318"/>
                </a:lnTo>
                <a:lnTo>
                  <a:pt x="123" y="317"/>
                </a:lnTo>
                <a:lnTo>
                  <a:pt x="121" y="313"/>
                </a:lnTo>
                <a:lnTo>
                  <a:pt x="120" y="312"/>
                </a:lnTo>
                <a:lnTo>
                  <a:pt x="119" y="309"/>
                </a:lnTo>
                <a:lnTo>
                  <a:pt x="118" y="306"/>
                </a:lnTo>
                <a:lnTo>
                  <a:pt x="117" y="304"/>
                </a:lnTo>
                <a:lnTo>
                  <a:pt x="117" y="303"/>
                </a:lnTo>
                <a:lnTo>
                  <a:pt x="116" y="298"/>
                </a:lnTo>
                <a:lnTo>
                  <a:pt x="117" y="296"/>
                </a:lnTo>
                <a:lnTo>
                  <a:pt x="119" y="291"/>
                </a:lnTo>
                <a:lnTo>
                  <a:pt x="119" y="282"/>
                </a:lnTo>
                <a:lnTo>
                  <a:pt x="118" y="280"/>
                </a:lnTo>
                <a:lnTo>
                  <a:pt x="118" y="279"/>
                </a:lnTo>
                <a:lnTo>
                  <a:pt x="116" y="275"/>
                </a:lnTo>
                <a:lnTo>
                  <a:pt x="115" y="273"/>
                </a:lnTo>
                <a:lnTo>
                  <a:pt x="116" y="272"/>
                </a:lnTo>
                <a:lnTo>
                  <a:pt x="117" y="270"/>
                </a:lnTo>
                <a:lnTo>
                  <a:pt x="118" y="272"/>
                </a:lnTo>
                <a:lnTo>
                  <a:pt x="118" y="271"/>
                </a:lnTo>
                <a:lnTo>
                  <a:pt x="119" y="269"/>
                </a:lnTo>
                <a:lnTo>
                  <a:pt x="118" y="266"/>
                </a:lnTo>
                <a:lnTo>
                  <a:pt x="117" y="263"/>
                </a:lnTo>
                <a:lnTo>
                  <a:pt x="116" y="262"/>
                </a:lnTo>
                <a:lnTo>
                  <a:pt x="116" y="261"/>
                </a:lnTo>
                <a:lnTo>
                  <a:pt x="115" y="260"/>
                </a:lnTo>
                <a:lnTo>
                  <a:pt x="114" y="257"/>
                </a:lnTo>
                <a:lnTo>
                  <a:pt x="114" y="254"/>
                </a:lnTo>
                <a:lnTo>
                  <a:pt x="116" y="251"/>
                </a:lnTo>
                <a:lnTo>
                  <a:pt x="116" y="253"/>
                </a:lnTo>
                <a:lnTo>
                  <a:pt x="116" y="254"/>
                </a:lnTo>
                <a:lnTo>
                  <a:pt x="117" y="255"/>
                </a:lnTo>
                <a:lnTo>
                  <a:pt x="119" y="253"/>
                </a:lnTo>
                <a:lnTo>
                  <a:pt x="120" y="251"/>
                </a:lnTo>
                <a:lnTo>
                  <a:pt x="120" y="247"/>
                </a:lnTo>
                <a:lnTo>
                  <a:pt x="120" y="244"/>
                </a:lnTo>
                <a:lnTo>
                  <a:pt x="120" y="242"/>
                </a:lnTo>
                <a:lnTo>
                  <a:pt x="120" y="241"/>
                </a:lnTo>
                <a:lnTo>
                  <a:pt x="120" y="240"/>
                </a:lnTo>
                <a:lnTo>
                  <a:pt x="119" y="237"/>
                </a:lnTo>
                <a:lnTo>
                  <a:pt x="115" y="228"/>
                </a:lnTo>
                <a:lnTo>
                  <a:pt x="113" y="225"/>
                </a:lnTo>
                <a:lnTo>
                  <a:pt x="109" y="219"/>
                </a:lnTo>
                <a:lnTo>
                  <a:pt x="102" y="211"/>
                </a:lnTo>
                <a:lnTo>
                  <a:pt x="101" y="209"/>
                </a:lnTo>
                <a:lnTo>
                  <a:pt x="99" y="208"/>
                </a:lnTo>
                <a:lnTo>
                  <a:pt x="95" y="204"/>
                </a:lnTo>
                <a:lnTo>
                  <a:pt x="96" y="202"/>
                </a:lnTo>
                <a:lnTo>
                  <a:pt x="95" y="201"/>
                </a:lnTo>
                <a:lnTo>
                  <a:pt x="94" y="200"/>
                </a:lnTo>
                <a:lnTo>
                  <a:pt x="92" y="196"/>
                </a:lnTo>
                <a:lnTo>
                  <a:pt x="92" y="195"/>
                </a:lnTo>
                <a:lnTo>
                  <a:pt x="91" y="193"/>
                </a:lnTo>
                <a:lnTo>
                  <a:pt x="89" y="189"/>
                </a:lnTo>
                <a:lnTo>
                  <a:pt x="88" y="188"/>
                </a:lnTo>
                <a:lnTo>
                  <a:pt x="85" y="183"/>
                </a:lnTo>
                <a:lnTo>
                  <a:pt x="79" y="176"/>
                </a:lnTo>
                <a:lnTo>
                  <a:pt x="72" y="165"/>
                </a:lnTo>
                <a:lnTo>
                  <a:pt x="71" y="164"/>
                </a:lnTo>
                <a:lnTo>
                  <a:pt x="71" y="163"/>
                </a:lnTo>
                <a:lnTo>
                  <a:pt x="71" y="162"/>
                </a:lnTo>
                <a:lnTo>
                  <a:pt x="71" y="160"/>
                </a:lnTo>
                <a:lnTo>
                  <a:pt x="70" y="158"/>
                </a:lnTo>
                <a:lnTo>
                  <a:pt x="70" y="156"/>
                </a:lnTo>
                <a:lnTo>
                  <a:pt x="68" y="152"/>
                </a:lnTo>
                <a:lnTo>
                  <a:pt x="67" y="151"/>
                </a:lnTo>
                <a:lnTo>
                  <a:pt x="66" y="149"/>
                </a:lnTo>
                <a:lnTo>
                  <a:pt x="65" y="147"/>
                </a:lnTo>
                <a:lnTo>
                  <a:pt x="65" y="145"/>
                </a:lnTo>
                <a:lnTo>
                  <a:pt x="65" y="144"/>
                </a:lnTo>
                <a:lnTo>
                  <a:pt x="64" y="142"/>
                </a:lnTo>
                <a:lnTo>
                  <a:pt x="64" y="141"/>
                </a:lnTo>
                <a:lnTo>
                  <a:pt x="63" y="138"/>
                </a:lnTo>
                <a:lnTo>
                  <a:pt x="63" y="137"/>
                </a:lnTo>
                <a:lnTo>
                  <a:pt x="62" y="135"/>
                </a:lnTo>
                <a:lnTo>
                  <a:pt x="61" y="134"/>
                </a:lnTo>
                <a:lnTo>
                  <a:pt x="60" y="133"/>
                </a:lnTo>
                <a:lnTo>
                  <a:pt x="58" y="133"/>
                </a:lnTo>
                <a:lnTo>
                  <a:pt x="57" y="131"/>
                </a:lnTo>
                <a:lnTo>
                  <a:pt x="56" y="131"/>
                </a:lnTo>
                <a:lnTo>
                  <a:pt x="56" y="129"/>
                </a:lnTo>
                <a:lnTo>
                  <a:pt x="55" y="125"/>
                </a:lnTo>
                <a:lnTo>
                  <a:pt x="54" y="124"/>
                </a:lnTo>
                <a:lnTo>
                  <a:pt x="53" y="121"/>
                </a:lnTo>
                <a:lnTo>
                  <a:pt x="52" y="119"/>
                </a:lnTo>
                <a:lnTo>
                  <a:pt x="47" y="112"/>
                </a:lnTo>
                <a:lnTo>
                  <a:pt x="46" y="111"/>
                </a:lnTo>
                <a:lnTo>
                  <a:pt x="45" y="109"/>
                </a:lnTo>
                <a:lnTo>
                  <a:pt x="43" y="104"/>
                </a:lnTo>
                <a:lnTo>
                  <a:pt x="43" y="103"/>
                </a:lnTo>
                <a:lnTo>
                  <a:pt x="42" y="102"/>
                </a:lnTo>
                <a:lnTo>
                  <a:pt x="40" y="98"/>
                </a:lnTo>
                <a:lnTo>
                  <a:pt x="37" y="93"/>
                </a:lnTo>
                <a:lnTo>
                  <a:pt x="36" y="89"/>
                </a:lnTo>
                <a:lnTo>
                  <a:pt x="32" y="83"/>
                </a:lnTo>
                <a:lnTo>
                  <a:pt x="31" y="82"/>
                </a:lnTo>
                <a:lnTo>
                  <a:pt x="31" y="80"/>
                </a:lnTo>
                <a:lnTo>
                  <a:pt x="25" y="74"/>
                </a:lnTo>
                <a:lnTo>
                  <a:pt x="25" y="74"/>
                </a:lnTo>
                <a:lnTo>
                  <a:pt x="23" y="72"/>
                </a:lnTo>
                <a:lnTo>
                  <a:pt x="22" y="71"/>
                </a:lnTo>
                <a:lnTo>
                  <a:pt x="21" y="71"/>
                </a:lnTo>
                <a:lnTo>
                  <a:pt x="20" y="70"/>
                </a:lnTo>
                <a:lnTo>
                  <a:pt x="18" y="69"/>
                </a:lnTo>
                <a:lnTo>
                  <a:pt x="18" y="68"/>
                </a:lnTo>
                <a:lnTo>
                  <a:pt x="16" y="67"/>
                </a:lnTo>
                <a:lnTo>
                  <a:pt x="13" y="64"/>
                </a:lnTo>
                <a:lnTo>
                  <a:pt x="12" y="61"/>
                </a:lnTo>
                <a:lnTo>
                  <a:pt x="12" y="60"/>
                </a:lnTo>
                <a:lnTo>
                  <a:pt x="11" y="55"/>
                </a:lnTo>
                <a:lnTo>
                  <a:pt x="11" y="55"/>
                </a:lnTo>
                <a:lnTo>
                  <a:pt x="8" y="52"/>
                </a:lnTo>
                <a:lnTo>
                  <a:pt x="6" y="50"/>
                </a:lnTo>
                <a:lnTo>
                  <a:pt x="5" y="48"/>
                </a:lnTo>
                <a:lnTo>
                  <a:pt x="3" y="43"/>
                </a:lnTo>
                <a:lnTo>
                  <a:pt x="3" y="42"/>
                </a:lnTo>
                <a:lnTo>
                  <a:pt x="2" y="37"/>
                </a:lnTo>
                <a:lnTo>
                  <a:pt x="1" y="34"/>
                </a:lnTo>
                <a:lnTo>
                  <a:pt x="0" y="26"/>
                </a:lnTo>
                <a:lnTo>
                  <a:pt x="0" y="24"/>
                </a:lnTo>
                <a:lnTo>
                  <a:pt x="1" y="23"/>
                </a:lnTo>
                <a:lnTo>
                  <a:pt x="1" y="21"/>
                </a:lnTo>
                <a:lnTo>
                  <a:pt x="1" y="17"/>
                </a:lnTo>
                <a:lnTo>
                  <a:pt x="2" y="16"/>
                </a:lnTo>
                <a:lnTo>
                  <a:pt x="2" y="15"/>
                </a:lnTo>
                <a:lnTo>
                  <a:pt x="2" y="13"/>
                </a:lnTo>
                <a:lnTo>
                  <a:pt x="2" y="12"/>
                </a:lnTo>
                <a:lnTo>
                  <a:pt x="5" y="13"/>
                </a:lnTo>
                <a:lnTo>
                  <a:pt x="8" y="11"/>
                </a:lnTo>
                <a:lnTo>
                  <a:pt x="9" y="10"/>
                </a:lnTo>
                <a:lnTo>
                  <a:pt x="10" y="10"/>
                </a:lnTo>
                <a:lnTo>
                  <a:pt x="12" y="9"/>
                </a:lnTo>
                <a:lnTo>
                  <a:pt x="15" y="8"/>
                </a:lnTo>
                <a:lnTo>
                  <a:pt x="17" y="8"/>
                </a:lnTo>
                <a:lnTo>
                  <a:pt x="21" y="10"/>
                </a:lnTo>
                <a:lnTo>
                  <a:pt x="23" y="11"/>
                </a:lnTo>
                <a:lnTo>
                  <a:pt x="25" y="11"/>
                </a:lnTo>
                <a:lnTo>
                  <a:pt x="31" y="10"/>
                </a:lnTo>
                <a:lnTo>
                  <a:pt x="33" y="12"/>
                </a:lnTo>
                <a:lnTo>
                  <a:pt x="37" y="12"/>
                </a:lnTo>
                <a:lnTo>
                  <a:pt x="38" y="11"/>
                </a:lnTo>
                <a:lnTo>
                  <a:pt x="47" y="6"/>
                </a:lnTo>
                <a:lnTo>
                  <a:pt x="49" y="5"/>
                </a:lnTo>
                <a:lnTo>
                  <a:pt x="50" y="3"/>
                </a:lnTo>
                <a:lnTo>
                  <a:pt x="52" y="3"/>
                </a:lnTo>
                <a:lnTo>
                  <a:pt x="55" y="2"/>
                </a:lnTo>
                <a:lnTo>
                  <a:pt x="56" y="1"/>
                </a:lnTo>
                <a:lnTo>
                  <a:pt x="62" y="0"/>
                </a:lnTo>
                <a:lnTo>
                  <a:pt x="63" y="0"/>
                </a:lnTo>
                <a:lnTo>
                  <a:pt x="63" y="1"/>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8" name="Freeform 36">
            <a:extLst>
              <a:ext uri="{FF2B5EF4-FFF2-40B4-BE49-F238E27FC236}">
                <a16:creationId xmlns:a16="http://schemas.microsoft.com/office/drawing/2014/main" id="{DBE70CCB-71C6-B24A-B3EB-7D8A0A48375E}"/>
              </a:ext>
            </a:extLst>
          </p:cNvPr>
          <p:cNvSpPr>
            <a:spLocks noEditPoints="1"/>
          </p:cNvSpPr>
          <p:nvPr/>
        </p:nvSpPr>
        <p:spPr bwMode="auto">
          <a:xfrm>
            <a:off x="2895219" y="3470618"/>
            <a:ext cx="284857" cy="630279"/>
          </a:xfrm>
          <a:custGeom>
            <a:avLst/>
            <a:gdLst/>
            <a:ahLst/>
            <a:cxnLst>
              <a:cxn ang="0">
                <a:pos x="87" y="115"/>
              </a:cxn>
              <a:cxn ang="0">
                <a:pos x="21" y="5"/>
              </a:cxn>
              <a:cxn ang="0">
                <a:pos x="34" y="10"/>
              </a:cxn>
              <a:cxn ang="0">
                <a:pos x="52" y="13"/>
              </a:cxn>
              <a:cxn ang="0">
                <a:pos x="53" y="8"/>
              </a:cxn>
              <a:cxn ang="0">
                <a:pos x="63" y="10"/>
              </a:cxn>
              <a:cxn ang="0">
                <a:pos x="77" y="25"/>
              </a:cxn>
              <a:cxn ang="0">
                <a:pos x="80" y="49"/>
              </a:cxn>
              <a:cxn ang="0">
                <a:pos x="84" y="55"/>
              </a:cxn>
              <a:cxn ang="0">
                <a:pos x="81" y="68"/>
              </a:cxn>
              <a:cxn ang="0">
                <a:pos x="92" y="84"/>
              </a:cxn>
              <a:cxn ang="0">
                <a:pos x="93" y="94"/>
              </a:cxn>
              <a:cxn ang="0">
                <a:pos x="83" y="98"/>
              </a:cxn>
              <a:cxn ang="0">
                <a:pos x="76" y="111"/>
              </a:cxn>
              <a:cxn ang="0">
                <a:pos x="71" y="121"/>
              </a:cxn>
              <a:cxn ang="0">
                <a:pos x="77" y="138"/>
              </a:cxn>
              <a:cxn ang="0">
                <a:pos x="78" y="151"/>
              </a:cxn>
              <a:cxn ang="0">
                <a:pos x="79" y="168"/>
              </a:cxn>
              <a:cxn ang="0">
                <a:pos x="102" y="183"/>
              </a:cxn>
              <a:cxn ang="0">
                <a:pos x="121" y="207"/>
              </a:cxn>
              <a:cxn ang="0">
                <a:pos x="137" y="234"/>
              </a:cxn>
              <a:cxn ang="0">
                <a:pos x="134" y="257"/>
              </a:cxn>
              <a:cxn ang="0">
                <a:pos x="130" y="284"/>
              </a:cxn>
              <a:cxn ang="0">
                <a:pos x="110" y="290"/>
              </a:cxn>
              <a:cxn ang="0">
                <a:pos x="104" y="305"/>
              </a:cxn>
              <a:cxn ang="0">
                <a:pos x="110" y="315"/>
              </a:cxn>
              <a:cxn ang="0">
                <a:pos x="110" y="329"/>
              </a:cxn>
              <a:cxn ang="0">
                <a:pos x="102" y="322"/>
              </a:cxn>
              <a:cxn ang="0">
                <a:pos x="100" y="315"/>
              </a:cxn>
              <a:cxn ang="0">
                <a:pos x="84" y="299"/>
              </a:cxn>
              <a:cxn ang="0">
                <a:pos x="75" y="292"/>
              </a:cxn>
              <a:cxn ang="0">
                <a:pos x="74" y="283"/>
              </a:cxn>
              <a:cxn ang="0">
                <a:pos x="66" y="276"/>
              </a:cxn>
              <a:cxn ang="0">
                <a:pos x="71" y="269"/>
              </a:cxn>
              <a:cxn ang="0">
                <a:pos x="73" y="260"/>
              </a:cxn>
              <a:cxn ang="0">
                <a:pos x="81" y="249"/>
              </a:cxn>
              <a:cxn ang="0">
                <a:pos x="80" y="236"/>
              </a:cxn>
              <a:cxn ang="0">
                <a:pos x="75" y="218"/>
              </a:cxn>
              <a:cxn ang="0">
                <a:pos x="61" y="215"/>
              </a:cxn>
              <a:cxn ang="0">
                <a:pos x="32" y="209"/>
              </a:cxn>
              <a:cxn ang="0">
                <a:pos x="21" y="195"/>
              </a:cxn>
              <a:cxn ang="0">
                <a:pos x="4" y="181"/>
              </a:cxn>
              <a:cxn ang="0">
                <a:pos x="6" y="177"/>
              </a:cxn>
              <a:cxn ang="0">
                <a:pos x="13" y="158"/>
              </a:cxn>
              <a:cxn ang="0">
                <a:pos x="14" y="150"/>
              </a:cxn>
              <a:cxn ang="0">
                <a:pos x="20" y="136"/>
              </a:cxn>
              <a:cxn ang="0">
                <a:pos x="34" y="127"/>
              </a:cxn>
              <a:cxn ang="0">
                <a:pos x="31" y="126"/>
              </a:cxn>
              <a:cxn ang="0">
                <a:pos x="27" y="111"/>
              </a:cxn>
              <a:cxn ang="0">
                <a:pos x="24" y="91"/>
              </a:cxn>
              <a:cxn ang="0">
                <a:pos x="31" y="75"/>
              </a:cxn>
              <a:cxn ang="0">
                <a:pos x="30" y="61"/>
              </a:cxn>
              <a:cxn ang="0">
                <a:pos x="39" y="54"/>
              </a:cxn>
              <a:cxn ang="0">
                <a:pos x="40" y="48"/>
              </a:cxn>
              <a:cxn ang="0">
                <a:pos x="37" y="36"/>
              </a:cxn>
              <a:cxn ang="0">
                <a:pos x="27" y="18"/>
              </a:cxn>
              <a:cxn ang="0">
                <a:pos x="23" y="11"/>
              </a:cxn>
              <a:cxn ang="0">
                <a:pos x="14" y="10"/>
              </a:cxn>
              <a:cxn ang="0">
                <a:pos x="12" y="0"/>
              </a:cxn>
            </a:cxnLst>
            <a:rect l="0" t="0" r="r" b="b"/>
            <a:pathLst>
              <a:path w="137" h="329">
                <a:moveTo>
                  <a:pt x="87" y="115"/>
                </a:moveTo>
                <a:lnTo>
                  <a:pt x="86" y="115"/>
                </a:lnTo>
                <a:lnTo>
                  <a:pt x="85" y="115"/>
                </a:lnTo>
                <a:lnTo>
                  <a:pt x="86" y="113"/>
                </a:lnTo>
                <a:lnTo>
                  <a:pt x="87" y="113"/>
                </a:lnTo>
                <a:lnTo>
                  <a:pt x="87" y="115"/>
                </a:lnTo>
                <a:close/>
                <a:moveTo>
                  <a:pt x="82" y="113"/>
                </a:moveTo>
                <a:lnTo>
                  <a:pt x="82" y="113"/>
                </a:lnTo>
                <a:lnTo>
                  <a:pt x="82" y="112"/>
                </a:lnTo>
                <a:lnTo>
                  <a:pt x="82" y="113"/>
                </a:lnTo>
                <a:close/>
                <a:moveTo>
                  <a:pt x="19" y="5"/>
                </a:moveTo>
                <a:lnTo>
                  <a:pt x="21" y="5"/>
                </a:lnTo>
                <a:lnTo>
                  <a:pt x="24" y="5"/>
                </a:lnTo>
                <a:lnTo>
                  <a:pt x="27" y="4"/>
                </a:lnTo>
                <a:lnTo>
                  <a:pt x="30" y="7"/>
                </a:lnTo>
                <a:lnTo>
                  <a:pt x="31" y="9"/>
                </a:lnTo>
                <a:lnTo>
                  <a:pt x="32" y="10"/>
                </a:lnTo>
                <a:lnTo>
                  <a:pt x="34" y="10"/>
                </a:lnTo>
                <a:lnTo>
                  <a:pt x="36" y="10"/>
                </a:lnTo>
                <a:lnTo>
                  <a:pt x="37" y="10"/>
                </a:lnTo>
                <a:lnTo>
                  <a:pt x="38" y="9"/>
                </a:lnTo>
                <a:lnTo>
                  <a:pt x="46" y="9"/>
                </a:lnTo>
                <a:lnTo>
                  <a:pt x="50" y="12"/>
                </a:lnTo>
                <a:lnTo>
                  <a:pt x="52" y="13"/>
                </a:lnTo>
                <a:lnTo>
                  <a:pt x="52" y="14"/>
                </a:lnTo>
                <a:lnTo>
                  <a:pt x="53" y="13"/>
                </a:lnTo>
                <a:lnTo>
                  <a:pt x="54" y="10"/>
                </a:lnTo>
                <a:lnTo>
                  <a:pt x="54" y="10"/>
                </a:lnTo>
                <a:lnTo>
                  <a:pt x="53" y="9"/>
                </a:lnTo>
                <a:lnTo>
                  <a:pt x="53" y="8"/>
                </a:lnTo>
                <a:lnTo>
                  <a:pt x="54" y="6"/>
                </a:lnTo>
                <a:lnTo>
                  <a:pt x="56" y="5"/>
                </a:lnTo>
                <a:lnTo>
                  <a:pt x="58" y="4"/>
                </a:lnTo>
                <a:lnTo>
                  <a:pt x="58" y="6"/>
                </a:lnTo>
                <a:lnTo>
                  <a:pt x="61" y="9"/>
                </a:lnTo>
                <a:lnTo>
                  <a:pt x="63" y="10"/>
                </a:lnTo>
                <a:lnTo>
                  <a:pt x="65" y="10"/>
                </a:lnTo>
                <a:lnTo>
                  <a:pt x="70" y="16"/>
                </a:lnTo>
                <a:lnTo>
                  <a:pt x="71" y="18"/>
                </a:lnTo>
                <a:lnTo>
                  <a:pt x="73" y="22"/>
                </a:lnTo>
                <a:lnTo>
                  <a:pt x="76" y="24"/>
                </a:lnTo>
                <a:lnTo>
                  <a:pt x="77" y="25"/>
                </a:lnTo>
                <a:lnTo>
                  <a:pt x="77" y="27"/>
                </a:lnTo>
                <a:lnTo>
                  <a:pt x="78" y="29"/>
                </a:lnTo>
                <a:lnTo>
                  <a:pt x="80" y="42"/>
                </a:lnTo>
                <a:lnTo>
                  <a:pt x="79" y="42"/>
                </a:lnTo>
                <a:lnTo>
                  <a:pt x="79" y="43"/>
                </a:lnTo>
                <a:lnTo>
                  <a:pt x="80" y="49"/>
                </a:lnTo>
                <a:lnTo>
                  <a:pt x="80" y="49"/>
                </a:lnTo>
                <a:lnTo>
                  <a:pt x="80" y="49"/>
                </a:lnTo>
                <a:lnTo>
                  <a:pt x="80" y="50"/>
                </a:lnTo>
                <a:lnTo>
                  <a:pt x="82" y="52"/>
                </a:lnTo>
                <a:lnTo>
                  <a:pt x="83" y="54"/>
                </a:lnTo>
                <a:lnTo>
                  <a:pt x="84" y="55"/>
                </a:lnTo>
                <a:lnTo>
                  <a:pt x="84" y="57"/>
                </a:lnTo>
                <a:lnTo>
                  <a:pt x="84" y="59"/>
                </a:lnTo>
                <a:lnTo>
                  <a:pt x="83" y="64"/>
                </a:lnTo>
                <a:lnTo>
                  <a:pt x="83" y="66"/>
                </a:lnTo>
                <a:lnTo>
                  <a:pt x="82" y="67"/>
                </a:lnTo>
                <a:lnTo>
                  <a:pt x="81" y="68"/>
                </a:lnTo>
                <a:lnTo>
                  <a:pt x="81" y="70"/>
                </a:lnTo>
                <a:lnTo>
                  <a:pt x="82" y="74"/>
                </a:lnTo>
                <a:lnTo>
                  <a:pt x="83" y="74"/>
                </a:lnTo>
                <a:lnTo>
                  <a:pt x="85" y="77"/>
                </a:lnTo>
                <a:lnTo>
                  <a:pt x="90" y="83"/>
                </a:lnTo>
                <a:lnTo>
                  <a:pt x="92" y="84"/>
                </a:lnTo>
                <a:lnTo>
                  <a:pt x="93" y="85"/>
                </a:lnTo>
                <a:lnTo>
                  <a:pt x="96" y="89"/>
                </a:lnTo>
                <a:lnTo>
                  <a:pt x="96" y="90"/>
                </a:lnTo>
                <a:lnTo>
                  <a:pt x="96" y="93"/>
                </a:lnTo>
                <a:lnTo>
                  <a:pt x="96" y="94"/>
                </a:lnTo>
                <a:lnTo>
                  <a:pt x="93" y="94"/>
                </a:lnTo>
                <a:lnTo>
                  <a:pt x="85" y="94"/>
                </a:lnTo>
                <a:lnTo>
                  <a:pt x="82" y="94"/>
                </a:lnTo>
                <a:lnTo>
                  <a:pt x="82" y="94"/>
                </a:lnTo>
                <a:lnTo>
                  <a:pt x="83" y="95"/>
                </a:lnTo>
                <a:lnTo>
                  <a:pt x="83" y="97"/>
                </a:lnTo>
                <a:lnTo>
                  <a:pt x="83" y="98"/>
                </a:lnTo>
                <a:lnTo>
                  <a:pt x="82" y="99"/>
                </a:lnTo>
                <a:lnTo>
                  <a:pt x="82" y="101"/>
                </a:lnTo>
                <a:lnTo>
                  <a:pt x="81" y="102"/>
                </a:lnTo>
                <a:lnTo>
                  <a:pt x="79" y="106"/>
                </a:lnTo>
                <a:lnTo>
                  <a:pt x="77" y="108"/>
                </a:lnTo>
                <a:lnTo>
                  <a:pt x="76" y="111"/>
                </a:lnTo>
                <a:lnTo>
                  <a:pt x="73" y="114"/>
                </a:lnTo>
                <a:lnTo>
                  <a:pt x="71" y="117"/>
                </a:lnTo>
                <a:lnTo>
                  <a:pt x="71" y="118"/>
                </a:lnTo>
                <a:lnTo>
                  <a:pt x="71" y="119"/>
                </a:lnTo>
                <a:lnTo>
                  <a:pt x="71" y="121"/>
                </a:lnTo>
                <a:lnTo>
                  <a:pt x="71" y="121"/>
                </a:lnTo>
                <a:lnTo>
                  <a:pt x="73" y="125"/>
                </a:lnTo>
                <a:lnTo>
                  <a:pt x="73" y="128"/>
                </a:lnTo>
                <a:lnTo>
                  <a:pt x="74" y="132"/>
                </a:lnTo>
                <a:lnTo>
                  <a:pt x="75" y="135"/>
                </a:lnTo>
                <a:lnTo>
                  <a:pt x="76" y="137"/>
                </a:lnTo>
                <a:lnTo>
                  <a:pt x="77" y="138"/>
                </a:lnTo>
                <a:lnTo>
                  <a:pt x="77" y="139"/>
                </a:lnTo>
                <a:lnTo>
                  <a:pt x="77" y="141"/>
                </a:lnTo>
                <a:lnTo>
                  <a:pt x="78" y="144"/>
                </a:lnTo>
                <a:lnTo>
                  <a:pt x="78" y="145"/>
                </a:lnTo>
                <a:lnTo>
                  <a:pt x="78" y="147"/>
                </a:lnTo>
                <a:lnTo>
                  <a:pt x="78" y="151"/>
                </a:lnTo>
                <a:lnTo>
                  <a:pt x="78" y="151"/>
                </a:lnTo>
                <a:lnTo>
                  <a:pt x="78" y="154"/>
                </a:lnTo>
                <a:lnTo>
                  <a:pt x="79" y="156"/>
                </a:lnTo>
                <a:lnTo>
                  <a:pt x="79" y="165"/>
                </a:lnTo>
                <a:lnTo>
                  <a:pt x="79" y="166"/>
                </a:lnTo>
                <a:lnTo>
                  <a:pt x="79" y="168"/>
                </a:lnTo>
                <a:lnTo>
                  <a:pt x="80" y="170"/>
                </a:lnTo>
                <a:lnTo>
                  <a:pt x="84" y="175"/>
                </a:lnTo>
                <a:lnTo>
                  <a:pt x="90" y="175"/>
                </a:lnTo>
                <a:lnTo>
                  <a:pt x="92" y="175"/>
                </a:lnTo>
                <a:lnTo>
                  <a:pt x="94" y="176"/>
                </a:lnTo>
                <a:lnTo>
                  <a:pt x="102" y="183"/>
                </a:lnTo>
                <a:lnTo>
                  <a:pt x="105" y="187"/>
                </a:lnTo>
                <a:lnTo>
                  <a:pt x="107" y="190"/>
                </a:lnTo>
                <a:lnTo>
                  <a:pt x="119" y="203"/>
                </a:lnTo>
                <a:lnTo>
                  <a:pt x="119" y="204"/>
                </a:lnTo>
                <a:lnTo>
                  <a:pt x="120" y="207"/>
                </a:lnTo>
                <a:lnTo>
                  <a:pt x="121" y="207"/>
                </a:lnTo>
                <a:lnTo>
                  <a:pt x="133" y="222"/>
                </a:lnTo>
                <a:lnTo>
                  <a:pt x="134" y="224"/>
                </a:lnTo>
                <a:lnTo>
                  <a:pt x="134" y="225"/>
                </a:lnTo>
                <a:lnTo>
                  <a:pt x="134" y="228"/>
                </a:lnTo>
                <a:lnTo>
                  <a:pt x="135" y="234"/>
                </a:lnTo>
                <a:lnTo>
                  <a:pt x="137" y="234"/>
                </a:lnTo>
                <a:lnTo>
                  <a:pt x="134" y="239"/>
                </a:lnTo>
                <a:lnTo>
                  <a:pt x="132" y="246"/>
                </a:lnTo>
                <a:lnTo>
                  <a:pt x="134" y="252"/>
                </a:lnTo>
                <a:lnTo>
                  <a:pt x="134" y="254"/>
                </a:lnTo>
                <a:lnTo>
                  <a:pt x="134" y="256"/>
                </a:lnTo>
                <a:lnTo>
                  <a:pt x="134" y="257"/>
                </a:lnTo>
                <a:lnTo>
                  <a:pt x="134" y="258"/>
                </a:lnTo>
                <a:lnTo>
                  <a:pt x="134" y="258"/>
                </a:lnTo>
                <a:lnTo>
                  <a:pt x="133" y="274"/>
                </a:lnTo>
                <a:lnTo>
                  <a:pt x="132" y="281"/>
                </a:lnTo>
                <a:lnTo>
                  <a:pt x="131" y="283"/>
                </a:lnTo>
                <a:lnTo>
                  <a:pt x="130" y="284"/>
                </a:lnTo>
                <a:lnTo>
                  <a:pt x="128" y="286"/>
                </a:lnTo>
                <a:lnTo>
                  <a:pt x="121" y="287"/>
                </a:lnTo>
                <a:lnTo>
                  <a:pt x="118" y="286"/>
                </a:lnTo>
                <a:lnTo>
                  <a:pt x="116" y="286"/>
                </a:lnTo>
                <a:lnTo>
                  <a:pt x="115" y="286"/>
                </a:lnTo>
                <a:lnTo>
                  <a:pt x="110" y="290"/>
                </a:lnTo>
                <a:lnTo>
                  <a:pt x="109" y="293"/>
                </a:lnTo>
                <a:lnTo>
                  <a:pt x="109" y="298"/>
                </a:lnTo>
                <a:lnTo>
                  <a:pt x="108" y="300"/>
                </a:lnTo>
                <a:lnTo>
                  <a:pt x="106" y="302"/>
                </a:lnTo>
                <a:lnTo>
                  <a:pt x="103" y="304"/>
                </a:lnTo>
                <a:lnTo>
                  <a:pt x="104" y="305"/>
                </a:lnTo>
                <a:lnTo>
                  <a:pt x="105" y="307"/>
                </a:lnTo>
                <a:lnTo>
                  <a:pt x="106" y="307"/>
                </a:lnTo>
                <a:lnTo>
                  <a:pt x="107" y="308"/>
                </a:lnTo>
                <a:lnTo>
                  <a:pt x="109" y="309"/>
                </a:lnTo>
                <a:lnTo>
                  <a:pt x="109" y="311"/>
                </a:lnTo>
                <a:lnTo>
                  <a:pt x="110" y="315"/>
                </a:lnTo>
                <a:lnTo>
                  <a:pt x="110" y="318"/>
                </a:lnTo>
                <a:lnTo>
                  <a:pt x="109" y="321"/>
                </a:lnTo>
                <a:lnTo>
                  <a:pt x="110" y="324"/>
                </a:lnTo>
                <a:lnTo>
                  <a:pt x="111" y="325"/>
                </a:lnTo>
                <a:lnTo>
                  <a:pt x="110" y="327"/>
                </a:lnTo>
                <a:lnTo>
                  <a:pt x="110" y="329"/>
                </a:lnTo>
                <a:lnTo>
                  <a:pt x="109" y="329"/>
                </a:lnTo>
                <a:lnTo>
                  <a:pt x="103" y="328"/>
                </a:lnTo>
                <a:lnTo>
                  <a:pt x="102" y="328"/>
                </a:lnTo>
                <a:lnTo>
                  <a:pt x="100" y="324"/>
                </a:lnTo>
                <a:lnTo>
                  <a:pt x="101" y="323"/>
                </a:lnTo>
                <a:lnTo>
                  <a:pt x="102" y="322"/>
                </a:lnTo>
                <a:lnTo>
                  <a:pt x="103" y="321"/>
                </a:lnTo>
                <a:lnTo>
                  <a:pt x="104" y="320"/>
                </a:lnTo>
                <a:lnTo>
                  <a:pt x="104" y="316"/>
                </a:lnTo>
                <a:lnTo>
                  <a:pt x="103" y="315"/>
                </a:lnTo>
                <a:lnTo>
                  <a:pt x="101" y="315"/>
                </a:lnTo>
                <a:lnTo>
                  <a:pt x="100" y="315"/>
                </a:lnTo>
                <a:lnTo>
                  <a:pt x="99" y="315"/>
                </a:lnTo>
                <a:lnTo>
                  <a:pt x="97" y="314"/>
                </a:lnTo>
                <a:lnTo>
                  <a:pt x="91" y="307"/>
                </a:lnTo>
                <a:lnTo>
                  <a:pt x="88" y="304"/>
                </a:lnTo>
                <a:lnTo>
                  <a:pt x="86" y="302"/>
                </a:lnTo>
                <a:lnTo>
                  <a:pt x="84" y="299"/>
                </a:lnTo>
                <a:lnTo>
                  <a:pt x="81" y="297"/>
                </a:lnTo>
                <a:lnTo>
                  <a:pt x="80" y="294"/>
                </a:lnTo>
                <a:lnTo>
                  <a:pt x="78" y="293"/>
                </a:lnTo>
                <a:lnTo>
                  <a:pt x="77" y="293"/>
                </a:lnTo>
                <a:lnTo>
                  <a:pt x="77" y="292"/>
                </a:lnTo>
                <a:lnTo>
                  <a:pt x="75" y="292"/>
                </a:lnTo>
                <a:lnTo>
                  <a:pt x="75" y="292"/>
                </a:lnTo>
                <a:lnTo>
                  <a:pt x="74" y="292"/>
                </a:lnTo>
                <a:lnTo>
                  <a:pt x="73" y="289"/>
                </a:lnTo>
                <a:lnTo>
                  <a:pt x="73" y="286"/>
                </a:lnTo>
                <a:lnTo>
                  <a:pt x="73" y="285"/>
                </a:lnTo>
                <a:lnTo>
                  <a:pt x="74" y="283"/>
                </a:lnTo>
                <a:lnTo>
                  <a:pt x="73" y="283"/>
                </a:lnTo>
                <a:lnTo>
                  <a:pt x="70" y="279"/>
                </a:lnTo>
                <a:lnTo>
                  <a:pt x="69" y="278"/>
                </a:lnTo>
                <a:lnTo>
                  <a:pt x="68" y="278"/>
                </a:lnTo>
                <a:lnTo>
                  <a:pt x="66" y="277"/>
                </a:lnTo>
                <a:lnTo>
                  <a:pt x="66" y="276"/>
                </a:lnTo>
                <a:lnTo>
                  <a:pt x="66" y="273"/>
                </a:lnTo>
                <a:lnTo>
                  <a:pt x="67" y="272"/>
                </a:lnTo>
                <a:lnTo>
                  <a:pt x="67" y="271"/>
                </a:lnTo>
                <a:lnTo>
                  <a:pt x="68" y="270"/>
                </a:lnTo>
                <a:lnTo>
                  <a:pt x="69" y="270"/>
                </a:lnTo>
                <a:lnTo>
                  <a:pt x="71" y="269"/>
                </a:lnTo>
                <a:lnTo>
                  <a:pt x="71" y="268"/>
                </a:lnTo>
                <a:lnTo>
                  <a:pt x="73" y="266"/>
                </a:lnTo>
                <a:lnTo>
                  <a:pt x="74" y="264"/>
                </a:lnTo>
                <a:lnTo>
                  <a:pt x="74" y="261"/>
                </a:lnTo>
                <a:lnTo>
                  <a:pt x="74" y="260"/>
                </a:lnTo>
                <a:lnTo>
                  <a:pt x="73" y="260"/>
                </a:lnTo>
                <a:lnTo>
                  <a:pt x="74" y="258"/>
                </a:lnTo>
                <a:lnTo>
                  <a:pt x="77" y="253"/>
                </a:lnTo>
                <a:lnTo>
                  <a:pt x="78" y="253"/>
                </a:lnTo>
                <a:lnTo>
                  <a:pt x="79" y="252"/>
                </a:lnTo>
                <a:lnTo>
                  <a:pt x="80" y="250"/>
                </a:lnTo>
                <a:lnTo>
                  <a:pt x="81" y="249"/>
                </a:lnTo>
                <a:lnTo>
                  <a:pt x="80" y="248"/>
                </a:lnTo>
                <a:lnTo>
                  <a:pt x="80" y="247"/>
                </a:lnTo>
                <a:lnTo>
                  <a:pt x="80" y="247"/>
                </a:lnTo>
                <a:lnTo>
                  <a:pt x="79" y="243"/>
                </a:lnTo>
                <a:lnTo>
                  <a:pt x="79" y="241"/>
                </a:lnTo>
                <a:lnTo>
                  <a:pt x="80" y="236"/>
                </a:lnTo>
                <a:lnTo>
                  <a:pt x="79" y="228"/>
                </a:lnTo>
                <a:lnTo>
                  <a:pt x="78" y="222"/>
                </a:lnTo>
                <a:lnTo>
                  <a:pt x="78" y="221"/>
                </a:lnTo>
                <a:lnTo>
                  <a:pt x="77" y="220"/>
                </a:lnTo>
                <a:lnTo>
                  <a:pt x="77" y="219"/>
                </a:lnTo>
                <a:lnTo>
                  <a:pt x="75" y="218"/>
                </a:lnTo>
                <a:lnTo>
                  <a:pt x="74" y="217"/>
                </a:lnTo>
                <a:lnTo>
                  <a:pt x="73" y="215"/>
                </a:lnTo>
                <a:lnTo>
                  <a:pt x="73" y="214"/>
                </a:lnTo>
                <a:lnTo>
                  <a:pt x="71" y="213"/>
                </a:lnTo>
                <a:lnTo>
                  <a:pt x="71" y="212"/>
                </a:lnTo>
                <a:lnTo>
                  <a:pt x="61" y="215"/>
                </a:lnTo>
                <a:lnTo>
                  <a:pt x="51" y="216"/>
                </a:lnTo>
                <a:lnTo>
                  <a:pt x="46" y="218"/>
                </a:lnTo>
                <a:lnTo>
                  <a:pt x="43" y="218"/>
                </a:lnTo>
                <a:lnTo>
                  <a:pt x="40" y="219"/>
                </a:lnTo>
                <a:lnTo>
                  <a:pt x="36" y="214"/>
                </a:lnTo>
                <a:lnTo>
                  <a:pt x="32" y="209"/>
                </a:lnTo>
                <a:lnTo>
                  <a:pt x="28" y="204"/>
                </a:lnTo>
                <a:lnTo>
                  <a:pt x="26" y="202"/>
                </a:lnTo>
                <a:lnTo>
                  <a:pt x="24" y="197"/>
                </a:lnTo>
                <a:lnTo>
                  <a:pt x="23" y="196"/>
                </a:lnTo>
                <a:lnTo>
                  <a:pt x="22" y="196"/>
                </a:lnTo>
                <a:lnTo>
                  <a:pt x="21" y="195"/>
                </a:lnTo>
                <a:lnTo>
                  <a:pt x="20" y="193"/>
                </a:lnTo>
                <a:lnTo>
                  <a:pt x="17" y="195"/>
                </a:lnTo>
                <a:lnTo>
                  <a:pt x="13" y="193"/>
                </a:lnTo>
                <a:lnTo>
                  <a:pt x="9" y="188"/>
                </a:lnTo>
                <a:lnTo>
                  <a:pt x="6" y="183"/>
                </a:lnTo>
                <a:lnTo>
                  <a:pt x="4" y="181"/>
                </a:lnTo>
                <a:lnTo>
                  <a:pt x="3" y="181"/>
                </a:lnTo>
                <a:lnTo>
                  <a:pt x="1" y="180"/>
                </a:lnTo>
                <a:lnTo>
                  <a:pt x="0" y="179"/>
                </a:lnTo>
                <a:lnTo>
                  <a:pt x="1" y="177"/>
                </a:lnTo>
                <a:lnTo>
                  <a:pt x="3" y="177"/>
                </a:lnTo>
                <a:lnTo>
                  <a:pt x="6" y="177"/>
                </a:lnTo>
                <a:lnTo>
                  <a:pt x="6" y="176"/>
                </a:lnTo>
                <a:lnTo>
                  <a:pt x="9" y="171"/>
                </a:lnTo>
                <a:lnTo>
                  <a:pt x="10" y="170"/>
                </a:lnTo>
                <a:lnTo>
                  <a:pt x="13" y="164"/>
                </a:lnTo>
                <a:lnTo>
                  <a:pt x="13" y="159"/>
                </a:lnTo>
                <a:lnTo>
                  <a:pt x="13" y="158"/>
                </a:lnTo>
                <a:lnTo>
                  <a:pt x="13" y="155"/>
                </a:lnTo>
                <a:lnTo>
                  <a:pt x="14" y="153"/>
                </a:lnTo>
                <a:lnTo>
                  <a:pt x="14" y="152"/>
                </a:lnTo>
                <a:lnTo>
                  <a:pt x="14" y="152"/>
                </a:lnTo>
                <a:lnTo>
                  <a:pt x="14" y="151"/>
                </a:lnTo>
                <a:lnTo>
                  <a:pt x="14" y="150"/>
                </a:lnTo>
                <a:lnTo>
                  <a:pt x="14" y="149"/>
                </a:lnTo>
                <a:lnTo>
                  <a:pt x="12" y="147"/>
                </a:lnTo>
                <a:lnTo>
                  <a:pt x="12" y="144"/>
                </a:lnTo>
                <a:lnTo>
                  <a:pt x="15" y="137"/>
                </a:lnTo>
                <a:lnTo>
                  <a:pt x="16" y="136"/>
                </a:lnTo>
                <a:lnTo>
                  <a:pt x="20" y="136"/>
                </a:lnTo>
                <a:lnTo>
                  <a:pt x="20" y="136"/>
                </a:lnTo>
                <a:lnTo>
                  <a:pt x="23" y="136"/>
                </a:lnTo>
                <a:lnTo>
                  <a:pt x="28" y="134"/>
                </a:lnTo>
                <a:lnTo>
                  <a:pt x="33" y="130"/>
                </a:lnTo>
                <a:lnTo>
                  <a:pt x="33" y="129"/>
                </a:lnTo>
                <a:lnTo>
                  <a:pt x="34" y="127"/>
                </a:lnTo>
                <a:lnTo>
                  <a:pt x="36" y="127"/>
                </a:lnTo>
                <a:lnTo>
                  <a:pt x="36" y="126"/>
                </a:lnTo>
                <a:lnTo>
                  <a:pt x="36" y="126"/>
                </a:lnTo>
                <a:lnTo>
                  <a:pt x="33" y="125"/>
                </a:lnTo>
                <a:lnTo>
                  <a:pt x="32" y="126"/>
                </a:lnTo>
                <a:lnTo>
                  <a:pt x="31" y="126"/>
                </a:lnTo>
                <a:lnTo>
                  <a:pt x="30" y="126"/>
                </a:lnTo>
                <a:lnTo>
                  <a:pt x="29" y="125"/>
                </a:lnTo>
                <a:lnTo>
                  <a:pt x="28" y="125"/>
                </a:lnTo>
                <a:lnTo>
                  <a:pt x="25" y="117"/>
                </a:lnTo>
                <a:lnTo>
                  <a:pt x="25" y="113"/>
                </a:lnTo>
                <a:lnTo>
                  <a:pt x="27" y="111"/>
                </a:lnTo>
                <a:lnTo>
                  <a:pt x="27" y="107"/>
                </a:lnTo>
                <a:lnTo>
                  <a:pt x="27" y="100"/>
                </a:lnTo>
                <a:lnTo>
                  <a:pt x="27" y="94"/>
                </a:lnTo>
                <a:lnTo>
                  <a:pt x="27" y="94"/>
                </a:lnTo>
                <a:lnTo>
                  <a:pt x="25" y="93"/>
                </a:lnTo>
                <a:lnTo>
                  <a:pt x="24" y="91"/>
                </a:lnTo>
                <a:lnTo>
                  <a:pt x="24" y="87"/>
                </a:lnTo>
                <a:lnTo>
                  <a:pt x="26" y="85"/>
                </a:lnTo>
                <a:lnTo>
                  <a:pt x="27" y="81"/>
                </a:lnTo>
                <a:lnTo>
                  <a:pt x="30" y="78"/>
                </a:lnTo>
                <a:lnTo>
                  <a:pt x="30" y="77"/>
                </a:lnTo>
                <a:lnTo>
                  <a:pt x="31" y="75"/>
                </a:lnTo>
                <a:lnTo>
                  <a:pt x="29" y="74"/>
                </a:lnTo>
                <a:lnTo>
                  <a:pt x="28" y="72"/>
                </a:lnTo>
                <a:lnTo>
                  <a:pt x="24" y="64"/>
                </a:lnTo>
                <a:lnTo>
                  <a:pt x="25" y="63"/>
                </a:lnTo>
                <a:lnTo>
                  <a:pt x="28" y="61"/>
                </a:lnTo>
                <a:lnTo>
                  <a:pt x="30" y="61"/>
                </a:lnTo>
                <a:lnTo>
                  <a:pt x="31" y="61"/>
                </a:lnTo>
                <a:lnTo>
                  <a:pt x="33" y="61"/>
                </a:lnTo>
                <a:lnTo>
                  <a:pt x="35" y="60"/>
                </a:lnTo>
                <a:lnTo>
                  <a:pt x="36" y="58"/>
                </a:lnTo>
                <a:lnTo>
                  <a:pt x="36" y="56"/>
                </a:lnTo>
                <a:lnTo>
                  <a:pt x="39" y="54"/>
                </a:lnTo>
                <a:lnTo>
                  <a:pt x="40" y="53"/>
                </a:lnTo>
                <a:lnTo>
                  <a:pt x="42" y="52"/>
                </a:lnTo>
                <a:lnTo>
                  <a:pt x="43" y="51"/>
                </a:lnTo>
                <a:lnTo>
                  <a:pt x="43" y="50"/>
                </a:lnTo>
                <a:lnTo>
                  <a:pt x="42" y="49"/>
                </a:lnTo>
                <a:lnTo>
                  <a:pt x="40" y="48"/>
                </a:lnTo>
                <a:lnTo>
                  <a:pt x="37" y="43"/>
                </a:lnTo>
                <a:lnTo>
                  <a:pt x="36" y="41"/>
                </a:lnTo>
                <a:lnTo>
                  <a:pt x="36" y="39"/>
                </a:lnTo>
                <a:lnTo>
                  <a:pt x="37" y="38"/>
                </a:lnTo>
                <a:lnTo>
                  <a:pt x="37" y="37"/>
                </a:lnTo>
                <a:lnTo>
                  <a:pt x="37" y="36"/>
                </a:lnTo>
                <a:lnTo>
                  <a:pt x="36" y="36"/>
                </a:lnTo>
                <a:lnTo>
                  <a:pt x="33" y="34"/>
                </a:lnTo>
                <a:lnTo>
                  <a:pt x="27" y="30"/>
                </a:lnTo>
                <a:lnTo>
                  <a:pt x="27" y="26"/>
                </a:lnTo>
                <a:lnTo>
                  <a:pt x="28" y="23"/>
                </a:lnTo>
                <a:lnTo>
                  <a:pt x="27" y="18"/>
                </a:lnTo>
                <a:lnTo>
                  <a:pt x="26" y="18"/>
                </a:lnTo>
                <a:lnTo>
                  <a:pt x="23" y="15"/>
                </a:lnTo>
                <a:lnTo>
                  <a:pt x="23" y="14"/>
                </a:lnTo>
                <a:lnTo>
                  <a:pt x="23" y="13"/>
                </a:lnTo>
                <a:lnTo>
                  <a:pt x="23" y="12"/>
                </a:lnTo>
                <a:lnTo>
                  <a:pt x="23" y="11"/>
                </a:lnTo>
                <a:lnTo>
                  <a:pt x="22" y="10"/>
                </a:lnTo>
                <a:lnTo>
                  <a:pt x="19" y="10"/>
                </a:lnTo>
                <a:lnTo>
                  <a:pt x="18" y="10"/>
                </a:lnTo>
                <a:lnTo>
                  <a:pt x="16" y="11"/>
                </a:lnTo>
                <a:lnTo>
                  <a:pt x="14" y="11"/>
                </a:lnTo>
                <a:lnTo>
                  <a:pt x="14" y="10"/>
                </a:lnTo>
                <a:lnTo>
                  <a:pt x="11" y="4"/>
                </a:lnTo>
                <a:lnTo>
                  <a:pt x="11" y="4"/>
                </a:lnTo>
                <a:lnTo>
                  <a:pt x="11" y="2"/>
                </a:lnTo>
                <a:lnTo>
                  <a:pt x="11" y="1"/>
                </a:lnTo>
                <a:lnTo>
                  <a:pt x="11" y="1"/>
                </a:lnTo>
                <a:lnTo>
                  <a:pt x="12" y="0"/>
                </a:lnTo>
                <a:lnTo>
                  <a:pt x="14" y="0"/>
                </a:lnTo>
                <a:lnTo>
                  <a:pt x="14" y="1"/>
                </a:lnTo>
                <a:lnTo>
                  <a:pt x="14" y="2"/>
                </a:lnTo>
                <a:lnTo>
                  <a:pt x="19" y="5"/>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29" name="Freeform 18">
            <a:extLst>
              <a:ext uri="{FF2B5EF4-FFF2-40B4-BE49-F238E27FC236}">
                <a16:creationId xmlns:a16="http://schemas.microsoft.com/office/drawing/2014/main" id="{1538BCDE-1DC1-0569-F1D2-A2A3A2DB89D0}"/>
              </a:ext>
            </a:extLst>
          </p:cNvPr>
          <p:cNvSpPr>
            <a:spLocks/>
          </p:cNvSpPr>
          <p:nvPr/>
        </p:nvSpPr>
        <p:spPr bwMode="auto">
          <a:xfrm>
            <a:off x="1096673" y="2275192"/>
            <a:ext cx="1677953" cy="1526846"/>
          </a:xfrm>
          <a:custGeom>
            <a:avLst/>
            <a:gdLst/>
            <a:ahLst/>
            <a:cxnLst>
              <a:cxn ang="0">
                <a:pos x="620" y="13"/>
              </a:cxn>
              <a:cxn ang="0">
                <a:pos x="664" y="35"/>
              </a:cxn>
              <a:cxn ang="0">
                <a:pos x="705" y="38"/>
              </a:cxn>
              <a:cxn ang="0">
                <a:pos x="743" y="40"/>
              </a:cxn>
              <a:cxn ang="0">
                <a:pos x="776" y="71"/>
              </a:cxn>
              <a:cxn ang="0">
                <a:pos x="785" y="100"/>
              </a:cxn>
              <a:cxn ang="0">
                <a:pos x="806" y="136"/>
              </a:cxn>
              <a:cxn ang="0">
                <a:pos x="755" y="190"/>
              </a:cxn>
              <a:cxn ang="0">
                <a:pos x="739" y="231"/>
              </a:cxn>
              <a:cxn ang="0">
                <a:pos x="729" y="290"/>
              </a:cxn>
              <a:cxn ang="0">
                <a:pos x="708" y="327"/>
              </a:cxn>
              <a:cxn ang="0">
                <a:pos x="719" y="365"/>
              </a:cxn>
              <a:cxn ang="0">
                <a:pos x="722" y="397"/>
              </a:cxn>
              <a:cxn ang="0">
                <a:pos x="724" y="433"/>
              </a:cxn>
              <a:cxn ang="0">
                <a:pos x="736" y="468"/>
              </a:cxn>
              <a:cxn ang="0">
                <a:pos x="741" y="509"/>
              </a:cxn>
              <a:cxn ang="0">
                <a:pos x="769" y="541"/>
              </a:cxn>
              <a:cxn ang="0">
                <a:pos x="783" y="574"/>
              </a:cxn>
              <a:cxn ang="0">
                <a:pos x="706" y="597"/>
              </a:cxn>
              <a:cxn ang="0">
                <a:pos x="689" y="628"/>
              </a:cxn>
              <a:cxn ang="0">
                <a:pos x="687" y="702"/>
              </a:cxn>
              <a:cxn ang="0">
                <a:pos x="707" y="743"/>
              </a:cxn>
              <a:cxn ang="0">
                <a:pos x="742" y="742"/>
              </a:cxn>
              <a:cxn ang="0">
                <a:pos x="731" y="788"/>
              </a:cxn>
              <a:cxn ang="0">
                <a:pos x="692" y="773"/>
              </a:cxn>
              <a:cxn ang="0">
                <a:pos x="659" y="747"/>
              </a:cxn>
              <a:cxn ang="0">
                <a:pos x="639" y="730"/>
              </a:cxn>
              <a:cxn ang="0">
                <a:pos x="608" y="734"/>
              </a:cxn>
              <a:cxn ang="0">
                <a:pos x="554" y="701"/>
              </a:cxn>
              <a:cxn ang="0">
                <a:pos x="514" y="697"/>
              </a:cxn>
              <a:cxn ang="0">
                <a:pos x="473" y="692"/>
              </a:cxn>
              <a:cxn ang="0">
                <a:pos x="437" y="694"/>
              </a:cxn>
              <a:cxn ang="0">
                <a:pos x="425" y="673"/>
              </a:cxn>
              <a:cxn ang="0">
                <a:pos x="406" y="611"/>
              </a:cxn>
              <a:cxn ang="0">
                <a:pos x="403" y="557"/>
              </a:cxn>
              <a:cxn ang="0">
                <a:pos x="342" y="522"/>
              </a:cxn>
              <a:cxn ang="0">
                <a:pos x="301" y="558"/>
              </a:cxn>
              <a:cxn ang="0">
                <a:pos x="244" y="570"/>
              </a:cxn>
              <a:cxn ang="0">
                <a:pos x="206" y="539"/>
              </a:cxn>
              <a:cxn ang="0">
                <a:pos x="186" y="481"/>
              </a:cxn>
              <a:cxn ang="0">
                <a:pos x="79" y="475"/>
              </a:cxn>
              <a:cxn ang="0">
                <a:pos x="13" y="481"/>
              </a:cxn>
              <a:cxn ang="0">
                <a:pos x="36" y="425"/>
              </a:cxn>
              <a:cxn ang="0">
                <a:pos x="64" y="418"/>
              </a:cxn>
              <a:cxn ang="0">
                <a:pos x="93" y="429"/>
              </a:cxn>
              <a:cxn ang="0">
                <a:pos x="123" y="415"/>
              </a:cxn>
              <a:cxn ang="0">
                <a:pos x="142" y="398"/>
              </a:cxn>
              <a:cxn ang="0">
                <a:pos x="168" y="360"/>
              </a:cxn>
              <a:cxn ang="0">
                <a:pos x="174" y="314"/>
              </a:cxn>
              <a:cxn ang="0">
                <a:pos x="197" y="280"/>
              </a:cxn>
              <a:cxn ang="0">
                <a:pos x="233" y="245"/>
              </a:cxn>
              <a:cxn ang="0">
                <a:pos x="243" y="212"/>
              </a:cxn>
              <a:cxn ang="0">
                <a:pos x="242" y="180"/>
              </a:cxn>
              <a:cxn ang="0">
                <a:pos x="254" y="121"/>
              </a:cxn>
              <a:cxn ang="0">
                <a:pos x="269" y="71"/>
              </a:cxn>
              <a:cxn ang="0">
                <a:pos x="276" y="42"/>
              </a:cxn>
              <a:cxn ang="0">
                <a:pos x="319" y="11"/>
              </a:cxn>
              <a:cxn ang="0">
                <a:pos x="365" y="39"/>
              </a:cxn>
              <a:cxn ang="0">
                <a:pos x="420" y="51"/>
              </a:cxn>
              <a:cxn ang="0">
                <a:pos x="445" y="31"/>
              </a:cxn>
              <a:cxn ang="0">
                <a:pos x="508" y="18"/>
              </a:cxn>
              <a:cxn ang="0">
                <a:pos x="552" y="15"/>
              </a:cxn>
            </a:cxnLst>
            <a:rect l="0" t="0" r="r" b="b"/>
            <a:pathLst>
              <a:path w="807" h="797">
                <a:moveTo>
                  <a:pt x="578" y="7"/>
                </a:moveTo>
                <a:lnTo>
                  <a:pt x="579" y="8"/>
                </a:lnTo>
                <a:lnTo>
                  <a:pt x="584" y="7"/>
                </a:lnTo>
                <a:lnTo>
                  <a:pt x="585" y="7"/>
                </a:lnTo>
                <a:lnTo>
                  <a:pt x="587" y="7"/>
                </a:lnTo>
                <a:lnTo>
                  <a:pt x="587" y="6"/>
                </a:lnTo>
                <a:lnTo>
                  <a:pt x="591" y="6"/>
                </a:lnTo>
                <a:lnTo>
                  <a:pt x="599" y="10"/>
                </a:lnTo>
                <a:lnTo>
                  <a:pt x="601" y="12"/>
                </a:lnTo>
                <a:lnTo>
                  <a:pt x="602" y="13"/>
                </a:lnTo>
                <a:lnTo>
                  <a:pt x="603" y="14"/>
                </a:lnTo>
                <a:lnTo>
                  <a:pt x="605" y="14"/>
                </a:lnTo>
                <a:lnTo>
                  <a:pt x="609" y="13"/>
                </a:lnTo>
                <a:lnTo>
                  <a:pt x="612" y="12"/>
                </a:lnTo>
                <a:lnTo>
                  <a:pt x="612" y="12"/>
                </a:lnTo>
                <a:lnTo>
                  <a:pt x="614" y="12"/>
                </a:lnTo>
                <a:lnTo>
                  <a:pt x="616" y="13"/>
                </a:lnTo>
                <a:lnTo>
                  <a:pt x="619" y="14"/>
                </a:lnTo>
                <a:lnTo>
                  <a:pt x="620" y="13"/>
                </a:lnTo>
                <a:lnTo>
                  <a:pt x="621" y="12"/>
                </a:lnTo>
                <a:lnTo>
                  <a:pt x="622" y="10"/>
                </a:lnTo>
                <a:lnTo>
                  <a:pt x="625" y="8"/>
                </a:lnTo>
                <a:lnTo>
                  <a:pt x="627" y="7"/>
                </a:lnTo>
                <a:lnTo>
                  <a:pt x="629" y="7"/>
                </a:lnTo>
                <a:lnTo>
                  <a:pt x="631" y="7"/>
                </a:lnTo>
                <a:lnTo>
                  <a:pt x="637" y="11"/>
                </a:lnTo>
                <a:lnTo>
                  <a:pt x="642" y="13"/>
                </a:lnTo>
                <a:lnTo>
                  <a:pt x="643" y="13"/>
                </a:lnTo>
                <a:lnTo>
                  <a:pt x="644" y="15"/>
                </a:lnTo>
                <a:lnTo>
                  <a:pt x="647" y="19"/>
                </a:lnTo>
                <a:lnTo>
                  <a:pt x="652" y="20"/>
                </a:lnTo>
                <a:lnTo>
                  <a:pt x="657" y="25"/>
                </a:lnTo>
                <a:lnTo>
                  <a:pt x="657" y="26"/>
                </a:lnTo>
                <a:lnTo>
                  <a:pt x="657" y="29"/>
                </a:lnTo>
                <a:lnTo>
                  <a:pt x="657" y="30"/>
                </a:lnTo>
                <a:lnTo>
                  <a:pt x="658" y="32"/>
                </a:lnTo>
                <a:lnTo>
                  <a:pt x="661" y="34"/>
                </a:lnTo>
                <a:lnTo>
                  <a:pt x="664" y="35"/>
                </a:lnTo>
                <a:lnTo>
                  <a:pt x="668" y="37"/>
                </a:lnTo>
                <a:lnTo>
                  <a:pt x="670" y="40"/>
                </a:lnTo>
                <a:lnTo>
                  <a:pt x="676" y="44"/>
                </a:lnTo>
                <a:lnTo>
                  <a:pt x="682" y="46"/>
                </a:lnTo>
                <a:lnTo>
                  <a:pt x="687" y="45"/>
                </a:lnTo>
                <a:lnTo>
                  <a:pt x="688" y="44"/>
                </a:lnTo>
                <a:lnTo>
                  <a:pt x="688" y="42"/>
                </a:lnTo>
                <a:lnTo>
                  <a:pt x="692" y="41"/>
                </a:lnTo>
                <a:lnTo>
                  <a:pt x="694" y="40"/>
                </a:lnTo>
                <a:lnTo>
                  <a:pt x="695" y="40"/>
                </a:lnTo>
                <a:lnTo>
                  <a:pt x="695" y="39"/>
                </a:lnTo>
                <a:lnTo>
                  <a:pt x="696" y="38"/>
                </a:lnTo>
                <a:lnTo>
                  <a:pt x="696" y="37"/>
                </a:lnTo>
                <a:lnTo>
                  <a:pt x="697" y="35"/>
                </a:lnTo>
                <a:lnTo>
                  <a:pt x="700" y="34"/>
                </a:lnTo>
                <a:lnTo>
                  <a:pt x="701" y="36"/>
                </a:lnTo>
                <a:lnTo>
                  <a:pt x="701" y="37"/>
                </a:lnTo>
                <a:lnTo>
                  <a:pt x="702" y="38"/>
                </a:lnTo>
                <a:lnTo>
                  <a:pt x="705" y="38"/>
                </a:lnTo>
                <a:lnTo>
                  <a:pt x="708" y="38"/>
                </a:lnTo>
                <a:lnTo>
                  <a:pt x="710" y="37"/>
                </a:lnTo>
                <a:lnTo>
                  <a:pt x="714" y="41"/>
                </a:lnTo>
                <a:lnTo>
                  <a:pt x="716" y="42"/>
                </a:lnTo>
                <a:lnTo>
                  <a:pt x="718" y="44"/>
                </a:lnTo>
                <a:lnTo>
                  <a:pt x="720" y="44"/>
                </a:lnTo>
                <a:lnTo>
                  <a:pt x="723" y="42"/>
                </a:lnTo>
                <a:lnTo>
                  <a:pt x="727" y="36"/>
                </a:lnTo>
                <a:lnTo>
                  <a:pt x="729" y="33"/>
                </a:lnTo>
                <a:lnTo>
                  <a:pt x="729" y="32"/>
                </a:lnTo>
                <a:lnTo>
                  <a:pt x="729" y="30"/>
                </a:lnTo>
                <a:lnTo>
                  <a:pt x="730" y="29"/>
                </a:lnTo>
                <a:lnTo>
                  <a:pt x="735" y="31"/>
                </a:lnTo>
                <a:lnTo>
                  <a:pt x="736" y="31"/>
                </a:lnTo>
                <a:lnTo>
                  <a:pt x="739" y="32"/>
                </a:lnTo>
                <a:lnTo>
                  <a:pt x="744" y="34"/>
                </a:lnTo>
                <a:lnTo>
                  <a:pt x="743" y="37"/>
                </a:lnTo>
                <a:lnTo>
                  <a:pt x="743" y="39"/>
                </a:lnTo>
                <a:lnTo>
                  <a:pt x="743" y="40"/>
                </a:lnTo>
                <a:lnTo>
                  <a:pt x="743" y="42"/>
                </a:lnTo>
                <a:lnTo>
                  <a:pt x="745" y="44"/>
                </a:lnTo>
                <a:lnTo>
                  <a:pt x="750" y="45"/>
                </a:lnTo>
                <a:lnTo>
                  <a:pt x="751" y="48"/>
                </a:lnTo>
                <a:lnTo>
                  <a:pt x="754" y="52"/>
                </a:lnTo>
                <a:lnTo>
                  <a:pt x="755" y="53"/>
                </a:lnTo>
                <a:lnTo>
                  <a:pt x="757" y="53"/>
                </a:lnTo>
                <a:lnTo>
                  <a:pt x="758" y="54"/>
                </a:lnTo>
                <a:lnTo>
                  <a:pt x="758" y="57"/>
                </a:lnTo>
                <a:lnTo>
                  <a:pt x="760" y="60"/>
                </a:lnTo>
                <a:lnTo>
                  <a:pt x="762" y="60"/>
                </a:lnTo>
                <a:lnTo>
                  <a:pt x="763" y="60"/>
                </a:lnTo>
                <a:lnTo>
                  <a:pt x="765" y="61"/>
                </a:lnTo>
                <a:lnTo>
                  <a:pt x="767" y="61"/>
                </a:lnTo>
                <a:lnTo>
                  <a:pt x="770" y="63"/>
                </a:lnTo>
                <a:lnTo>
                  <a:pt x="772" y="64"/>
                </a:lnTo>
                <a:lnTo>
                  <a:pt x="774" y="64"/>
                </a:lnTo>
                <a:lnTo>
                  <a:pt x="775" y="64"/>
                </a:lnTo>
                <a:lnTo>
                  <a:pt x="776" y="71"/>
                </a:lnTo>
                <a:lnTo>
                  <a:pt x="776" y="72"/>
                </a:lnTo>
                <a:lnTo>
                  <a:pt x="776" y="73"/>
                </a:lnTo>
                <a:lnTo>
                  <a:pt x="775" y="75"/>
                </a:lnTo>
                <a:lnTo>
                  <a:pt x="777" y="75"/>
                </a:lnTo>
                <a:lnTo>
                  <a:pt x="778" y="75"/>
                </a:lnTo>
                <a:lnTo>
                  <a:pt x="783" y="73"/>
                </a:lnTo>
                <a:lnTo>
                  <a:pt x="784" y="72"/>
                </a:lnTo>
                <a:lnTo>
                  <a:pt x="787" y="78"/>
                </a:lnTo>
                <a:lnTo>
                  <a:pt x="788" y="79"/>
                </a:lnTo>
                <a:lnTo>
                  <a:pt x="790" y="78"/>
                </a:lnTo>
                <a:lnTo>
                  <a:pt x="790" y="79"/>
                </a:lnTo>
                <a:lnTo>
                  <a:pt x="791" y="83"/>
                </a:lnTo>
                <a:lnTo>
                  <a:pt x="789" y="87"/>
                </a:lnTo>
                <a:lnTo>
                  <a:pt x="788" y="88"/>
                </a:lnTo>
                <a:lnTo>
                  <a:pt x="786" y="90"/>
                </a:lnTo>
                <a:lnTo>
                  <a:pt x="784" y="95"/>
                </a:lnTo>
                <a:lnTo>
                  <a:pt x="784" y="98"/>
                </a:lnTo>
                <a:lnTo>
                  <a:pt x="784" y="99"/>
                </a:lnTo>
                <a:lnTo>
                  <a:pt x="785" y="100"/>
                </a:lnTo>
                <a:lnTo>
                  <a:pt x="788" y="102"/>
                </a:lnTo>
                <a:lnTo>
                  <a:pt x="789" y="105"/>
                </a:lnTo>
                <a:lnTo>
                  <a:pt x="789" y="107"/>
                </a:lnTo>
                <a:lnTo>
                  <a:pt x="788" y="109"/>
                </a:lnTo>
                <a:lnTo>
                  <a:pt x="786" y="111"/>
                </a:lnTo>
                <a:lnTo>
                  <a:pt x="784" y="115"/>
                </a:lnTo>
                <a:lnTo>
                  <a:pt x="784" y="117"/>
                </a:lnTo>
                <a:lnTo>
                  <a:pt x="783" y="122"/>
                </a:lnTo>
                <a:lnTo>
                  <a:pt x="783" y="124"/>
                </a:lnTo>
                <a:lnTo>
                  <a:pt x="789" y="128"/>
                </a:lnTo>
                <a:lnTo>
                  <a:pt x="790" y="128"/>
                </a:lnTo>
                <a:lnTo>
                  <a:pt x="790" y="128"/>
                </a:lnTo>
                <a:lnTo>
                  <a:pt x="791" y="126"/>
                </a:lnTo>
                <a:lnTo>
                  <a:pt x="792" y="125"/>
                </a:lnTo>
                <a:lnTo>
                  <a:pt x="793" y="126"/>
                </a:lnTo>
                <a:lnTo>
                  <a:pt x="794" y="126"/>
                </a:lnTo>
                <a:lnTo>
                  <a:pt x="796" y="129"/>
                </a:lnTo>
                <a:lnTo>
                  <a:pt x="803" y="133"/>
                </a:lnTo>
                <a:lnTo>
                  <a:pt x="806" y="136"/>
                </a:lnTo>
                <a:lnTo>
                  <a:pt x="807" y="138"/>
                </a:lnTo>
                <a:lnTo>
                  <a:pt x="803" y="143"/>
                </a:lnTo>
                <a:lnTo>
                  <a:pt x="796" y="153"/>
                </a:lnTo>
                <a:lnTo>
                  <a:pt x="787" y="159"/>
                </a:lnTo>
                <a:lnTo>
                  <a:pt x="781" y="164"/>
                </a:lnTo>
                <a:lnTo>
                  <a:pt x="780" y="165"/>
                </a:lnTo>
                <a:lnTo>
                  <a:pt x="775" y="172"/>
                </a:lnTo>
                <a:lnTo>
                  <a:pt x="772" y="175"/>
                </a:lnTo>
                <a:lnTo>
                  <a:pt x="771" y="176"/>
                </a:lnTo>
                <a:lnTo>
                  <a:pt x="770" y="177"/>
                </a:lnTo>
                <a:lnTo>
                  <a:pt x="767" y="177"/>
                </a:lnTo>
                <a:lnTo>
                  <a:pt x="763" y="178"/>
                </a:lnTo>
                <a:lnTo>
                  <a:pt x="761" y="180"/>
                </a:lnTo>
                <a:lnTo>
                  <a:pt x="760" y="182"/>
                </a:lnTo>
                <a:lnTo>
                  <a:pt x="761" y="183"/>
                </a:lnTo>
                <a:lnTo>
                  <a:pt x="761" y="186"/>
                </a:lnTo>
                <a:lnTo>
                  <a:pt x="758" y="189"/>
                </a:lnTo>
                <a:lnTo>
                  <a:pt x="757" y="190"/>
                </a:lnTo>
                <a:lnTo>
                  <a:pt x="755" y="190"/>
                </a:lnTo>
                <a:lnTo>
                  <a:pt x="753" y="191"/>
                </a:lnTo>
                <a:lnTo>
                  <a:pt x="752" y="191"/>
                </a:lnTo>
                <a:lnTo>
                  <a:pt x="751" y="192"/>
                </a:lnTo>
                <a:lnTo>
                  <a:pt x="750" y="192"/>
                </a:lnTo>
                <a:lnTo>
                  <a:pt x="750" y="192"/>
                </a:lnTo>
                <a:lnTo>
                  <a:pt x="749" y="194"/>
                </a:lnTo>
                <a:lnTo>
                  <a:pt x="749" y="201"/>
                </a:lnTo>
                <a:lnTo>
                  <a:pt x="750" y="204"/>
                </a:lnTo>
                <a:lnTo>
                  <a:pt x="750" y="207"/>
                </a:lnTo>
                <a:lnTo>
                  <a:pt x="748" y="209"/>
                </a:lnTo>
                <a:lnTo>
                  <a:pt x="745" y="212"/>
                </a:lnTo>
                <a:lnTo>
                  <a:pt x="745" y="216"/>
                </a:lnTo>
                <a:lnTo>
                  <a:pt x="743" y="220"/>
                </a:lnTo>
                <a:lnTo>
                  <a:pt x="742" y="220"/>
                </a:lnTo>
                <a:lnTo>
                  <a:pt x="740" y="223"/>
                </a:lnTo>
                <a:lnTo>
                  <a:pt x="739" y="224"/>
                </a:lnTo>
                <a:lnTo>
                  <a:pt x="739" y="225"/>
                </a:lnTo>
                <a:lnTo>
                  <a:pt x="740" y="228"/>
                </a:lnTo>
                <a:lnTo>
                  <a:pt x="739" y="231"/>
                </a:lnTo>
                <a:lnTo>
                  <a:pt x="739" y="236"/>
                </a:lnTo>
                <a:lnTo>
                  <a:pt x="738" y="240"/>
                </a:lnTo>
                <a:lnTo>
                  <a:pt x="737" y="246"/>
                </a:lnTo>
                <a:lnTo>
                  <a:pt x="737" y="248"/>
                </a:lnTo>
                <a:lnTo>
                  <a:pt x="738" y="252"/>
                </a:lnTo>
                <a:lnTo>
                  <a:pt x="736" y="255"/>
                </a:lnTo>
                <a:lnTo>
                  <a:pt x="735" y="259"/>
                </a:lnTo>
                <a:lnTo>
                  <a:pt x="736" y="261"/>
                </a:lnTo>
                <a:lnTo>
                  <a:pt x="735" y="265"/>
                </a:lnTo>
                <a:lnTo>
                  <a:pt x="734" y="265"/>
                </a:lnTo>
                <a:lnTo>
                  <a:pt x="733" y="266"/>
                </a:lnTo>
                <a:lnTo>
                  <a:pt x="733" y="277"/>
                </a:lnTo>
                <a:lnTo>
                  <a:pt x="734" y="279"/>
                </a:lnTo>
                <a:lnTo>
                  <a:pt x="735" y="283"/>
                </a:lnTo>
                <a:lnTo>
                  <a:pt x="734" y="286"/>
                </a:lnTo>
                <a:lnTo>
                  <a:pt x="733" y="287"/>
                </a:lnTo>
                <a:lnTo>
                  <a:pt x="732" y="288"/>
                </a:lnTo>
                <a:lnTo>
                  <a:pt x="730" y="288"/>
                </a:lnTo>
                <a:lnTo>
                  <a:pt x="729" y="290"/>
                </a:lnTo>
                <a:lnTo>
                  <a:pt x="728" y="291"/>
                </a:lnTo>
                <a:lnTo>
                  <a:pt x="725" y="291"/>
                </a:lnTo>
                <a:lnTo>
                  <a:pt x="720" y="296"/>
                </a:lnTo>
                <a:lnTo>
                  <a:pt x="720" y="297"/>
                </a:lnTo>
                <a:lnTo>
                  <a:pt x="715" y="304"/>
                </a:lnTo>
                <a:lnTo>
                  <a:pt x="714" y="306"/>
                </a:lnTo>
                <a:lnTo>
                  <a:pt x="714" y="308"/>
                </a:lnTo>
                <a:lnTo>
                  <a:pt x="714" y="310"/>
                </a:lnTo>
                <a:lnTo>
                  <a:pt x="715" y="311"/>
                </a:lnTo>
                <a:lnTo>
                  <a:pt x="715" y="313"/>
                </a:lnTo>
                <a:lnTo>
                  <a:pt x="716" y="315"/>
                </a:lnTo>
                <a:lnTo>
                  <a:pt x="716" y="316"/>
                </a:lnTo>
                <a:lnTo>
                  <a:pt x="716" y="318"/>
                </a:lnTo>
                <a:lnTo>
                  <a:pt x="716" y="319"/>
                </a:lnTo>
                <a:lnTo>
                  <a:pt x="715" y="320"/>
                </a:lnTo>
                <a:lnTo>
                  <a:pt x="714" y="321"/>
                </a:lnTo>
                <a:lnTo>
                  <a:pt x="714" y="322"/>
                </a:lnTo>
                <a:lnTo>
                  <a:pt x="714" y="323"/>
                </a:lnTo>
                <a:lnTo>
                  <a:pt x="708" y="327"/>
                </a:lnTo>
                <a:lnTo>
                  <a:pt x="705" y="327"/>
                </a:lnTo>
                <a:lnTo>
                  <a:pt x="704" y="329"/>
                </a:lnTo>
                <a:lnTo>
                  <a:pt x="703" y="334"/>
                </a:lnTo>
                <a:lnTo>
                  <a:pt x="705" y="340"/>
                </a:lnTo>
                <a:lnTo>
                  <a:pt x="706" y="340"/>
                </a:lnTo>
                <a:lnTo>
                  <a:pt x="707" y="341"/>
                </a:lnTo>
                <a:lnTo>
                  <a:pt x="708" y="341"/>
                </a:lnTo>
                <a:lnTo>
                  <a:pt x="710" y="343"/>
                </a:lnTo>
                <a:lnTo>
                  <a:pt x="710" y="344"/>
                </a:lnTo>
                <a:lnTo>
                  <a:pt x="709" y="344"/>
                </a:lnTo>
                <a:lnTo>
                  <a:pt x="708" y="346"/>
                </a:lnTo>
                <a:lnTo>
                  <a:pt x="709" y="346"/>
                </a:lnTo>
                <a:lnTo>
                  <a:pt x="715" y="354"/>
                </a:lnTo>
                <a:lnTo>
                  <a:pt x="717" y="355"/>
                </a:lnTo>
                <a:lnTo>
                  <a:pt x="719" y="355"/>
                </a:lnTo>
                <a:lnTo>
                  <a:pt x="720" y="357"/>
                </a:lnTo>
                <a:lnTo>
                  <a:pt x="720" y="359"/>
                </a:lnTo>
                <a:lnTo>
                  <a:pt x="718" y="361"/>
                </a:lnTo>
                <a:lnTo>
                  <a:pt x="719" y="365"/>
                </a:lnTo>
                <a:lnTo>
                  <a:pt x="720" y="365"/>
                </a:lnTo>
                <a:lnTo>
                  <a:pt x="718" y="366"/>
                </a:lnTo>
                <a:lnTo>
                  <a:pt x="718" y="367"/>
                </a:lnTo>
                <a:lnTo>
                  <a:pt x="718" y="368"/>
                </a:lnTo>
                <a:lnTo>
                  <a:pt x="719" y="371"/>
                </a:lnTo>
                <a:lnTo>
                  <a:pt x="719" y="372"/>
                </a:lnTo>
                <a:lnTo>
                  <a:pt x="720" y="374"/>
                </a:lnTo>
                <a:lnTo>
                  <a:pt x="720" y="375"/>
                </a:lnTo>
                <a:lnTo>
                  <a:pt x="720" y="379"/>
                </a:lnTo>
                <a:lnTo>
                  <a:pt x="720" y="384"/>
                </a:lnTo>
                <a:lnTo>
                  <a:pt x="720" y="385"/>
                </a:lnTo>
                <a:lnTo>
                  <a:pt x="719" y="386"/>
                </a:lnTo>
                <a:lnTo>
                  <a:pt x="719" y="388"/>
                </a:lnTo>
                <a:lnTo>
                  <a:pt x="719" y="391"/>
                </a:lnTo>
                <a:lnTo>
                  <a:pt x="720" y="393"/>
                </a:lnTo>
                <a:lnTo>
                  <a:pt x="720" y="394"/>
                </a:lnTo>
                <a:lnTo>
                  <a:pt x="720" y="395"/>
                </a:lnTo>
                <a:lnTo>
                  <a:pt x="721" y="396"/>
                </a:lnTo>
                <a:lnTo>
                  <a:pt x="722" y="397"/>
                </a:lnTo>
                <a:lnTo>
                  <a:pt x="723" y="398"/>
                </a:lnTo>
                <a:lnTo>
                  <a:pt x="724" y="399"/>
                </a:lnTo>
                <a:lnTo>
                  <a:pt x="726" y="403"/>
                </a:lnTo>
                <a:lnTo>
                  <a:pt x="726" y="404"/>
                </a:lnTo>
                <a:lnTo>
                  <a:pt x="726" y="405"/>
                </a:lnTo>
                <a:lnTo>
                  <a:pt x="726" y="406"/>
                </a:lnTo>
                <a:lnTo>
                  <a:pt x="726" y="410"/>
                </a:lnTo>
                <a:lnTo>
                  <a:pt x="726" y="412"/>
                </a:lnTo>
                <a:lnTo>
                  <a:pt x="727" y="416"/>
                </a:lnTo>
                <a:lnTo>
                  <a:pt x="727" y="418"/>
                </a:lnTo>
                <a:lnTo>
                  <a:pt x="727" y="420"/>
                </a:lnTo>
                <a:lnTo>
                  <a:pt x="727" y="421"/>
                </a:lnTo>
                <a:lnTo>
                  <a:pt x="726" y="423"/>
                </a:lnTo>
                <a:lnTo>
                  <a:pt x="726" y="423"/>
                </a:lnTo>
                <a:lnTo>
                  <a:pt x="725" y="426"/>
                </a:lnTo>
                <a:lnTo>
                  <a:pt x="725" y="428"/>
                </a:lnTo>
                <a:lnTo>
                  <a:pt x="724" y="429"/>
                </a:lnTo>
                <a:lnTo>
                  <a:pt x="724" y="430"/>
                </a:lnTo>
                <a:lnTo>
                  <a:pt x="724" y="433"/>
                </a:lnTo>
                <a:lnTo>
                  <a:pt x="724" y="434"/>
                </a:lnTo>
                <a:lnTo>
                  <a:pt x="724" y="436"/>
                </a:lnTo>
                <a:lnTo>
                  <a:pt x="724" y="437"/>
                </a:lnTo>
                <a:lnTo>
                  <a:pt x="725" y="439"/>
                </a:lnTo>
                <a:lnTo>
                  <a:pt x="726" y="441"/>
                </a:lnTo>
                <a:lnTo>
                  <a:pt x="726" y="443"/>
                </a:lnTo>
                <a:lnTo>
                  <a:pt x="726" y="444"/>
                </a:lnTo>
                <a:lnTo>
                  <a:pt x="727" y="445"/>
                </a:lnTo>
                <a:lnTo>
                  <a:pt x="728" y="447"/>
                </a:lnTo>
                <a:lnTo>
                  <a:pt x="729" y="449"/>
                </a:lnTo>
                <a:lnTo>
                  <a:pt x="730" y="451"/>
                </a:lnTo>
                <a:lnTo>
                  <a:pt x="731" y="455"/>
                </a:lnTo>
                <a:lnTo>
                  <a:pt x="732" y="457"/>
                </a:lnTo>
                <a:lnTo>
                  <a:pt x="732" y="458"/>
                </a:lnTo>
                <a:lnTo>
                  <a:pt x="733" y="459"/>
                </a:lnTo>
                <a:lnTo>
                  <a:pt x="733" y="460"/>
                </a:lnTo>
                <a:lnTo>
                  <a:pt x="733" y="461"/>
                </a:lnTo>
                <a:lnTo>
                  <a:pt x="734" y="463"/>
                </a:lnTo>
                <a:lnTo>
                  <a:pt x="736" y="468"/>
                </a:lnTo>
                <a:lnTo>
                  <a:pt x="736" y="469"/>
                </a:lnTo>
                <a:lnTo>
                  <a:pt x="736" y="471"/>
                </a:lnTo>
                <a:lnTo>
                  <a:pt x="735" y="473"/>
                </a:lnTo>
                <a:lnTo>
                  <a:pt x="734" y="474"/>
                </a:lnTo>
                <a:lnTo>
                  <a:pt x="733" y="475"/>
                </a:lnTo>
                <a:lnTo>
                  <a:pt x="732" y="477"/>
                </a:lnTo>
                <a:lnTo>
                  <a:pt x="731" y="478"/>
                </a:lnTo>
                <a:lnTo>
                  <a:pt x="731" y="479"/>
                </a:lnTo>
                <a:lnTo>
                  <a:pt x="730" y="481"/>
                </a:lnTo>
                <a:lnTo>
                  <a:pt x="730" y="481"/>
                </a:lnTo>
                <a:lnTo>
                  <a:pt x="730" y="484"/>
                </a:lnTo>
                <a:lnTo>
                  <a:pt x="732" y="493"/>
                </a:lnTo>
                <a:lnTo>
                  <a:pt x="733" y="493"/>
                </a:lnTo>
                <a:lnTo>
                  <a:pt x="733" y="495"/>
                </a:lnTo>
                <a:lnTo>
                  <a:pt x="735" y="498"/>
                </a:lnTo>
                <a:lnTo>
                  <a:pt x="739" y="506"/>
                </a:lnTo>
                <a:lnTo>
                  <a:pt x="739" y="507"/>
                </a:lnTo>
                <a:lnTo>
                  <a:pt x="740" y="508"/>
                </a:lnTo>
                <a:lnTo>
                  <a:pt x="741" y="509"/>
                </a:lnTo>
                <a:lnTo>
                  <a:pt x="746" y="513"/>
                </a:lnTo>
                <a:lnTo>
                  <a:pt x="748" y="513"/>
                </a:lnTo>
                <a:lnTo>
                  <a:pt x="749" y="514"/>
                </a:lnTo>
                <a:lnTo>
                  <a:pt x="751" y="515"/>
                </a:lnTo>
                <a:lnTo>
                  <a:pt x="752" y="515"/>
                </a:lnTo>
                <a:lnTo>
                  <a:pt x="753" y="516"/>
                </a:lnTo>
                <a:lnTo>
                  <a:pt x="754" y="517"/>
                </a:lnTo>
                <a:lnTo>
                  <a:pt x="754" y="518"/>
                </a:lnTo>
                <a:lnTo>
                  <a:pt x="758" y="520"/>
                </a:lnTo>
                <a:lnTo>
                  <a:pt x="758" y="521"/>
                </a:lnTo>
                <a:lnTo>
                  <a:pt x="759" y="522"/>
                </a:lnTo>
                <a:lnTo>
                  <a:pt x="761" y="525"/>
                </a:lnTo>
                <a:lnTo>
                  <a:pt x="762" y="525"/>
                </a:lnTo>
                <a:lnTo>
                  <a:pt x="765" y="530"/>
                </a:lnTo>
                <a:lnTo>
                  <a:pt x="765" y="532"/>
                </a:lnTo>
                <a:lnTo>
                  <a:pt x="766" y="533"/>
                </a:lnTo>
                <a:lnTo>
                  <a:pt x="767" y="536"/>
                </a:lnTo>
                <a:lnTo>
                  <a:pt x="769" y="539"/>
                </a:lnTo>
                <a:lnTo>
                  <a:pt x="769" y="541"/>
                </a:lnTo>
                <a:lnTo>
                  <a:pt x="770" y="542"/>
                </a:lnTo>
                <a:lnTo>
                  <a:pt x="770" y="543"/>
                </a:lnTo>
                <a:lnTo>
                  <a:pt x="770" y="545"/>
                </a:lnTo>
                <a:lnTo>
                  <a:pt x="770" y="546"/>
                </a:lnTo>
                <a:lnTo>
                  <a:pt x="771" y="547"/>
                </a:lnTo>
                <a:lnTo>
                  <a:pt x="771" y="548"/>
                </a:lnTo>
                <a:lnTo>
                  <a:pt x="771" y="550"/>
                </a:lnTo>
                <a:lnTo>
                  <a:pt x="773" y="552"/>
                </a:lnTo>
                <a:lnTo>
                  <a:pt x="773" y="553"/>
                </a:lnTo>
                <a:lnTo>
                  <a:pt x="776" y="557"/>
                </a:lnTo>
                <a:lnTo>
                  <a:pt x="777" y="559"/>
                </a:lnTo>
                <a:lnTo>
                  <a:pt x="779" y="561"/>
                </a:lnTo>
                <a:lnTo>
                  <a:pt x="780" y="563"/>
                </a:lnTo>
                <a:lnTo>
                  <a:pt x="781" y="564"/>
                </a:lnTo>
                <a:lnTo>
                  <a:pt x="782" y="566"/>
                </a:lnTo>
                <a:lnTo>
                  <a:pt x="784" y="572"/>
                </a:lnTo>
                <a:lnTo>
                  <a:pt x="784" y="574"/>
                </a:lnTo>
                <a:lnTo>
                  <a:pt x="784" y="574"/>
                </a:lnTo>
                <a:lnTo>
                  <a:pt x="783" y="574"/>
                </a:lnTo>
                <a:lnTo>
                  <a:pt x="773" y="576"/>
                </a:lnTo>
                <a:lnTo>
                  <a:pt x="770" y="577"/>
                </a:lnTo>
                <a:lnTo>
                  <a:pt x="762" y="577"/>
                </a:lnTo>
                <a:lnTo>
                  <a:pt x="755" y="578"/>
                </a:lnTo>
                <a:lnTo>
                  <a:pt x="748" y="580"/>
                </a:lnTo>
                <a:lnTo>
                  <a:pt x="734" y="582"/>
                </a:lnTo>
                <a:lnTo>
                  <a:pt x="733" y="582"/>
                </a:lnTo>
                <a:lnTo>
                  <a:pt x="726" y="583"/>
                </a:lnTo>
                <a:lnTo>
                  <a:pt x="720" y="584"/>
                </a:lnTo>
                <a:lnTo>
                  <a:pt x="718" y="584"/>
                </a:lnTo>
                <a:lnTo>
                  <a:pt x="709" y="585"/>
                </a:lnTo>
                <a:lnTo>
                  <a:pt x="706" y="586"/>
                </a:lnTo>
                <a:lnTo>
                  <a:pt x="705" y="586"/>
                </a:lnTo>
                <a:lnTo>
                  <a:pt x="707" y="589"/>
                </a:lnTo>
                <a:lnTo>
                  <a:pt x="707" y="591"/>
                </a:lnTo>
                <a:lnTo>
                  <a:pt x="707" y="593"/>
                </a:lnTo>
                <a:lnTo>
                  <a:pt x="707" y="594"/>
                </a:lnTo>
                <a:lnTo>
                  <a:pt x="707" y="595"/>
                </a:lnTo>
                <a:lnTo>
                  <a:pt x="706" y="597"/>
                </a:lnTo>
                <a:lnTo>
                  <a:pt x="704" y="601"/>
                </a:lnTo>
                <a:lnTo>
                  <a:pt x="702" y="602"/>
                </a:lnTo>
                <a:lnTo>
                  <a:pt x="701" y="604"/>
                </a:lnTo>
                <a:lnTo>
                  <a:pt x="698" y="608"/>
                </a:lnTo>
                <a:lnTo>
                  <a:pt x="697" y="609"/>
                </a:lnTo>
                <a:lnTo>
                  <a:pt x="694" y="612"/>
                </a:lnTo>
                <a:lnTo>
                  <a:pt x="693" y="613"/>
                </a:lnTo>
                <a:lnTo>
                  <a:pt x="688" y="615"/>
                </a:lnTo>
                <a:lnTo>
                  <a:pt x="687" y="616"/>
                </a:lnTo>
                <a:lnTo>
                  <a:pt x="686" y="617"/>
                </a:lnTo>
                <a:lnTo>
                  <a:pt x="684" y="617"/>
                </a:lnTo>
                <a:lnTo>
                  <a:pt x="684" y="618"/>
                </a:lnTo>
                <a:lnTo>
                  <a:pt x="683" y="619"/>
                </a:lnTo>
                <a:lnTo>
                  <a:pt x="682" y="620"/>
                </a:lnTo>
                <a:lnTo>
                  <a:pt x="683" y="621"/>
                </a:lnTo>
                <a:lnTo>
                  <a:pt x="685" y="622"/>
                </a:lnTo>
                <a:lnTo>
                  <a:pt x="688" y="622"/>
                </a:lnTo>
                <a:lnTo>
                  <a:pt x="688" y="623"/>
                </a:lnTo>
                <a:lnTo>
                  <a:pt x="689" y="628"/>
                </a:lnTo>
                <a:lnTo>
                  <a:pt x="695" y="640"/>
                </a:lnTo>
                <a:lnTo>
                  <a:pt x="696" y="642"/>
                </a:lnTo>
                <a:lnTo>
                  <a:pt x="695" y="644"/>
                </a:lnTo>
                <a:lnTo>
                  <a:pt x="694" y="647"/>
                </a:lnTo>
                <a:lnTo>
                  <a:pt x="694" y="648"/>
                </a:lnTo>
                <a:lnTo>
                  <a:pt x="694" y="650"/>
                </a:lnTo>
                <a:lnTo>
                  <a:pt x="694" y="657"/>
                </a:lnTo>
                <a:lnTo>
                  <a:pt x="692" y="661"/>
                </a:lnTo>
                <a:lnTo>
                  <a:pt x="694" y="673"/>
                </a:lnTo>
                <a:lnTo>
                  <a:pt x="695" y="674"/>
                </a:lnTo>
                <a:lnTo>
                  <a:pt x="696" y="678"/>
                </a:lnTo>
                <a:lnTo>
                  <a:pt x="695" y="680"/>
                </a:lnTo>
                <a:lnTo>
                  <a:pt x="694" y="681"/>
                </a:lnTo>
                <a:lnTo>
                  <a:pt x="691" y="684"/>
                </a:lnTo>
                <a:lnTo>
                  <a:pt x="690" y="686"/>
                </a:lnTo>
                <a:lnTo>
                  <a:pt x="690" y="686"/>
                </a:lnTo>
                <a:lnTo>
                  <a:pt x="689" y="691"/>
                </a:lnTo>
                <a:lnTo>
                  <a:pt x="688" y="699"/>
                </a:lnTo>
                <a:lnTo>
                  <a:pt x="687" y="702"/>
                </a:lnTo>
                <a:lnTo>
                  <a:pt x="687" y="703"/>
                </a:lnTo>
                <a:lnTo>
                  <a:pt x="684" y="709"/>
                </a:lnTo>
                <a:lnTo>
                  <a:pt x="682" y="711"/>
                </a:lnTo>
                <a:lnTo>
                  <a:pt x="682" y="713"/>
                </a:lnTo>
                <a:lnTo>
                  <a:pt x="682" y="715"/>
                </a:lnTo>
                <a:lnTo>
                  <a:pt x="682" y="717"/>
                </a:lnTo>
                <a:lnTo>
                  <a:pt x="683" y="718"/>
                </a:lnTo>
                <a:lnTo>
                  <a:pt x="683" y="718"/>
                </a:lnTo>
                <a:lnTo>
                  <a:pt x="684" y="719"/>
                </a:lnTo>
                <a:lnTo>
                  <a:pt x="685" y="721"/>
                </a:lnTo>
                <a:lnTo>
                  <a:pt x="686" y="724"/>
                </a:lnTo>
                <a:lnTo>
                  <a:pt x="686" y="725"/>
                </a:lnTo>
                <a:lnTo>
                  <a:pt x="688" y="730"/>
                </a:lnTo>
                <a:lnTo>
                  <a:pt x="694" y="733"/>
                </a:lnTo>
                <a:lnTo>
                  <a:pt x="695" y="735"/>
                </a:lnTo>
                <a:lnTo>
                  <a:pt x="696" y="735"/>
                </a:lnTo>
                <a:lnTo>
                  <a:pt x="702" y="739"/>
                </a:lnTo>
                <a:lnTo>
                  <a:pt x="706" y="743"/>
                </a:lnTo>
                <a:lnTo>
                  <a:pt x="707" y="743"/>
                </a:lnTo>
                <a:lnTo>
                  <a:pt x="709" y="748"/>
                </a:lnTo>
                <a:lnTo>
                  <a:pt x="710" y="750"/>
                </a:lnTo>
                <a:lnTo>
                  <a:pt x="710" y="751"/>
                </a:lnTo>
                <a:lnTo>
                  <a:pt x="712" y="751"/>
                </a:lnTo>
                <a:lnTo>
                  <a:pt x="714" y="752"/>
                </a:lnTo>
                <a:lnTo>
                  <a:pt x="715" y="751"/>
                </a:lnTo>
                <a:lnTo>
                  <a:pt x="717" y="750"/>
                </a:lnTo>
                <a:lnTo>
                  <a:pt x="720" y="750"/>
                </a:lnTo>
                <a:lnTo>
                  <a:pt x="726" y="754"/>
                </a:lnTo>
                <a:lnTo>
                  <a:pt x="729" y="755"/>
                </a:lnTo>
                <a:lnTo>
                  <a:pt x="730" y="755"/>
                </a:lnTo>
                <a:lnTo>
                  <a:pt x="731" y="754"/>
                </a:lnTo>
                <a:lnTo>
                  <a:pt x="732" y="753"/>
                </a:lnTo>
                <a:lnTo>
                  <a:pt x="732" y="752"/>
                </a:lnTo>
                <a:lnTo>
                  <a:pt x="730" y="752"/>
                </a:lnTo>
                <a:lnTo>
                  <a:pt x="728" y="750"/>
                </a:lnTo>
                <a:lnTo>
                  <a:pt x="729" y="746"/>
                </a:lnTo>
                <a:lnTo>
                  <a:pt x="733" y="743"/>
                </a:lnTo>
                <a:lnTo>
                  <a:pt x="742" y="742"/>
                </a:lnTo>
                <a:lnTo>
                  <a:pt x="743" y="742"/>
                </a:lnTo>
                <a:lnTo>
                  <a:pt x="743" y="744"/>
                </a:lnTo>
                <a:lnTo>
                  <a:pt x="743" y="756"/>
                </a:lnTo>
                <a:lnTo>
                  <a:pt x="743" y="758"/>
                </a:lnTo>
                <a:lnTo>
                  <a:pt x="743" y="769"/>
                </a:lnTo>
                <a:lnTo>
                  <a:pt x="743" y="785"/>
                </a:lnTo>
                <a:lnTo>
                  <a:pt x="743" y="795"/>
                </a:lnTo>
                <a:lnTo>
                  <a:pt x="743" y="796"/>
                </a:lnTo>
                <a:lnTo>
                  <a:pt x="740" y="797"/>
                </a:lnTo>
                <a:lnTo>
                  <a:pt x="737" y="796"/>
                </a:lnTo>
                <a:lnTo>
                  <a:pt x="736" y="795"/>
                </a:lnTo>
                <a:lnTo>
                  <a:pt x="735" y="794"/>
                </a:lnTo>
                <a:lnTo>
                  <a:pt x="737" y="791"/>
                </a:lnTo>
                <a:lnTo>
                  <a:pt x="738" y="790"/>
                </a:lnTo>
                <a:lnTo>
                  <a:pt x="738" y="788"/>
                </a:lnTo>
                <a:lnTo>
                  <a:pt x="734" y="787"/>
                </a:lnTo>
                <a:lnTo>
                  <a:pt x="733" y="787"/>
                </a:lnTo>
                <a:lnTo>
                  <a:pt x="733" y="788"/>
                </a:lnTo>
                <a:lnTo>
                  <a:pt x="731" y="788"/>
                </a:lnTo>
                <a:lnTo>
                  <a:pt x="730" y="790"/>
                </a:lnTo>
                <a:lnTo>
                  <a:pt x="729" y="790"/>
                </a:lnTo>
                <a:lnTo>
                  <a:pt x="722" y="794"/>
                </a:lnTo>
                <a:lnTo>
                  <a:pt x="718" y="796"/>
                </a:lnTo>
                <a:lnTo>
                  <a:pt x="714" y="794"/>
                </a:lnTo>
                <a:lnTo>
                  <a:pt x="712" y="794"/>
                </a:lnTo>
                <a:lnTo>
                  <a:pt x="711" y="795"/>
                </a:lnTo>
                <a:lnTo>
                  <a:pt x="710" y="795"/>
                </a:lnTo>
                <a:lnTo>
                  <a:pt x="708" y="793"/>
                </a:lnTo>
                <a:lnTo>
                  <a:pt x="707" y="792"/>
                </a:lnTo>
                <a:lnTo>
                  <a:pt x="707" y="789"/>
                </a:lnTo>
                <a:lnTo>
                  <a:pt x="707" y="788"/>
                </a:lnTo>
                <a:lnTo>
                  <a:pt x="706" y="784"/>
                </a:lnTo>
                <a:lnTo>
                  <a:pt x="701" y="779"/>
                </a:lnTo>
                <a:lnTo>
                  <a:pt x="698" y="774"/>
                </a:lnTo>
                <a:lnTo>
                  <a:pt x="695" y="771"/>
                </a:lnTo>
                <a:lnTo>
                  <a:pt x="694" y="771"/>
                </a:lnTo>
                <a:lnTo>
                  <a:pt x="693" y="772"/>
                </a:lnTo>
                <a:lnTo>
                  <a:pt x="692" y="773"/>
                </a:lnTo>
                <a:lnTo>
                  <a:pt x="691" y="773"/>
                </a:lnTo>
                <a:lnTo>
                  <a:pt x="688" y="767"/>
                </a:lnTo>
                <a:lnTo>
                  <a:pt x="688" y="766"/>
                </a:lnTo>
                <a:lnTo>
                  <a:pt x="688" y="765"/>
                </a:lnTo>
                <a:lnTo>
                  <a:pt x="689" y="764"/>
                </a:lnTo>
                <a:lnTo>
                  <a:pt x="689" y="763"/>
                </a:lnTo>
                <a:lnTo>
                  <a:pt x="686" y="757"/>
                </a:lnTo>
                <a:lnTo>
                  <a:pt x="682" y="754"/>
                </a:lnTo>
                <a:lnTo>
                  <a:pt x="681" y="754"/>
                </a:lnTo>
                <a:lnTo>
                  <a:pt x="676" y="753"/>
                </a:lnTo>
                <a:lnTo>
                  <a:pt x="674" y="753"/>
                </a:lnTo>
                <a:lnTo>
                  <a:pt x="669" y="750"/>
                </a:lnTo>
                <a:lnTo>
                  <a:pt x="665" y="749"/>
                </a:lnTo>
                <a:lnTo>
                  <a:pt x="664" y="748"/>
                </a:lnTo>
                <a:lnTo>
                  <a:pt x="663" y="747"/>
                </a:lnTo>
                <a:lnTo>
                  <a:pt x="662" y="746"/>
                </a:lnTo>
                <a:lnTo>
                  <a:pt x="661" y="746"/>
                </a:lnTo>
                <a:lnTo>
                  <a:pt x="660" y="746"/>
                </a:lnTo>
                <a:lnTo>
                  <a:pt x="659" y="747"/>
                </a:lnTo>
                <a:lnTo>
                  <a:pt x="658" y="748"/>
                </a:lnTo>
                <a:lnTo>
                  <a:pt x="653" y="748"/>
                </a:lnTo>
                <a:lnTo>
                  <a:pt x="652" y="748"/>
                </a:lnTo>
                <a:lnTo>
                  <a:pt x="651" y="746"/>
                </a:lnTo>
                <a:lnTo>
                  <a:pt x="651" y="745"/>
                </a:lnTo>
                <a:lnTo>
                  <a:pt x="650" y="745"/>
                </a:lnTo>
                <a:lnTo>
                  <a:pt x="650" y="745"/>
                </a:lnTo>
                <a:lnTo>
                  <a:pt x="649" y="744"/>
                </a:lnTo>
                <a:lnTo>
                  <a:pt x="648" y="743"/>
                </a:lnTo>
                <a:lnTo>
                  <a:pt x="647" y="743"/>
                </a:lnTo>
                <a:lnTo>
                  <a:pt x="647" y="742"/>
                </a:lnTo>
                <a:lnTo>
                  <a:pt x="645" y="737"/>
                </a:lnTo>
                <a:lnTo>
                  <a:pt x="645" y="736"/>
                </a:lnTo>
                <a:lnTo>
                  <a:pt x="645" y="735"/>
                </a:lnTo>
                <a:lnTo>
                  <a:pt x="645" y="734"/>
                </a:lnTo>
                <a:lnTo>
                  <a:pt x="644" y="732"/>
                </a:lnTo>
                <a:lnTo>
                  <a:pt x="643" y="731"/>
                </a:lnTo>
                <a:lnTo>
                  <a:pt x="640" y="731"/>
                </a:lnTo>
                <a:lnTo>
                  <a:pt x="639" y="730"/>
                </a:lnTo>
                <a:lnTo>
                  <a:pt x="636" y="727"/>
                </a:lnTo>
                <a:lnTo>
                  <a:pt x="635" y="727"/>
                </a:lnTo>
                <a:lnTo>
                  <a:pt x="634" y="725"/>
                </a:lnTo>
                <a:lnTo>
                  <a:pt x="634" y="724"/>
                </a:lnTo>
                <a:lnTo>
                  <a:pt x="634" y="724"/>
                </a:lnTo>
                <a:lnTo>
                  <a:pt x="634" y="722"/>
                </a:lnTo>
                <a:lnTo>
                  <a:pt x="634" y="718"/>
                </a:lnTo>
                <a:lnTo>
                  <a:pt x="633" y="718"/>
                </a:lnTo>
                <a:lnTo>
                  <a:pt x="626" y="718"/>
                </a:lnTo>
                <a:lnTo>
                  <a:pt x="625" y="725"/>
                </a:lnTo>
                <a:lnTo>
                  <a:pt x="625" y="728"/>
                </a:lnTo>
                <a:lnTo>
                  <a:pt x="624" y="730"/>
                </a:lnTo>
                <a:lnTo>
                  <a:pt x="624" y="731"/>
                </a:lnTo>
                <a:lnTo>
                  <a:pt x="623" y="731"/>
                </a:lnTo>
                <a:lnTo>
                  <a:pt x="620" y="734"/>
                </a:lnTo>
                <a:lnTo>
                  <a:pt x="619" y="734"/>
                </a:lnTo>
                <a:lnTo>
                  <a:pt x="614" y="735"/>
                </a:lnTo>
                <a:lnTo>
                  <a:pt x="611" y="735"/>
                </a:lnTo>
                <a:lnTo>
                  <a:pt x="608" y="734"/>
                </a:lnTo>
                <a:lnTo>
                  <a:pt x="603" y="732"/>
                </a:lnTo>
                <a:lnTo>
                  <a:pt x="602" y="731"/>
                </a:lnTo>
                <a:lnTo>
                  <a:pt x="601" y="731"/>
                </a:lnTo>
                <a:lnTo>
                  <a:pt x="591" y="731"/>
                </a:lnTo>
                <a:lnTo>
                  <a:pt x="586" y="731"/>
                </a:lnTo>
                <a:lnTo>
                  <a:pt x="584" y="731"/>
                </a:lnTo>
                <a:lnTo>
                  <a:pt x="582" y="731"/>
                </a:lnTo>
                <a:lnTo>
                  <a:pt x="581" y="731"/>
                </a:lnTo>
                <a:lnTo>
                  <a:pt x="576" y="727"/>
                </a:lnTo>
                <a:lnTo>
                  <a:pt x="569" y="725"/>
                </a:lnTo>
                <a:lnTo>
                  <a:pt x="561" y="723"/>
                </a:lnTo>
                <a:lnTo>
                  <a:pt x="555" y="720"/>
                </a:lnTo>
                <a:lnTo>
                  <a:pt x="554" y="717"/>
                </a:lnTo>
                <a:lnTo>
                  <a:pt x="554" y="715"/>
                </a:lnTo>
                <a:lnTo>
                  <a:pt x="553" y="708"/>
                </a:lnTo>
                <a:lnTo>
                  <a:pt x="554" y="707"/>
                </a:lnTo>
                <a:lnTo>
                  <a:pt x="555" y="705"/>
                </a:lnTo>
                <a:lnTo>
                  <a:pt x="555" y="702"/>
                </a:lnTo>
                <a:lnTo>
                  <a:pt x="554" y="701"/>
                </a:lnTo>
                <a:lnTo>
                  <a:pt x="552" y="702"/>
                </a:lnTo>
                <a:lnTo>
                  <a:pt x="551" y="703"/>
                </a:lnTo>
                <a:lnTo>
                  <a:pt x="549" y="704"/>
                </a:lnTo>
                <a:lnTo>
                  <a:pt x="546" y="704"/>
                </a:lnTo>
                <a:lnTo>
                  <a:pt x="543" y="704"/>
                </a:lnTo>
                <a:lnTo>
                  <a:pt x="542" y="704"/>
                </a:lnTo>
                <a:lnTo>
                  <a:pt x="539" y="704"/>
                </a:lnTo>
                <a:lnTo>
                  <a:pt x="530" y="706"/>
                </a:lnTo>
                <a:lnTo>
                  <a:pt x="527" y="707"/>
                </a:lnTo>
                <a:lnTo>
                  <a:pt x="523" y="710"/>
                </a:lnTo>
                <a:lnTo>
                  <a:pt x="523" y="711"/>
                </a:lnTo>
                <a:lnTo>
                  <a:pt x="520" y="712"/>
                </a:lnTo>
                <a:lnTo>
                  <a:pt x="517" y="712"/>
                </a:lnTo>
                <a:lnTo>
                  <a:pt x="514" y="710"/>
                </a:lnTo>
                <a:lnTo>
                  <a:pt x="513" y="708"/>
                </a:lnTo>
                <a:lnTo>
                  <a:pt x="515" y="705"/>
                </a:lnTo>
                <a:lnTo>
                  <a:pt x="516" y="702"/>
                </a:lnTo>
                <a:lnTo>
                  <a:pt x="515" y="698"/>
                </a:lnTo>
                <a:lnTo>
                  <a:pt x="514" y="697"/>
                </a:lnTo>
                <a:lnTo>
                  <a:pt x="511" y="695"/>
                </a:lnTo>
                <a:lnTo>
                  <a:pt x="505" y="694"/>
                </a:lnTo>
                <a:lnTo>
                  <a:pt x="504" y="692"/>
                </a:lnTo>
                <a:lnTo>
                  <a:pt x="504" y="689"/>
                </a:lnTo>
                <a:lnTo>
                  <a:pt x="502" y="688"/>
                </a:lnTo>
                <a:lnTo>
                  <a:pt x="500" y="688"/>
                </a:lnTo>
                <a:lnTo>
                  <a:pt x="498" y="687"/>
                </a:lnTo>
                <a:lnTo>
                  <a:pt x="496" y="690"/>
                </a:lnTo>
                <a:lnTo>
                  <a:pt x="493" y="693"/>
                </a:lnTo>
                <a:lnTo>
                  <a:pt x="491" y="694"/>
                </a:lnTo>
                <a:lnTo>
                  <a:pt x="484" y="693"/>
                </a:lnTo>
                <a:lnTo>
                  <a:pt x="481" y="692"/>
                </a:lnTo>
                <a:lnTo>
                  <a:pt x="480" y="692"/>
                </a:lnTo>
                <a:lnTo>
                  <a:pt x="479" y="692"/>
                </a:lnTo>
                <a:lnTo>
                  <a:pt x="478" y="692"/>
                </a:lnTo>
                <a:lnTo>
                  <a:pt x="477" y="691"/>
                </a:lnTo>
                <a:lnTo>
                  <a:pt x="476" y="691"/>
                </a:lnTo>
                <a:lnTo>
                  <a:pt x="475" y="692"/>
                </a:lnTo>
                <a:lnTo>
                  <a:pt x="473" y="692"/>
                </a:lnTo>
                <a:lnTo>
                  <a:pt x="472" y="692"/>
                </a:lnTo>
                <a:lnTo>
                  <a:pt x="471" y="692"/>
                </a:lnTo>
                <a:lnTo>
                  <a:pt x="468" y="694"/>
                </a:lnTo>
                <a:lnTo>
                  <a:pt x="466" y="696"/>
                </a:lnTo>
                <a:lnTo>
                  <a:pt x="465" y="696"/>
                </a:lnTo>
                <a:lnTo>
                  <a:pt x="460" y="697"/>
                </a:lnTo>
                <a:lnTo>
                  <a:pt x="456" y="697"/>
                </a:lnTo>
                <a:lnTo>
                  <a:pt x="453" y="697"/>
                </a:lnTo>
                <a:lnTo>
                  <a:pt x="452" y="696"/>
                </a:lnTo>
                <a:lnTo>
                  <a:pt x="449" y="695"/>
                </a:lnTo>
                <a:lnTo>
                  <a:pt x="448" y="695"/>
                </a:lnTo>
                <a:lnTo>
                  <a:pt x="447" y="696"/>
                </a:lnTo>
                <a:lnTo>
                  <a:pt x="446" y="697"/>
                </a:lnTo>
                <a:lnTo>
                  <a:pt x="444" y="697"/>
                </a:lnTo>
                <a:lnTo>
                  <a:pt x="441" y="696"/>
                </a:lnTo>
                <a:lnTo>
                  <a:pt x="441" y="696"/>
                </a:lnTo>
                <a:lnTo>
                  <a:pt x="440" y="695"/>
                </a:lnTo>
                <a:lnTo>
                  <a:pt x="439" y="695"/>
                </a:lnTo>
                <a:lnTo>
                  <a:pt x="437" y="694"/>
                </a:lnTo>
                <a:lnTo>
                  <a:pt x="435" y="695"/>
                </a:lnTo>
                <a:lnTo>
                  <a:pt x="434" y="696"/>
                </a:lnTo>
                <a:lnTo>
                  <a:pt x="434" y="697"/>
                </a:lnTo>
                <a:lnTo>
                  <a:pt x="434" y="698"/>
                </a:lnTo>
                <a:lnTo>
                  <a:pt x="426" y="703"/>
                </a:lnTo>
                <a:lnTo>
                  <a:pt x="424" y="702"/>
                </a:lnTo>
                <a:lnTo>
                  <a:pt x="424" y="700"/>
                </a:lnTo>
                <a:lnTo>
                  <a:pt x="423" y="696"/>
                </a:lnTo>
                <a:lnTo>
                  <a:pt x="422" y="693"/>
                </a:lnTo>
                <a:lnTo>
                  <a:pt x="422" y="692"/>
                </a:lnTo>
                <a:lnTo>
                  <a:pt x="421" y="687"/>
                </a:lnTo>
                <a:lnTo>
                  <a:pt x="422" y="686"/>
                </a:lnTo>
                <a:lnTo>
                  <a:pt x="422" y="685"/>
                </a:lnTo>
                <a:lnTo>
                  <a:pt x="424" y="684"/>
                </a:lnTo>
                <a:lnTo>
                  <a:pt x="427" y="681"/>
                </a:lnTo>
                <a:lnTo>
                  <a:pt x="427" y="679"/>
                </a:lnTo>
                <a:lnTo>
                  <a:pt x="427" y="677"/>
                </a:lnTo>
                <a:lnTo>
                  <a:pt x="426" y="675"/>
                </a:lnTo>
                <a:lnTo>
                  <a:pt x="425" y="673"/>
                </a:lnTo>
                <a:lnTo>
                  <a:pt x="426" y="668"/>
                </a:lnTo>
                <a:lnTo>
                  <a:pt x="427" y="666"/>
                </a:lnTo>
                <a:lnTo>
                  <a:pt x="425" y="662"/>
                </a:lnTo>
                <a:lnTo>
                  <a:pt x="423" y="659"/>
                </a:lnTo>
                <a:lnTo>
                  <a:pt x="422" y="657"/>
                </a:lnTo>
                <a:lnTo>
                  <a:pt x="422" y="654"/>
                </a:lnTo>
                <a:lnTo>
                  <a:pt x="421" y="649"/>
                </a:lnTo>
                <a:lnTo>
                  <a:pt x="420" y="647"/>
                </a:lnTo>
                <a:lnTo>
                  <a:pt x="419" y="647"/>
                </a:lnTo>
                <a:lnTo>
                  <a:pt x="416" y="646"/>
                </a:lnTo>
                <a:lnTo>
                  <a:pt x="415" y="644"/>
                </a:lnTo>
                <a:lnTo>
                  <a:pt x="408" y="636"/>
                </a:lnTo>
                <a:lnTo>
                  <a:pt x="408" y="635"/>
                </a:lnTo>
                <a:lnTo>
                  <a:pt x="407" y="634"/>
                </a:lnTo>
                <a:lnTo>
                  <a:pt x="404" y="626"/>
                </a:lnTo>
                <a:lnTo>
                  <a:pt x="405" y="623"/>
                </a:lnTo>
                <a:lnTo>
                  <a:pt x="406" y="621"/>
                </a:lnTo>
                <a:lnTo>
                  <a:pt x="407" y="615"/>
                </a:lnTo>
                <a:lnTo>
                  <a:pt x="406" y="611"/>
                </a:lnTo>
                <a:lnTo>
                  <a:pt x="407" y="605"/>
                </a:lnTo>
                <a:lnTo>
                  <a:pt x="408" y="600"/>
                </a:lnTo>
                <a:lnTo>
                  <a:pt x="409" y="597"/>
                </a:lnTo>
                <a:lnTo>
                  <a:pt x="410" y="590"/>
                </a:lnTo>
                <a:lnTo>
                  <a:pt x="410" y="589"/>
                </a:lnTo>
                <a:lnTo>
                  <a:pt x="411" y="587"/>
                </a:lnTo>
                <a:lnTo>
                  <a:pt x="410" y="583"/>
                </a:lnTo>
                <a:lnTo>
                  <a:pt x="409" y="583"/>
                </a:lnTo>
                <a:lnTo>
                  <a:pt x="409" y="581"/>
                </a:lnTo>
                <a:lnTo>
                  <a:pt x="409" y="580"/>
                </a:lnTo>
                <a:lnTo>
                  <a:pt x="409" y="578"/>
                </a:lnTo>
                <a:lnTo>
                  <a:pt x="408" y="575"/>
                </a:lnTo>
                <a:lnTo>
                  <a:pt x="407" y="571"/>
                </a:lnTo>
                <a:lnTo>
                  <a:pt x="405" y="568"/>
                </a:lnTo>
                <a:lnTo>
                  <a:pt x="403" y="567"/>
                </a:lnTo>
                <a:lnTo>
                  <a:pt x="403" y="566"/>
                </a:lnTo>
                <a:lnTo>
                  <a:pt x="403" y="564"/>
                </a:lnTo>
                <a:lnTo>
                  <a:pt x="403" y="559"/>
                </a:lnTo>
                <a:lnTo>
                  <a:pt x="403" y="557"/>
                </a:lnTo>
                <a:lnTo>
                  <a:pt x="406" y="551"/>
                </a:lnTo>
                <a:lnTo>
                  <a:pt x="406" y="551"/>
                </a:lnTo>
                <a:lnTo>
                  <a:pt x="407" y="549"/>
                </a:lnTo>
                <a:lnTo>
                  <a:pt x="408" y="544"/>
                </a:lnTo>
                <a:lnTo>
                  <a:pt x="407" y="539"/>
                </a:lnTo>
                <a:lnTo>
                  <a:pt x="405" y="537"/>
                </a:lnTo>
                <a:lnTo>
                  <a:pt x="404" y="536"/>
                </a:lnTo>
                <a:lnTo>
                  <a:pt x="396" y="536"/>
                </a:lnTo>
                <a:lnTo>
                  <a:pt x="380" y="536"/>
                </a:lnTo>
                <a:lnTo>
                  <a:pt x="352" y="536"/>
                </a:lnTo>
                <a:lnTo>
                  <a:pt x="352" y="534"/>
                </a:lnTo>
                <a:lnTo>
                  <a:pt x="352" y="532"/>
                </a:lnTo>
                <a:lnTo>
                  <a:pt x="352" y="528"/>
                </a:lnTo>
                <a:lnTo>
                  <a:pt x="353" y="525"/>
                </a:lnTo>
                <a:lnTo>
                  <a:pt x="355" y="522"/>
                </a:lnTo>
                <a:lnTo>
                  <a:pt x="356" y="520"/>
                </a:lnTo>
                <a:lnTo>
                  <a:pt x="343" y="520"/>
                </a:lnTo>
                <a:lnTo>
                  <a:pt x="342" y="521"/>
                </a:lnTo>
                <a:lnTo>
                  <a:pt x="342" y="522"/>
                </a:lnTo>
                <a:lnTo>
                  <a:pt x="342" y="524"/>
                </a:lnTo>
                <a:lnTo>
                  <a:pt x="327" y="524"/>
                </a:lnTo>
                <a:lnTo>
                  <a:pt x="309" y="524"/>
                </a:lnTo>
                <a:lnTo>
                  <a:pt x="307" y="530"/>
                </a:lnTo>
                <a:lnTo>
                  <a:pt x="307" y="532"/>
                </a:lnTo>
                <a:lnTo>
                  <a:pt x="307" y="536"/>
                </a:lnTo>
                <a:lnTo>
                  <a:pt x="307" y="537"/>
                </a:lnTo>
                <a:lnTo>
                  <a:pt x="307" y="539"/>
                </a:lnTo>
                <a:lnTo>
                  <a:pt x="309" y="542"/>
                </a:lnTo>
                <a:lnTo>
                  <a:pt x="309" y="544"/>
                </a:lnTo>
                <a:lnTo>
                  <a:pt x="307" y="548"/>
                </a:lnTo>
                <a:lnTo>
                  <a:pt x="303" y="548"/>
                </a:lnTo>
                <a:lnTo>
                  <a:pt x="302" y="548"/>
                </a:lnTo>
                <a:lnTo>
                  <a:pt x="302" y="549"/>
                </a:lnTo>
                <a:lnTo>
                  <a:pt x="302" y="550"/>
                </a:lnTo>
                <a:lnTo>
                  <a:pt x="303" y="553"/>
                </a:lnTo>
                <a:lnTo>
                  <a:pt x="303" y="556"/>
                </a:lnTo>
                <a:lnTo>
                  <a:pt x="302" y="558"/>
                </a:lnTo>
                <a:lnTo>
                  <a:pt x="301" y="558"/>
                </a:lnTo>
                <a:lnTo>
                  <a:pt x="301" y="562"/>
                </a:lnTo>
                <a:lnTo>
                  <a:pt x="301" y="563"/>
                </a:lnTo>
                <a:lnTo>
                  <a:pt x="301" y="564"/>
                </a:lnTo>
                <a:lnTo>
                  <a:pt x="302" y="565"/>
                </a:lnTo>
                <a:lnTo>
                  <a:pt x="287" y="566"/>
                </a:lnTo>
                <a:lnTo>
                  <a:pt x="278" y="566"/>
                </a:lnTo>
                <a:lnTo>
                  <a:pt x="277" y="564"/>
                </a:lnTo>
                <a:lnTo>
                  <a:pt x="276" y="564"/>
                </a:lnTo>
                <a:lnTo>
                  <a:pt x="267" y="564"/>
                </a:lnTo>
                <a:lnTo>
                  <a:pt x="266" y="564"/>
                </a:lnTo>
                <a:lnTo>
                  <a:pt x="267" y="565"/>
                </a:lnTo>
                <a:lnTo>
                  <a:pt x="262" y="566"/>
                </a:lnTo>
                <a:lnTo>
                  <a:pt x="258" y="566"/>
                </a:lnTo>
                <a:lnTo>
                  <a:pt x="252" y="566"/>
                </a:lnTo>
                <a:lnTo>
                  <a:pt x="249" y="567"/>
                </a:lnTo>
                <a:lnTo>
                  <a:pt x="249" y="570"/>
                </a:lnTo>
                <a:lnTo>
                  <a:pt x="250" y="570"/>
                </a:lnTo>
                <a:lnTo>
                  <a:pt x="246" y="570"/>
                </a:lnTo>
                <a:lnTo>
                  <a:pt x="244" y="570"/>
                </a:lnTo>
                <a:lnTo>
                  <a:pt x="244" y="570"/>
                </a:lnTo>
                <a:lnTo>
                  <a:pt x="243" y="569"/>
                </a:lnTo>
                <a:lnTo>
                  <a:pt x="241" y="568"/>
                </a:lnTo>
                <a:lnTo>
                  <a:pt x="239" y="568"/>
                </a:lnTo>
                <a:lnTo>
                  <a:pt x="234" y="569"/>
                </a:lnTo>
                <a:lnTo>
                  <a:pt x="230" y="570"/>
                </a:lnTo>
                <a:lnTo>
                  <a:pt x="229" y="570"/>
                </a:lnTo>
                <a:lnTo>
                  <a:pt x="225" y="570"/>
                </a:lnTo>
                <a:lnTo>
                  <a:pt x="225" y="568"/>
                </a:lnTo>
                <a:lnTo>
                  <a:pt x="224" y="566"/>
                </a:lnTo>
                <a:lnTo>
                  <a:pt x="220" y="561"/>
                </a:lnTo>
                <a:lnTo>
                  <a:pt x="219" y="560"/>
                </a:lnTo>
                <a:lnTo>
                  <a:pt x="218" y="559"/>
                </a:lnTo>
                <a:lnTo>
                  <a:pt x="215" y="556"/>
                </a:lnTo>
                <a:lnTo>
                  <a:pt x="214" y="552"/>
                </a:lnTo>
                <a:lnTo>
                  <a:pt x="210" y="545"/>
                </a:lnTo>
                <a:lnTo>
                  <a:pt x="208" y="543"/>
                </a:lnTo>
                <a:lnTo>
                  <a:pt x="206" y="541"/>
                </a:lnTo>
                <a:lnTo>
                  <a:pt x="206" y="539"/>
                </a:lnTo>
                <a:lnTo>
                  <a:pt x="205" y="538"/>
                </a:lnTo>
                <a:lnTo>
                  <a:pt x="202" y="536"/>
                </a:lnTo>
                <a:lnTo>
                  <a:pt x="199" y="532"/>
                </a:lnTo>
                <a:lnTo>
                  <a:pt x="199" y="528"/>
                </a:lnTo>
                <a:lnTo>
                  <a:pt x="200" y="526"/>
                </a:lnTo>
                <a:lnTo>
                  <a:pt x="200" y="525"/>
                </a:lnTo>
                <a:lnTo>
                  <a:pt x="199" y="519"/>
                </a:lnTo>
                <a:lnTo>
                  <a:pt x="198" y="518"/>
                </a:lnTo>
                <a:lnTo>
                  <a:pt x="197" y="518"/>
                </a:lnTo>
                <a:lnTo>
                  <a:pt x="195" y="515"/>
                </a:lnTo>
                <a:lnTo>
                  <a:pt x="193" y="510"/>
                </a:lnTo>
                <a:lnTo>
                  <a:pt x="190" y="501"/>
                </a:lnTo>
                <a:lnTo>
                  <a:pt x="189" y="499"/>
                </a:lnTo>
                <a:lnTo>
                  <a:pt x="189" y="496"/>
                </a:lnTo>
                <a:lnTo>
                  <a:pt x="191" y="490"/>
                </a:lnTo>
                <a:lnTo>
                  <a:pt x="190" y="488"/>
                </a:lnTo>
                <a:lnTo>
                  <a:pt x="189" y="487"/>
                </a:lnTo>
                <a:lnTo>
                  <a:pt x="186" y="482"/>
                </a:lnTo>
                <a:lnTo>
                  <a:pt x="186" y="481"/>
                </a:lnTo>
                <a:lnTo>
                  <a:pt x="185" y="478"/>
                </a:lnTo>
                <a:lnTo>
                  <a:pt x="184" y="477"/>
                </a:lnTo>
                <a:lnTo>
                  <a:pt x="181" y="476"/>
                </a:lnTo>
                <a:lnTo>
                  <a:pt x="175" y="475"/>
                </a:lnTo>
                <a:lnTo>
                  <a:pt x="174" y="475"/>
                </a:lnTo>
                <a:lnTo>
                  <a:pt x="169" y="475"/>
                </a:lnTo>
                <a:lnTo>
                  <a:pt x="166" y="475"/>
                </a:lnTo>
                <a:lnTo>
                  <a:pt x="164" y="475"/>
                </a:lnTo>
                <a:lnTo>
                  <a:pt x="157" y="475"/>
                </a:lnTo>
                <a:lnTo>
                  <a:pt x="152" y="476"/>
                </a:lnTo>
                <a:lnTo>
                  <a:pt x="147" y="475"/>
                </a:lnTo>
                <a:lnTo>
                  <a:pt x="121" y="475"/>
                </a:lnTo>
                <a:lnTo>
                  <a:pt x="111" y="476"/>
                </a:lnTo>
                <a:lnTo>
                  <a:pt x="107" y="476"/>
                </a:lnTo>
                <a:lnTo>
                  <a:pt x="105" y="476"/>
                </a:lnTo>
                <a:lnTo>
                  <a:pt x="100" y="477"/>
                </a:lnTo>
                <a:lnTo>
                  <a:pt x="90" y="477"/>
                </a:lnTo>
                <a:lnTo>
                  <a:pt x="85" y="476"/>
                </a:lnTo>
                <a:lnTo>
                  <a:pt x="79" y="475"/>
                </a:lnTo>
                <a:lnTo>
                  <a:pt x="75" y="474"/>
                </a:lnTo>
                <a:lnTo>
                  <a:pt x="74" y="474"/>
                </a:lnTo>
                <a:lnTo>
                  <a:pt x="72" y="474"/>
                </a:lnTo>
                <a:lnTo>
                  <a:pt x="65" y="475"/>
                </a:lnTo>
                <a:lnTo>
                  <a:pt x="56" y="475"/>
                </a:lnTo>
                <a:lnTo>
                  <a:pt x="54" y="475"/>
                </a:lnTo>
                <a:lnTo>
                  <a:pt x="53" y="474"/>
                </a:lnTo>
                <a:lnTo>
                  <a:pt x="50" y="475"/>
                </a:lnTo>
                <a:lnTo>
                  <a:pt x="43" y="475"/>
                </a:lnTo>
                <a:lnTo>
                  <a:pt x="41" y="475"/>
                </a:lnTo>
                <a:lnTo>
                  <a:pt x="38" y="476"/>
                </a:lnTo>
                <a:lnTo>
                  <a:pt x="33" y="474"/>
                </a:lnTo>
                <a:lnTo>
                  <a:pt x="32" y="474"/>
                </a:lnTo>
                <a:lnTo>
                  <a:pt x="28" y="474"/>
                </a:lnTo>
                <a:lnTo>
                  <a:pt x="22" y="475"/>
                </a:lnTo>
                <a:lnTo>
                  <a:pt x="21" y="478"/>
                </a:lnTo>
                <a:lnTo>
                  <a:pt x="21" y="479"/>
                </a:lnTo>
                <a:lnTo>
                  <a:pt x="19" y="481"/>
                </a:lnTo>
                <a:lnTo>
                  <a:pt x="13" y="481"/>
                </a:lnTo>
                <a:lnTo>
                  <a:pt x="9" y="482"/>
                </a:lnTo>
                <a:lnTo>
                  <a:pt x="2" y="475"/>
                </a:lnTo>
                <a:lnTo>
                  <a:pt x="1" y="474"/>
                </a:lnTo>
                <a:lnTo>
                  <a:pt x="0" y="472"/>
                </a:lnTo>
                <a:lnTo>
                  <a:pt x="1" y="471"/>
                </a:lnTo>
                <a:lnTo>
                  <a:pt x="2" y="470"/>
                </a:lnTo>
                <a:lnTo>
                  <a:pt x="6" y="470"/>
                </a:lnTo>
                <a:lnTo>
                  <a:pt x="11" y="469"/>
                </a:lnTo>
                <a:lnTo>
                  <a:pt x="13" y="469"/>
                </a:lnTo>
                <a:lnTo>
                  <a:pt x="14" y="450"/>
                </a:lnTo>
                <a:lnTo>
                  <a:pt x="13" y="444"/>
                </a:lnTo>
                <a:lnTo>
                  <a:pt x="15" y="440"/>
                </a:lnTo>
                <a:lnTo>
                  <a:pt x="16" y="439"/>
                </a:lnTo>
                <a:lnTo>
                  <a:pt x="21" y="435"/>
                </a:lnTo>
                <a:lnTo>
                  <a:pt x="21" y="434"/>
                </a:lnTo>
                <a:lnTo>
                  <a:pt x="25" y="428"/>
                </a:lnTo>
                <a:lnTo>
                  <a:pt x="27" y="427"/>
                </a:lnTo>
                <a:lnTo>
                  <a:pt x="34" y="425"/>
                </a:lnTo>
                <a:lnTo>
                  <a:pt x="36" y="425"/>
                </a:lnTo>
                <a:lnTo>
                  <a:pt x="37" y="424"/>
                </a:lnTo>
                <a:lnTo>
                  <a:pt x="37" y="423"/>
                </a:lnTo>
                <a:lnTo>
                  <a:pt x="37" y="423"/>
                </a:lnTo>
                <a:lnTo>
                  <a:pt x="37" y="421"/>
                </a:lnTo>
                <a:lnTo>
                  <a:pt x="38" y="421"/>
                </a:lnTo>
                <a:lnTo>
                  <a:pt x="39" y="422"/>
                </a:lnTo>
                <a:lnTo>
                  <a:pt x="41" y="423"/>
                </a:lnTo>
                <a:lnTo>
                  <a:pt x="41" y="424"/>
                </a:lnTo>
                <a:lnTo>
                  <a:pt x="41" y="425"/>
                </a:lnTo>
                <a:lnTo>
                  <a:pt x="50" y="434"/>
                </a:lnTo>
                <a:lnTo>
                  <a:pt x="54" y="430"/>
                </a:lnTo>
                <a:lnTo>
                  <a:pt x="54" y="429"/>
                </a:lnTo>
                <a:lnTo>
                  <a:pt x="56" y="429"/>
                </a:lnTo>
                <a:lnTo>
                  <a:pt x="58" y="429"/>
                </a:lnTo>
                <a:lnTo>
                  <a:pt x="59" y="429"/>
                </a:lnTo>
                <a:lnTo>
                  <a:pt x="62" y="428"/>
                </a:lnTo>
                <a:lnTo>
                  <a:pt x="64" y="421"/>
                </a:lnTo>
                <a:lnTo>
                  <a:pt x="65" y="419"/>
                </a:lnTo>
                <a:lnTo>
                  <a:pt x="64" y="418"/>
                </a:lnTo>
                <a:lnTo>
                  <a:pt x="64" y="417"/>
                </a:lnTo>
                <a:lnTo>
                  <a:pt x="64" y="416"/>
                </a:lnTo>
                <a:lnTo>
                  <a:pt x="66" y="415"/>
                </a:lnTo>
                <a:lnTo>
                  <a:pt x="67" y="415"/>
                </a:lnTo>
                <a:lnTo>
                  <a:pt x="69" y="416"/>
                </a:lnTo>
                <a:lnTo>
                  <a:pt x="72" y="417"/>
                </a:lnTo>
                <a:lnTo>
                  <a:pt x="73" y="417"/>
                </a:lnTo>
                <a:lnTo>
                  <a:pt x="76" y="416"/>
                </a:lnTo>
                <a:lnTo>
                  <a:pt x="88" y="410"/>
                </a:lnTo>
                <a:lnTo>
                  <a:pt x="91" y="409"/>
                </a:lnTo>
                <a:lnTo>
                  <a:pt x="92" y="409"/>
                </a:lnTo>
                <a:lnTo>
                  <a:pt x="96" y="415"/>
                </a:lnTo>
                <a:lnTo>
                  <a:pt x="96" y="416"/>
                </a:lnTo>
                <a:lnTo>
                  <a:pt x="94" y="417"/>
                </a:lnTo>
                <a:lnTo>
                  <a:pt x="93" y="418"/>
                </a:lnTo>
                <a:lnTo>
                  <a:pt x="91" y="419"/>
                </a:lnTo>
                <a:lnTo>
                  <a:pt x="91" y="420"/>
                </a:lnTo>
                <a:lnTo>
                  <a:pt x="91" y="423"/>
                </a:lnTo>
                <a:lnTo>
                  <a:pt x="93" y="429"/>
                </a:lnTo>
                <a:lnTo>
                  <a:pt x="92" y="432"/>
                </a:lnTo>
                <a:lnTo>
                  <a:pt x="92" y="434"/>
                </a:lnTo>
                <a:lnTo>
                  <a:pt x="93" y="434"/>
                </a:lnTo>
                <a:lnTo>
                  <a:pt x="96" y="432"/>
                </a:lnTo>
                <a:lnTo>
                  <a:pt x="99" y="433"/>
                </a:lnTo>
                <a:lnTo>
                  <a:pt x="100" y="434"/>
                </a:lnTo>
                <a:lnTo>
                  <a:pt x="102" y="435"/>
                </a:lnTo>
                <a:lnTo>
                  <a:pt x="104" y="435"/>
                </a:lnTo>
                <a:lnTo>
                  <a:pt x="105" y="435"/>
                </a:lnTo>
                <a:lnTo>
                  <a:pt x="110" y="431"/>
                </a:lnTo>
                <a:lnTo>
                  <a:pt x="112" y="428"/>
                </a:lnTo>
                <a:lnTo>
                  <a:pt x="113" y="426"/>
                </a:lnTo>
                <a:lnTo>
                  <a:pt x="114" y="425"/>
                </a:lnTo>
                <a:lnTo>
                  <a:pt x="115" y="424"/>
                </a:lnTo>
                <a:lnTo>
                  <a:pt x="118" y="420"/>
                </a:lnTo>
                <a:lnTo>
                  <a:pt x="121" y="419"/>
                </a:lnTo>
                <a:lnTo>
                  <a:pt x="122" y="418"/>
                </a:lnTo>
                <a:lnTo>
                  <a:pt x="123" y="416"/>
                </a:lnTo>
                <a:lnTo>
                  <a:pt x="123" y="415"/>
                </a:lnTo>
                <a:lnTo>
                  <a:pt x="126" y="411"/>
                </a:lnTo>
                <a:lnTo>
                  <a:pt x="127" y="410"/>
                </a:lnTo>
                <a:lnTo>
                  <a:pt x="129" y="410"/>
                </a:lnTo>
                <a:lnTo>
                  <a:pt x="129" y="410"/>
                </a:lnTo>
                <a:lnTo>
                  <a:pt x="131" y="409"/>
                </a:lnTo>
                <a:lnTo>
                  <a:pt x="132" y="409"/>
                </a:lnTo>
                <a:lnTo>
                  <a:pt x="134" y="409"/>
                </a:lnTo>
                <a:lnTo>
                  <a:pt x="135" y="410"/>
                </a:lnTo>
                <a:lnTo>
                  <a:pt x="136" y="408"/>
                </a:lnTo>
                <a:lnTo>
                  <a:pt x="137" y="407"/>
                </a:lnTo>
                <a:lnTo>
                  <a:pt x="138" y="406"/>
                </a:lnTo>
                <a:lnTo>
                  <a:pt x="138" y="404"/>
                </a:lnTo>
                <a:lnTo>
                  <a:pt x="138" y="404"/>
                </a:lnTo>
                <a:lnTo>
                  <a:pt x="138" y="403"/>
                </a:lnTo>
                <a:lnTo>
                  <a:pt x="139" y="401"/>
                </a:lnTo>
                <a:lnTo>
                  <a:pt x="140" y="400"/>
                </a:lnTo>
                <a:lnTo>
                  <a:pt x="140" y="399"/>
                </a:lnTo>
                <a:lnTo>
                  <a:pt x="142" y="398"/>
                </a:lnTo>
                <a:lnTo>
                  <a:pt x="142" y="398"/>
                </a:lnTo>
                <a:lnTo>
                  <a:pt x="147" y="397"/>
                </a:lnTo>
                <a:lnTo>
                  <a:pt x="150" y="396"/>
                </a:lnTo>
                <a:lnTo>
                  <a:pt x="153" y="396"/>
                </a:lnTo>
                <a:lnTo>
                  <a:pt x="154" y="395"/>
                </a:lnTo>
                <a:lnTo>
                  <a:pt x="155" y="395"/>
                </a:lnTo>
                <a:lnTo>
                  <a:pt x="155" y="394"/>
                </a:lnTo>
                <a:lnTo>
                  <a:pt x="156" y="391"/>
                </a:lnTo>
                <a:lnTo>
                  <a:pt x="159" y="387"/>
                </a:lnTo>
                <a:lnTo>
                  <a:pt x="162" y="380"/>
                </a:lnTo>
                <a:lnTo>
                  <a:pt x="163" y="379"/>
                </a:lnTo>
                <a:lnTo>
                  <a:pt x="164" y="378"/>
                </a:lnTo>
                <a:lnTo>
                  <a:pt x="165" y="377"/>
                </a:lnTo>
                <a:lnTo>
                  <a:pt x="168" y="372"/>
                </a:lnTo>
                <a:lnTo>
                  <a:pt x="169" y="369"/>
                </a:lnTo>
                <a:lnTo>
                  <a:pt x="169" y="368"/>
                </a:lnTo>
                <a:lnTo>
                  <a:pt x="169" y="367"/>
                </a:lnTo>
                <a:lnTo>
                  <a:pt x="169" y="366"/>
                </a:lnTo>
                <a:lnTo>
                  <a:pt x="168" y="365"/>
                </a:lnTo>
                <a:lnTo>
                  <a:pt x="168" y="360"/>
                </a:lnTo>
                <a:lnTo>
                  <a:pt x="168" y="359"/>
                </a:lnTo>
                <a:lnTo>
                  <a:pt x="168" y="354"/>
                </a:lnTo>
                <a:lnTo>
                  <a:pt x="168" y="352"/>
                </a:lnTo>
                <a:lnTo>
                  <a:pt x="168" y="351"/>
                </a:lnTo>
                <a:lnTo>
                  <a:pt x="168" y="349"/>
                </a:lnTo>
                <a:lnTo>
                  <a:pt x="168" y="344"/>
                </a:lnTo>
                <a:lnTo>
                  <a:pt x="168" y="343"/>
                </a:lnTo>
                <a:lnTo>
                  <a:pt x="168" y="342"/>
                </a:lnTo>
                <a:lnTo>
                  <a:pt x="169" y="334"/>
                </a:lnTo>
                <a:lnTo>
                  <a:pt x="168" y="329"/>
                </a:lnTo>
                <a:lnTo>
                  <a:pt x="168" y="327"/>
                </a:lnTo>
                <a:lnTo>
                  <a:pt x="168" y="325"/>
                </a:lnTo>
                <a:lnTo>
                  <a:pt x="168" y="322"/>
                </a:lnTo>
                <a:lnTo>
                  <a:pt x="168" y="321"/>
                </a:lnTo>
                <a:lnTo>
                  <a:pt x="168" y="320"/>
                </a:lnTo>
                <a:lnTo>
                  <a:pt x="168" y="319"/>
                </a:lnTo>
                <a:lnTo>
                  <a:pt x="170" y="317"/>
                </a:lnTo>
                <a:lnTo>
                  <a:pt x="171" y="316"/>
                </a:lnTo>
                <a:lnTo>
                  <a:pt x="174" y="314"/>
                </a:lnTo>
                <a:lnTo>
                  <a:pt x="175" y="313"/>
                </a:lnTo>
                <a:lnTo>
                  <a:pt x="177" y="312"/>
                </a:lnTo>
                <a:lnTo>
                  <a:pt x="180" y="309"/>
                </a:lnTo>
                <a:lnTo>
                  <a:pt x="181" y="307"/>
                </a:lnTo>
                <a:lnTo>
                  <a:pt x="182" y="306"/>
                </a:lnTo>
                <a:lnTo>
                  <a:pt x="183" y="305"/>
                </a:lnTo>
                <a:lnTo>
                  <a:pt x="186" y="301"/>
                </a:lnTo>
                <a:lnTo>
                  <a:pt x="187" y="299"/>
                </a:lnTo>
                <a:lnTo>
                  <a:pt x="187" y="297"/>
                </a:lnTo>
                <a:lnTo>
                  <a:pt x="188" y="295"/>
                </a:lnTo>
                <a:lnTo>
                  <a:pt x="188" y="295"/>
                </a:lnTo>
                <a:lnTo>
                  <a:pt x="188" y="294"/>
                </a:lnTo>
                <a:lnTo>
                  <a:pt x="190" y="290"/>
                </a:lnTo>
                <a:lnTo>
                  <a:pt x="190" y="289"/>
                </a:lnTo>
                <a:lnTo>
                  <a:pt x="191" y="288"/>
                </a:lnTo>
                <a:lnTo>
                  <a:pt x="192" y="287"/>
                </a:lnTo>
                <a:lnTo>
                  <a:pt x="193" y="283"/>
                </a:lnTo>
                <a:lnTo>
                  <a:pt x="196" y="281"/>
                </a:lnTo>
                <a:lnTo>
                  <a:pt x="197" y="280"/>
                </a:lnTo>
                <a:lnTo>
                  <a:pt x="199" y="277"/>
                </a:lnTo>
                <a:lnTo>
                  <a:pt x="200" y="276"/>
                </a:lnTo>
                <a:lnTo>
                  <a:pt x="207" y="273"/>
                </a:lnTo>
                <a:lnTo>
                  <a:pt x="209" y="272"/>
                </a:lnTo>
                <a:lnTo>
                  <a:pt x="211" y="271"/>
                </a:lnTo>
                <a:lnTo>
                  <a:pt x="212" y="271"/>
                </a:lnTo>
                <a:lnTo>
                  <a:pt x="213" y="271"/>
                </a:lnTo>
                <a:lnTo>
                  <a:pt x="215" y="270"/>
                </a:lnTo>
                <a:lnTo>
                  <a:pt x="216" y="270"/>
                </a:lnTo>
                <a:lnTo>
                  <a:pt x="218" y="267"/>
                </a:lnTo>
                <a:lnTo>
                  <a:pt x="225" y="261"/>
                </a:lnTo>
                <a:lnTo>
                  <a:pt x="225" y="260"/>
                </a:lnTo>
                <a:lnTo>
                  <a:pt x="228" y="256"/>
                </a:lnTo>
                <a:lnTo>
                  <a:pt x="231" y="253"/>
                </a:lnTo>
                <a:lnTo>
                  <a:pt x="231" y="251"/>
                </a:lnTo>
                <a:lnTo>
                  <a:pt x="232" y="250"/>
                </a:lnTo>
                <a:lnTo>
                  <a:pt x="232" y="249"/>
                </a:lnTo>
                <a:lnTo>
                  <a:pt x="233" y="246"/>
                </a:lnTo>
                <a:lnTo>
                  <a:pt x="233" y="245"/>
                </a:lnTo>
                <a:lnTo>
                  <a:pt x="233" y="244"/>
                </a:lnTo>
                <a:lnTo>
                  <a:pt x="233" y="242"/>
                </a:lnTo>
                <a:lnTo>
                  <a:pt x="233" y="241"/>
                </a:lnTo>
                <a:lnTo>
                  <a:pt x="232" y="238"/>
                </a:lnTo>
                <a:lnTo>
                  <a:pt x="232" y="237"/>
                </a:lnTo>
                <a:lnTo>
                  <a:pt x="232" y="236"/>
                </a:lnTo>
                <a:lnTo>
                  <a:pt x="232" y="235"/>
                </a:lnTo>
                <a:lnTo>
                  <a:pt x="232" y="233"/>
                </a:lnTo>
                <a:lnTo>
                  <a:pt x="232" y="232"/>
                </a:lnTo>
                <a:lnTo>
                  <a:pt x="233" y="231"/>
                </a:lnTo>
                <a:lnTo>
                  <a:pt x="235" y="226"/>
                </a:lnTo>
                <a:lnTo>
                  <a:pt x="236" y="223"/>
                </a:lnTo>
                <a:lnTo>
                  <a:pt x="236" y="221"/>
                </a:lnTo>
                <a:lnTo>
                  <a:pt x="237" y="218"/>
                </a:lnTo>
                <a:lnTo>
                  <a:pt x="239" y="217"/>
                </a:lnTo>
                <a:lnTo>
                  <a:pt x="241" y="215"/>
                </a:lnTo>
                <a:lnTo>
                  <a:pt x="241" y="214"/>
                </a:lnTo>
                <a:lnTo>
                  <a:pt x="242" y="213"/>
                </a:lnTo>
                <a:lnTo>
                  <a:pt x="243" y="212"/>
                </a:lnTo>
                <a:lnTo>
                  <a:pt x="243" y="211"/>
                </a:lnTo>
                <a:lnTo>
                  <a:pt x="243" y="208"/>
                </a:lnTo>
                <a:lnTo>
                  <a:pt x="243" y="207"/>
                </a:lnTo>
                <a:lnTo>
                  <a:pt x="241" y="204"/>
                </a:lnTo>
                <a:lnTo>
                  <a:pt x="240" y="202"/>
                </a:lnTo>
                <a:lnTo>
                  <a:pt x="239" y="199"/>
                </a:lnTo>
                <a:lnTo>
                  <a:pt x="240" y="196"/>
                </a:lnTo>
                <a:lnTo>
                  <a:pt x="240" y="193"/>
                </a:lnTo>
                <a:lnTo>
                  <a:pt x="240" y="192"/>
                </a:lnTo>
                <a:lnTo>
                  <a:pt x="240" y="191"/>
                </a:lnTo>
                <a:lnTo>
                  <a:pt x="239" y="189"/>
                </a:lnTo>
                <a:lnTo>
                  <a:pt x="239" y="188"/>
                </a:lnTo>
                <a:lnTo>
                  <a:pt x="239" y="186"/>
                </a:lnTo>
                <a:lnTo>
                  <a:pt x="239" y="186"/>
                </a:lnTo>
                <a:lnTo>
                  <a:pt x="239" y="184"/>
                </a:lnTo>
                <a:lnTo>
                  <a:pt x="239" y="183"/>
                </a:lnTo>
                <a:lnTo>
                  <a:pt x="240" y="182"/>
                </a:lnTo>
                <a:lnTo>
                  <a:pt x="241" y="180"/>
                </a:lnTo>
                <a:lnTo>
                  <a:pt x="242" y="180"/>
                </a:lnTo>
                <a:lnTo>
                  <a:pt x="243" y="178"/>
                </a:lnTo>
                <a:lnTo>
                  <a:pt x="244" y="174"/>
                </a:lnTo>
                <a:lnTo>
                  <a:pt x="247" y="163"/>
                </a:lnTo>
                <a:lnTo>
                  <a:pt x="248" y="161"/>
                </a:lnTo>
                <a:lnTo>
                  <a:pt x="248" y="157"/>
                </a:lnTo>
                <a:lnTo>
                  <a:pt x="248" y="154"/>
                </a:lnTo>
                <a:lnTo>
                  <a:pt x="247" y="153"/>
                </a:lnTo>
                <a:lnTo>
                  <a:pt x="247" y="148"/>
                </a:lnTo>
                <a:lnTo>
                  <a:pt x="247" y="141"/>
                </a:lnTo>
                <a:lnTo>
                  <a:pt x="248" y="140"/>
                </a:lnTo>
                <a:lnTo>
                  <a:pt x="248" y="134"/>
                </a:lnTo>
                <a:lnTo>
                  <a:pt x="249" y="131"/>
                </a:lnTo>
                <a:lnTo>
                  <a:pt x="250" y="130"/>
                </a:lnTo>
                <a:lnTo>
                  <a:pt x="251" y="129"/>
                </a:lnTo>
                <a:lnTo>
                  <a:pt x="253" y="127"/>
                </a:lnTo>
                <a:lnTo>
                  <a:pt x="254" y="125"/>
                </a:lnTo>
                <a:lnTo>
                  <a:pt x="254" y="123"/>
                </a:lnTo>
                <a:lnTo>
                  <a:pt x="254" y="122"/>
                </a:lnTo>
                <a:lnTo>
                  <a:pt x="254" y="121"/>
                </a:lnTo>
                <a:lnTo>
                  <a:pt x="256" y="120"/>
                </a:lnTo>
                <a:lnTo>
                  <a:pt x="257" y="119"/>
                </a:lnTo>
                <a:lnTo>
                  <a:pt x="257" y="118"/>
                </a:lnTo>
                <a:lnTo>
                  <a:pt x="259" y="117"/>
                </a:lnTo>
                <a:lnTo>
                  <a:pt x="261" y="113"/>
                </a:lnTo>
                <a:lnTo>
                  <a:pt x="262" y="110"/>
                </a:lnTo>
                <a:lnTo>
                  <a:pt x="264" y="104"/>
                </a:lnTo>
                <a:lnTo>
                  <a:pt x="267" y="97"/>
                </a:lnTo>
                <a:lnTo>
                  <a:pt x="268" y="96"/>
                </a:lnTo>
                <a:lnTo>
                  <a:pt x="269" y="96"/>
                </a:lnTo>
                <a:lnTo>
                  <a:pt x="269" y="96"/>
                </a:lnTo>
                <a:lnTo>
                  <a:pt x="270" y="95"/>
                </a:lnTo>
                <a:lnTo>
                  <a:pt x="271" y="91"/>
                </a:lnTo>
                <a:lnTo>
                  <a:pt x="271" y="87"/>
                </a:lnTo>
                <a:lnTo>
                  <a:pt x="271" y="81"/>
                </a:lnTo>
                <a:lnTo>
                  <a:pt x="270" y="80"/>
                </a:lnTo>
                <a:lnTo>
                  <a:pt x="270" y="77"/>
                </a:lnTo>
                <a:lnTo>
                  <a:pt x="269" y="72"/>
                </a:lnTo>
                <a:lnTo>
                  <a:pt x="269" y="71"/>
                </a:lnTo>
                <a:lnTo>
                  <a:pt x="269" y="70"/>
                </a:lnTo>
                <a:lnTo>
                  <a:pt x="269" y="68"/>
                </a:lnTo>
                <a:lnTo>
                  <a:pt x="270" y="64"/>
                </a:lnTo>
                <a:lnTo>
                  <a:pt x="271" y="59"/>
                </a:lnTo>
                <a:lnTo>
                  <a:pt x="272" y="58"/>
                </a:lnTo>
                <a:lnTo>
                  <a:pt x="272" y="57"/>
                </a:lnTo>
                <a:lnTo>
                  <a:pt x="271" y="56"/>
                </a:lnTo>
                <a:lnTo>
                  <a:pt x="271" y="52"/>
                </a:lnTo>
                <a:lnTo>
                  <a:pt x="269" y="49"/>
                </a:lnTo>
                <a:lnTo>
                  <a:pt x="269" y="47"/>
                </a:lnTo>
                <a:lnTo>
                  <a:pt x="267" y="46"/>
                </a:lnTo>
                <a:lnTo>
                  <a:pt x="267" y="45"/>
                </a:lnTo>
                <a:lnTo>
                  <a:pt x="268" y="44"/>
                </a:lnTo>
                <a:lnTo>
                  <a:pt x="269" y="43"/>
                </a:lnTo>
                <a:lnTo>
                  <a:pt x="269" y="43"/>
                </a:lnTo>
                <a:lnTo>
                  <a:pt x="271" y="43"/>
                </a:lnTo>
                <a:lnTo>
                  <a:pt x="274" y="43"/>
                </a:lnTo>
                <a:lnTo>
                  <a:pt x="275" y="42"/>
                </a:lnTo>
                <a:lnTo>
                  <a:pt x="276" y="42"/>
                </a:lnTo>
                <a:lnTo>
                  <a:pt x="277" y="40"/>
                </a:lnTo>
                <a:lnTo>
                  <a:pt x="278" y="39"/>
                </a:lnTo>
                <a:lnTo>
                  <a:pt x="278" y="38"/>
                </a:lnTo>
                <a:lnTo>
                  <a:pt x="279" y="35"/>
                </a:lnTo>
                <a:lnTo>
                  <a:pt x="280" y="33"/>
                </a:lnTo>
                <a:lnTo>
                  <a:pt x="285" y="28"/>
                </a:lnTo>
                <a:lnTo>
                  <a:pt x="286" y="26"/>
                </a:lnTo>
                <a:lnTo>
                  <a:pt x="288" y="24"/>
                </a:lnTo>
                <a:lnTo>
                  <a:pt x="289" y="20"/>
                </a:lnTo>
                <a:lnTo>
                  <a:pt x="290" y="19"/>
                </a:lnTo>
                <a:lnTo>
                  <a:pt x="291" y="19"/>
                </a:lnTo>
                <a:lnTo>
                  <a:pt x="295" y="19"/>
                </a:lnTo>
                <a:lnTo>
                  <a:pt x="295" y="17"/>
                </a:lnTo>
                <a:lnTo>
                  <a:pt x="296" y="16"/>
                </a:lnTo>
                <a:lnTo>
                  <a:pt x="304" y="10"/>
                </a:lnTo>
                <a:lnTo>
                  <a:pt x="310" y="9"/>
                </a:lnTo>
                <a:lnTo>
                  <a:pt x="314" y="10"/>
                </a:lnTo>
                <a:lnTo>
                  <a:pt x="316" y="10"/>
                </a:lnTo>
                <a:lnTo>
                  <a:pt x="319" y="11"/>
                </a:lnTo>
                <a:lnTo>
                  <a:pt x="321" y="12"/>
                </a:lnTo>
                <a:lnTo>
                  <a:pt x="322" y="13"/>
                </a:lnTo>
                <a:lnTo>
                  <a:pt x="323" y="13"/>
                </a:lnTo>
                <a:lnTo>
                  <a:pt x="324" y="15"/>
                </a:lnTo>
                <a:lnTo>
                  <a:pt x="325" y="16"/>
                </a:lnTo>
                <a:lnTo>
                  <a:pt x="326" y="16"/>
                </a:lnTo>
                <a:lnTo>
                  <a:pt x="326" y="17"/>
                </a:lnTo>
                <a:lnTo>
                  <a:pt x="328" y="17"/>
                </a:lnTo>
                <a:lnTo>
                  <a:pt x="329" y="17"/>
                </a:lnTo>
                <a:lnTo>
                  <a:pt x="336" y="21"/>
                </a:lnTo>
                <a:lnTo>
                  <a:pt x="343" y="26"/>
                </a:lnTo>
                <a:lnTo>
                  <a:pt x="348" y="32"/>
                </a:lnTo>
                <a:lnTo>
                  <a:pt x="348" y="36"/>
                </a:lnTo>
                <a:lnTo>
                  <a:pt x="349" y="37"/>
                </a:lnTo>
                <a:lnTo>
                  <a:pt x="353" y="40"/>
                </a:lnTo>
                <a:lnTo>
                  <a:pt x="354" y="41"/>
                </a:lnTo>
                <a:lnTo>
                  <a:pt x="359" y="40"/>
                </a:lnTo>
                <a:lnTo>
                  <a:pt x="364" y="39"/>
                </a:lnTo>
                <a:lnTo>
                  <a:pt x="365" y="39"/>
                </a:lnTo>
                <a:lnTo>
                  <a:pt x="370" y="40"/>
                </a:lnTo>
                <a:lnTo>
                  <a:pt x="372" y="41"/>
                </a:lnTo>
                <a:lnTo>
                  <a:pt x="374" y="42"/>
                </a:lnTo>
                <a:lnTo>
                  <a:pt x="376" y="44"/>
                </a:lnTo>
                <a:lnTo>
                  <a:pt x="378" y="45"/>
                </a:lnTo>
                <a:lnTo>
                  <a:pt x="380" y="46"/>
                </a:lnTo>
                <a:lnTo>
                  <a:pt x="393" y="48"/>
                </a:lnTo>
                <a:lnTo>
                  <a:pt x="394" y="48"/>
                </a:lnTo>
                <a:lnTo>
                  <a:pt x="396" y="47"/>
                </a:lnTo>
                <a:lnTo>
                  <a:pt x="396" y="46"/>
                </a:lnTo>
                <a:lnTo>
                  <a:pt x="397" y="45"/>
                </a:lnTo>
                <a:lnTo>
                  <a:pt x="399" y="45"/>
                </a:lnTo>
                <a:lnTo>
                  <a:pt x="403" y="45"/>
                </a:lnTo>
                <a:lnTo>
                  <a:pt x="406" y="47"/>
                </a:lnTo>
                <a:lnTo>
                  <a:pt x="413" y="48"/>
                </a:lnTo>
                <a:lnTo>
                  <a:pt x="415" y="49"/>
                </a:lnTo>
                <a:lnTo>
                  <a:pt x="417" y="49"/>
                </a:lnTo>
                <a:lnTo>
                  <a:pt x="418" y="50"/>
                </a:lnTo>
                <a:lnTo>
                  <a:pt x="420" y="51"/>
                </a:lnTo>
                <a:lnTo>
                  <a:pt x="422" y="51"/>
                </a:lnTo>
                <a:lnTo>
                  <a:pt x="422" y="51"/>
                </a:lnTo>
                <a:lnTo>
                  <a:pt x="424" y="52"/>
                </a:lnTo>
                <a:lnTo>
                  <a:pt x="426" y="52"/>
                </a:lnTo>
                <a:lnTo>
                  <a:pt x="428" y="52"/>
                </a:lnTo>
                <a:lnTo>
                  <a:pt x="429" y="52"/>
                </a:lnTo>
                <a:lnTo>
                  <a:pt x="431" y="52"/>
                </a:lnTo>
                <a:lnTo>
                  <a:pt x="433" y="52"/>
                </a:lnTo>
                <a:lnTo>
                  <a:pt x="434" y="51"/>
                </a:lnTo>
                <a:lnTo>
                  <a:pt x="436" y="49"/>
                </a:lnTo>
                <a:lnTo>
                  <a:pt x="437" y="44"/>
                </a:lnTo>
                <a:lnTo>
                  <a:pt x="438" y="41"/>
                </a:lnTo>
                <a:lnTo>
                  <a:pt x="438" y="39"/>
                </a:lnTo>
                <a:lnTo>
                  <a:pt x="439" y="38"/>
                </a:lnTo>
                <a:lnTo>
                  <a:pt x="440" y="38"/>
                </a:lnTo>
                <a:lnTo>
                  <a:pt x="441" y="38"/>
                </a:lnTo>
                <a:lnTo>
                  <a:pt x="442" y="38"/>
                </a:lnTo>
                <a:lnTo>
                  <a:pt x="444" y="34"/>
                </a:lnTo>
                <a:lnTo>
                  <a:pt x="445" y="31"/>
                </a:lnTo>
                <a:lnTo>
                  <a:pt x="447" y="28"/>
                </a:lnTo>
                <a:lnTo>
                  <a:pt x="449" y="27"/>
                </a:lnTo>
                <a:lnTo>
                  <a:pt x="451" y="24"/>
                </a:lnTo>
                <a:lnTo>
                  <a:pt x="454" y="23"/>
                </a:lnTo>
                <a:lnTo>
                  <a:pt x="455" y="25"/>
                </a:lnTo>
                <a:lnTo>
                  <a:pt x="456" y="26"/>
                </a:lnTo>
                <a:lnTo>
                  <a:pt x="460" y="28"/>
                </a:lnTo>
                <a:lnTo>
                  <a:pt x="465" y="29"/>
                </a:lnTo>
                <a:lnTo>
                  <a:pt x="469" y="32"/>
                </a:lnTo>
                <a:lnTo>
                  <a:pt x="472" y="33"/>
                </a:lnTo>
                <a:lnTo>
                  <a:pt x="473" y="33"/>
                </a:lnTo>
                <a:lnTo>
                  <a:pt x="473" y="32"/>
                </a:lnTo>
                <a:lnTo>
                  <a:pt x="474" y="31"/>
                </a:lnTo>
                <a:lnTo>
                  <a:pt x="480" y="27"/>
                </a:lnTo>
                <a:lnTo>
                  <a:pt x="491" y="24"/>
                </a:lnTo>
                <a:lnTo>
                  <a:pt x="493" y="23"/>
                </a:lnTo>
                <a:lnTo>
                  <a:pt x="500" y="20"/>
                </a:lnTo>
                <a:lnTo>
                  <a:pt x="506" y="19"/>
                </a:lnTo>
                <a:lnTo>
                  <a:pt x="508" y="18"/>
                </a:lnTo>
                <a:lnTo>
                  <a:pt x="513" y="15"/>
                </a:lnTo>
                <a:lnTo>
                  <a:pt x="515" y="14"/>
                </a:lnTo>
                <a:lnTo>
                  <a:pt x="513" y="13"/>
                </a:lnTo>
                <a:lnTo>
                  <a:pt x="514" y="11"/>
                </a:lnTo>
                <a:lnTo>
                  <a:pt x="517" y="12"/>
                </a:lnTo>
                <a:lnTo>
                  <a:pt x="518" y="12"/>
                </a:lnTo>
                <a:lnTo>
                  <a:pt x="520" y="13"/>
                </a:lnTo>
                <a:lnTo>
                  <a:pt x="523" y="15"/>
                </a:lnTo>
                <a:lnTo>
                  <a:pt x="525" y="17"/>
                </a:lnTo>
                <a:lnTo>
                  <a:pt x="529" y="19"/>
                </a:lnTo>
                <a:lnTo>
                  <a:pt x="530" y="19"/>
                </a:lnTo>
                <a:lnTo>
                  <a:pt x="532" y="19"/>
                </a:lnTo>
                <a:lnTo>
                  <a:pt x="538" y="16"/>
                </a:lnTo>
                <a:lnTo>
                  <a:pt x="539" y="16"/>
                </a:lnTo>
                <a:lnTo>
                  <a:pt x="540" y="17"/>
                </a:lnTo>
                <a:lnTo>
                  <a:pt x="544" y="17"/>
                </a:lnTo>
                <a:lnTo>
                  <a:pt x="548" y="16"/>
                </a:lnTo>
                <a:lnTo>
                  <a:pt x="549" y="15"/>
                </a:lnTo>
                <a:lnTo>
                  <a:pt x="552" y="15"/>
                </a:lnTo>
                <a:lnTo>
                  <a:pt x="554" y="14"/>
                </a:lnTo>
                <a:lnTo>
                  <a:pt x="555" y="11"/>
                </a:lnTo>
                <a:lnTo>
                  <a:pt x="555" y="10"/>
                </a:lnTo>
                <a:lnTo>
                  <a:pt x="554" y="9"/>
                </a:lnTo>
                <a:lnTo>
                  <a:pt x="553" y="8"/>
                </a:lnTo>
                <a:lnTo>
                  <a:pt x="554" y="7"/>
                </a:lnTo>
                <a:lnTo>
                  <a:pt x="555" y="5"/>
                </a:lnTo>
                <a:lnTo>
                  <a:pt x="555" y="2"/>
                </a:lnTo>
                <a:lnTo>
                  <a:pt x="563" y="0"/>
                </a:lnTo>
                <a:lnTo>
                  <a:pt x="565" y="0"/>
                </a:lnTo>
                <a:lnTo>
                  <a:pt x="567" y="3"/>
                </a:lnTo>
                <a:lnTo>
                  <a:pt x="570" y="4"/>
                </a:lnTo>
                <a:lnTo>
                  <a:pt x="574" y="6"/>
                </a:lnTo>
                <a:lnTo>
                  <a:pt x="578" y="7"/>
                </a:lnTo>
                <a:close/>
              </a:path>
            </a:pathLst>
          </a:custGeom>
          <a:solidFill>
            <a:schemeClr val="bg1">
              <a:lumMod val="65000"/>
            </a:schemeClr>
          </a:solidFill>
          <a:ln w="4763">
            <a:no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1" name="Freeform 27">
            <a:extLst>
              <a:ext uri="{FF2B5EF4-FFF2-40B4-BE49-F238E27FC236}">
                <a16:creationId xmlns:a16="http://schemas.microsoft.com/office/drawing/2014/main" id="{1BF62D70-C195-434E-0870-243B0A754D84}"/>
              </a:ext>
            </a:extLst>
          </p:cNvPr>
          <p:cNvSpPr>
            <a:spLocks noEditPoints="1"/>
          </p:cNvSpPr>
          <p:nvPr/>
        </p:nvSpPr>
        <p:spPr bwMode="auto">
          <a:xfrm>
            <a:off x="786864" y="2522322"/>
            <a:ext cx="513574" cy="505756"/>
          </a:xfrm>
          <a:custGeom>
            <a:avLst/>
            <a:gdLst/>
            <a:ahLst/>
            <a:cxnLst>
              <a:cxn ang="0">
                <a:pos x="11" y="127"/>
              </a:cxn>
              <a:cxn ang="0">
                <a:pos x="13" y="131"/>
              </a:cxn>
              <a:cxn ang="0">
                <a:pos x="190" y="2"/>
              </a:cxn>
              <a:cxn ang="0">
                <a:pos x="190" y="17"/>
              </a:cxn>
              <a:cxn ang="0">
                <a:pos x="190" y="34"/>
              </a:cxn>
              <a:cxn ang="0">
                <a:pos x="190" y="47"/>
              </a:cxn>
              <a:cxn ang="0">
                <a:pos x="216" y="38"/>
              </a:cxn>
              <a:cxn ang="0">
                <a:pos x="234" y="41"/>
              </a:cxn>
              <a:cxn ang="0">
                <a:pos x="244" y="63"/>
              </a:cxn>
              <a:cxn ang="0">
                <a:pos x="222" y="83"/>
              </a:cxn>
              <a:cxn ang="0">
                <a:pos x="218" y="106"/>
              </a:cxn>
              <a:cxn ang="0">
                <a:pos x="231" y="115"/>
              </a:cxn>
              <a:cxn ang="0">
                <a:pos x="247" y="124"/>
              </a:cxn>
              <a:cxn ang="0">
                <a:pos x="245" y="150"/>
              </a:cxn>
              <a:cxn ang="0">
                <a:pos x="242" y="179"/>
              </a:cxn>
              <a:cxn ang="0">
                <a:pos x="235" y="188"/>
              </a:cxn>
              <a:cxn ang="0">
                <a:pos x="221" y="204"/>
              </a:cxn>
              <a:cxn ang="0">
                <a:pos x="211" y="192"/>
              </a:cxn>
              <a:cxn ang="0">
                <a:pos x="190" y="198"/>
              </a:cxn>
              <a:cxn ang="0">
                <a:pos x="177" y="189"/>
              </a:cxn>
              <a:cxn ang="0">
                <a:pos x="164" y="176"/>
              </a:cxn>
              <a:cxn ang="0">
                <a:pos x="159" y="186"/>
              </a:cxn>
              <a:cxn ang="0">
                <a:pos x="139" y="198"/>
              </a:cxn>
              <a:cxn ang="0">
                <a:pos x="121" y="198"/>
              </a:cxn>
              <a:cxn ang="0">
                <a:pos x="120" y="217"/>
              </a:cxn>
              <a:cxn ang="0">
                <a:pos x="130" y="227"/>
              </a:cxn>
              <a:cxn ang="0">
                <a:pos x="139" y="238"/>
              </a:cxn>
              <a:cxn ang="0">
                <a:pos x="134" y="250"/>
              </a:cxn>
              <a:cxn ang="0">
                <a:pos x="124" y="250"/>
              </a:cxn>
              <a:cxn ang="0">
                <a:pos x="103" y="264"/>
              </a:cxn>
              <a:cxn ang="0">
                <a:pos x="94" y="252"/>
              </a:cxn>
              <a:cxn ang="0">
                <a:pos x="76" y="232"/>
              </a:cxn>
              <a:cxn ang="0">
                <a:pos x="54" y="213"/>
              </a:cxn>
              <a:cxn ang="0">
                <a:pos x="48" y="204"/>
              </a:cxn>
              <a:cxn ang="0">
                <a:pos x="55" y="207"/>
              </a:cxn>
              <a:cxn ang="0">
                <a:pos x="41" y="201"/>
              </a:cxn>
              <a:cxn ang="0">
                <a:pos x="34" y="189"/>
              </a:cxn>
              <a:cxn ang="0">
                <a:pos x="33" y="182"/>
              </a:cxn>
              <a:cxn ang="0">
                <a:pos x="28" y="177"/>
              </a:cxn>
              <a:cxn ang="0">
                <a:pos x="21" y="165"/>
              </a:cxn>
              <a:cxn ang="0">
                <a:pos x="12" y="152"/>
              </a:cxn>
              <a:cxn ang="0">
                <a:pos x="30" y="168"/>
              </a:cxn>
              <a:cxn ang="0">
                <a:pos x="30" y="165"/>
              </a:cxn>
              <a:cxn ang="0">
                <a:pos x="28" y="155"/>
              </a:cxn>
              <a:cxn ang="0">
                <a:pos x="15" y="154"/>
              </a:cxn>
              <a:cxn ang="0">
                <a:pos x="0" y="126"/>
              </a:cxn>
              <a:cxn ang="0">
                <a:pos x="13" y="133"/>
              </a:cxn>
              <a:cxn ang="0">
                <a:pos x="24" y="115"/>
              </a:cxn>
              <a:cxn ang="0">
                <a:pos x="27" y="105"/>
              </a:cxn>
              <a:cxn ang="0">
                <a:pos x="26" y="91"/>
              </a:cxn>
              <a:cxn ang="0">
                <a:pos x="37" y="91"/>
              </a:cxn>
              <a:cxn ang="0">
                <a:pos x="45" y="90"/>
              </a:cxn>
              <a:cxn ang="0">
                <a:pos x="31" y="78"/>
              </a:cxn>
              <a:cxn ang="0">
                <a:pos x="37" y="71"/>
              </a:cxn>
              <a:cxn ang="0">
                <a:pos x="39" y="65"/>
              </a:cxn>
              <a:cxn ang="0">
                <a:pos x="45" y="54"/>
              </a:cxn>
              <a:cxn ang="0">
                <a:pos x="56" y="56"/>
              </a:cxn>
              <a:cxn ang="0">
                <a:pos x="77" y="56"/>
              </a:cxn>
              <a:cxn ang="0">
                <a:pos x="112" y="27"/>
              </a:cxn>
              <a:cxn ang="0">
                <a:pos x="113" y="4"/>
              </a:cxn>
              <a:cxn ang="0">
                <a:pos x="160" y="1"/>
              </a:cxn>
            </a:cxnLst>
            <a:rect l="0" t="0" r="r" b="b"/>
            <a:pathLst>
              <a:path w="247" h="264">
                <a:moveTo>
                  <a:pt x="13" y="131"/>
                </a:moveTo>
                <a:lnTo>
                  <a:pt x="13" y="131"/>
                </a:lnTo>
                <a:lnTo>
                  <a:pt x="12" y="131"/>
                </a:lnTo>
                <a:lnTo>
                  <a:pt x="12" y="130"/>
                </a:lnTo>
                <a:lnTo>
                  <a:pt x="12" y="130"/>
                </a:lnTo>
                <a:lnTo>
                  <a:pt x="12" y="129"/>
                </a:lnTo>
                <a:lnTo>
                  <a:pt x="11" y="127"/>
                </a:lnTo>
                <a:lnTo>
                  <a:pt x="11" y="127"/>
                </a:lnTo>
                <a:lnTo>
                  <a:pt x="11" y="126"/>
                </a:lnTo>
                <a:lnTo>
                  <a:pt x="12" y="125"/>
                </a:lnTo>
                <a:lnTo>
                  <a:pt x="13" y="124"/>
                </a:lnTo>
                <a:lnTo>
                  <a:pt x="15" y="126"/>
                </a:lnTo>
                <a:lnTo>
                  <a:pt x="15" y="127"/>
                </a:lnTo>
                <a:lnTo>
                  <a:pt x="14" y="130"/>
                </a:lnTo>
                <a:lnTo>
                  <a:pt x="13" y="131"/>
                </a:lnTo>
                <a:lnTo>
                  <a:pt x="13" y="131"/>
                </a:lnTo>
                <a:close/>
                <a:moveTo>
                  <a:pt x="162" y="2"/>
                </a:moveTo>
                <a:lnTo>
                  <a:pt x="164" y="3"/>
                </a:lnTo>
                <a:lnTo>
                  <a:pt x="166" y="3"/>
                </a:lnTo>
                <a:lnTo>
                  <a:pt x="171" y="4"/>
                </a:lnTo>
                <a:lnTo>
                  <a:pt x="177" y="4"/>
                </a:lnTo>
                <a:lnTo>
                  <a:pt x="182" y="3"/>
                </a:lnTo>
                <a:lnTo>
                  <a:pt x="187" y="2"/>
                </a:lnTo>
                <a:lnTo>
                  <a:pt x="190" y="2"/>
                </a:lnTo>
                <a:lnTo>
                  <a:pt x="193" y="3"/>
                </a:lnTo>
                <a:lnTo>
                  <a:pt x="195" y="4"/>
                </a:lnTo>
                <a:lnTo>
                  <a:pt x="195" y="6"/>
                </a:lnTo>
                <a:lnTo>
                  <a:pt x="195" y="7"/>
                </a:lnTo>
                <a:lnTo>
                  <a:pt x="194" y="11"/>
                </a:lnTo>
                <a:lnTo>
                  <a:pt x="193" y="12"/>
                </a:lnTo>
                <a:lnTo>
                  <a:pt x="190" y="15"/>
                </a:lnTo>
                <a:lnTo>
                  <a:pt x="190" y="17"/>
                </a:lnTo>
                <a:lnTo>
                  <a:pt x="190" y="19"/>
                </a:lnTo>
                <a:lnTo>
                  <a:pt x="190" y="20"/>
                </a:lnTo>
                <a:lnTo>
                  <a:pt x="190" y="22"/>
                </a:lnTo>
                <a:lnTo>
                  <a:pt x="190" y="24"/>
                </a:lnTo>
                <a:lnTo>
                  <a:pt x="188" y="26"/>
                </a:lnTo>
                <a:lnTo>
                  <a:pt x="188" y="31"/>
                </a:lnTo>
                <a:lnTo>
                  <a:pt x="189" y="33"/>
                </a:lnTo>
                <a:lnTo>
                  <a:pt x="190" y="34"/>
                </a:lnTo>
                <a:lnTo>
                  <a:pt x="191" y="38"/>
                </a:lnTo>
                <a:lnTo>
                  <a:pt x="192" y="38"/>
                </a:lnTo>
                <a:lnTo>
                  <a:pt x="192" y="39"/>
                </a:lnTo>
                <a:lnTo>
                  <a:pt x="192" y="42"/>
                </a:lnTo>
                <a:lnTo>
                  <a:pt x="191" y="44"/>
                </a:lnTo>
                <a:lnTo>
                  <a:pt x="190" y="44"/>
                </a:lnTo>
                <a:lnTo>
                  <a:pt x="190" y="45"/>
                </a:lnTo>
                <a:lnTo>
                  <a:pt x="190" y="47"/>
                </a:lnTo>
                <a:lnTo>
                  <a:pt x="190" y="47"/>
                </a:lnTo>
                <a:lnTo>
                  <a:pt x="193" y="46"/>
                </a:lnTo>
                <a:lnTo>
                  <a:pt x="195" y="46"/>
                </a:lnTo>
                <a:lnTo>
                  <a:pt x="197" y="44"/>
                </a:lnTo>
                <a:lnTo>
                  <a:pt x="202" y="44"/>
                </a:lnTo>
                <a:lnTo>
                  <a:pt x="206" y="44"/>
                </a:lnTo>
                <a:lnTo>
                  <a:pt x="215" y="39"/>
                </a:lnTo>
                <a:lnTo>
                  <a:pt x="216" y="38"/>
                </a:lnTo>
                <a:lnTo>
                  <a:pt x="220" y="38"/>
                </a:lnTo>
                <a:lnTo>
                  <a:pt x="223" y="38"/>
                </a:lnTo>
                <a:lnTo>
                  <a:pt x="228" y="40"/>
                </a:lnTo>
                <a:lnTo>
                  <a:pt x="228" y="40"/>
                </a:lnTo>
                <a:lnTo>
                  <a:pt x="229" y="39"/>
                </a:lnTo>
                <a:lnTo>
                  <a:pt x="231" y="39"/>
                </a:lnTo>
                <a:lnTo>
                  <a:pt x="233" y="39"/>
                </a:lnTo>
                <a:lnTo>
                  <a:pt x="234" y="41"/>
                </a:lnTo>
                <a:lnTo>
                  <a:pt x="235" y="42"/>
                </a:lnTo>
                <a:lnTo>
                  <a:pt x="237" y="45"/>
                </a:lnTo>
                <a:lnTo>
                  <a:pt x="237" y="48"/>
                </a:lnTo>
                <a:lnTo>
                  <a:pt x="238" y="51"/>
                </a:lnTo>
                <a:lnTo>
                  <a:pt x="242" y="57"/>
                </a:lnTo>
                <a:lnTo>
                  <a:pt x="244" y="59"/>
                </a:lnTo>
                <a:lnTo>
                  <a:pt x="245" y="60"/>
                </a:lnTo>
                <a:lnTo>
                  <a:pt x="244" y="63"/>
                </a:lnTo>
                <a:lnTo>
                  <a:pt x="239" y="72"/>
                </a:lnTo>
                <a:lnTo>
                  <a:pt x="235" y="76"/>
                </a:lnTo>
                <a:lnTo>
                  <a:pt x="233" y="76"/>
                </a:lnTo>
                <a:lnTo>
                  <a:pt x="232" y="76"/>
                </a:lnTo>
                <a:lnTo>
                  <a:pt x="230" y="75"/>
                </a:lnTo>
                <a:lnTo>
                  <a:pt x="228" y="76"/>
                </a:lnTo>
                <a:lnTo>
                  <a:pt x="228" y="76"/>
                </a:lnTo>
                <a:lnTo>
                  <a:pt x="222" y="83"/>
                </a:lnTo>
                <a:lnTo>
                  <a:pt x="220" y="89"/>
                </a:lnTo>
                <a:lnTo>
                  <a:pt x="220" y="90"/>
                </a:lnTo>
                <a:lnTo>
                  <a:pt x="221" y="94"/>
                </a:lnTo>
                <a:lnTo>
                  <a:pt x="222" y="97"/>
                </a:lnTo>
                <a:lnTo>
                  <a:pt x="221" y="100"/>
                </a:lnTo>
                <a:lnTo>
                  <a:pt x="220" y="102"/>
                </a:lnTo>
                <a:lnTo>
                  <a:pt x="218" y="104"/>
                </a:lnTo>
                <a:lnTo>
                  <a:pt x="218" y="106"/>
                </a:lnTo>
                <a:lnTo>
                  <a:pt x="218" y="107"/>
                </a:lnTo>
                <a:lnTo>
                  <a:pt x="221" y="109"/>
                </a:lnTo>
                <a:lnTo>
                  <a:pt x="221" y="108"/>
                </a:lnTo>
                <a:lnTo>
                  <a:pt x="223" y="108"/>
                </a:lnTo>
                <a:lnTo>
                  <a:pt x="228" y="109"/>
                </a:lnTo>
                <a:lnTo>
                  <a:pt x="230" y="110"/>
                </a:lnTo>
                <a:lnTo>
                  <a:pt x="231" y="113"/>
                </a:lnTo>
                <a:lnTo>
                  <a:pt x="231" y="115"/>
                </a:lnTo>
                <a:lnTo>
                  <a:pt x="232" y="116"/>
                </a:lnTo>
                <a:lnTo>
                  <a:pt x="233" y="117"/>
                </a:lnTo>
                <a:lnTo>
                  <a:pt x="234" y="117"/>
                </a:lnTo>
                <a:lnTo>
                  <a:pt x="238" y="117"/>
                </a:lnTo>
                <a:lnTo>
                  <a:pt x="241" y="119"/>
                </a:lnTo>
                <a:lnTo>
                  <a:pt x="244" y="121"/>
                </a:lnTo>
                <a:lnTo>
                  <a:pt x="245" y="121"/>
                </a:lnTo>
                <a:lnTo>
                  <a:pt x="247" y="124"/>
                </a:lnTo>
                <a:lnTo>
                  <a:pt x="246" y="127"/>
                </a:lnTo>
                <a:lnTo>
                  <a:pt x="245" y="128"/>
                </a:lnTo>
                <a:lnTo>
                  <a:pt x="244" y="129"/>
                </a:lnTo>
                <a:lnTo>
                  <a:pt x="242" y="138"/>
                </a:lnTo>
                <a:lnTo>
                  <a:pt x="242" y="140"/>
                </a:lnTo>
                <a:lnTo>
                  <a:pt x="242" y="143"/>
                </a:lnTo>
                <a:lnTo>
                  <a:pt x="243" y="147"/>
                </a:lnTo>
                <a:lnTo>
                  <a:pt x="245" y="150"/>
                </a:lnTo>
                <a:lnTo>
                  <a:pt x="245" y="152"/>
                </a:lnTo>
                <a:lnTo>
                  <a:pt x="245" y="159"/>
                </a:lnTo>
                <a:lnTo>
                  <a:pt x="244" y="164"/>
                </a:lnTo>
                <a:lnTo>
                  <a:pt x="243" y="165"/>
                </a:lnTo>
                <a:lnTo>
                  <a:pt x="241" y="166"/>
                </a:lnTo>
                <a:lnTo>
                  <a:pt x="241" y="177"/>
                </a:lnTo>
                <a:lnTo>
                  <a:pt x="242" y="179"/>
                </a:lnTo>
                <a:lnTo>
                  <a:pt x="242" y="179"/>
                </a:lnTo>
                <a:lnTo>
                  <a:pt x="240" y="180"/>
                </a:lnTo>
                <a:lnTo>
                  <a:pt x="240" y="180"/>
                </a:lnTo>
                <a:lnTo>
                  <a:pt x="240" y="180"/>
                </a:lnTo>
                <a:lnTo>
                  <a:pt x="238" y="180"/>
                </a:lnTo>
                <a:lnTo>
                  <a:pt x="235" y="182"/>
                </a:lnTo>
                <a:lnTo>
                  <a:pt x="235" y="184"/>
                </a:lnTo>
                <a:lnTo>
                  <a:pt x="235" y="185"/>
                </a:lnTo>
                <a:lnTo>
                  <a:pt x="235" y="188"/>
                </a:lnTo>
                <a:lnTo>
                  <a:pt x="234" y="196"/>
                </a:lnTo>
                <a:lnTo>
                  <a:pt x="233" y="198"/>
                </a:lnTo>
                <a:lnTo>
                  <a:pt x="232" y="198"/>
                </a:lnTo>
                <a:lnTo>
                  <a:pt x="231" y="200"/>
                </a:lnTo>
                <a:lnTo>
                  <a:pt x="229" y="203"/>
                </a:lnTo>
                <a:lnTo>
                  <a:pt x="229" y="204"/>
                </a:lnTo>
                <a:lnTo>
                  <a:pt x="228" y="204"/>
                </a:lnTo>
                <a:lnTo>
                  <a:pt x="221" y="204"/>
                </a:lnTo>
                <a:lnTo>
                  <a:pt x="219" y="203"/>
                </a:lnTo>
                <a:lnTo>
                  <a:pt x="219" y="201"/>
                </a:lnTo>
                <a:lnTo>
                  <a:pt x="219" y="197"/>
                </a:lnTo>
                <a:lnTo>
                  <a:pt x="216" y="189"/>
                </a:lnTo>
                <a:lnTo>
                  <a:pt x="215" y="187"/>
                </a:lnTo>
                <a:lnTo>
                  <a:pt x="213" y="190"/>
                </a:lnTo>
                <a:lnTo>
                  <a:pt x="213" y="191"/>
                </a:lnTo>
                <a:lnTo>
                  <a:pt x="211" y="192"/>
                </a:lnTo>
                <a:lnTo>
                  <a:pt x="207" y="197"/>
                </a:lnTo>
                <a:lnTo>
                  <a:pt x="206" y="198"/>
                </a:lnTo>
                <a:lnTo>
                  <a:pt x="203" y="200"/>
                </a:lnTo>
                <a:lnTo>
                  <a:pt x="202" y="201"/>
                </a:lnTo>
                <a:lnTo>
                  <a:pt x="198" y="201"/>
                </a:lnTo>
                <a:lnTo>
                  <a:pt x="196" y="200"/>
                </a:lnTo>
                <a:lnTo>
                  <a:pt x="193" y="198"/>
                </a:lnTo>
                <a:lnTo>
                  <a:pt x="190" y="198"/>
                </a:lnTo>
                <a:lnTo>
                  <a:pt x="183" y="198"/>
                </a:lnTo>
                <a:lnTo>
                  <a:pt x="182" y="198"/>
                </a:lnTo>
                <a:lnTo>
                  <a:pt x="183" y="197"/>
                </a:lnTo>
                <a:lnTo>
                  <a:pt x="183" y="194"/>
                </a:lnTo>
                <a:lnTo>
                  <a:pt x="182" y="193"/>
                </a:lnTo>
                <a:lnTo>
                  <a:pt x="180" y="191"/>
                </a:lnTo>
                <a:lnTo>
                  <a:pt x="179" y="191"/>
                </a:lnTo>
                <a:lnTo>
                  <a:pt x="177" y="189"/>
                </a:lnTo>
                <a:lnTo>
                  <a:pt x="176" y="182"/>
                </a:lnTo>
                <a:lnTo>
                  <a:pt x="176" y="181"/>
                </a:lnTo>
                <a:lnTo>
                  <a:pt x="174" y="179"/>
                </a:lnTo>
                <a:lnTo>
                  <a:pt x="173" y="179"/>
                </a:lnTo>
                <a:lnTo>
                  <a:pt x="171" y="179"/>
                </a:lnTo>
                <a:lnTo>
                  <a:pt x="170" y="177"/>
                </a:lnTo>
                <a:lnTo>
                  <a:pt x="167" y="176"/>
                </a:lnTo>
                <a:lnTo>
                  <a:pt x="164" y="176"/>
                </a:lnTo>
                <a:lnTo>
                  <a:pt x="162" y="179"/>
                </a:lnTo>
                <a:lnTo>
                  <a:pt x="161" y="179"/>
                </a:lnTo>
                <a:lnTo>
                  <a:pt x="159" y="179"/>
                </a:lnTo>
                <a:lnTo>
                  <a:pt x="159" y="178"/>
                </a:lnTo>
                <a:lnTo>
                  <a:pt x="158" y="178"/>
                </a:lnTo>
                <a:lnTo>
                  <a:pt x="158" y="179"/>
                </a:lnTo>
                <a:lnTo>
                  <a:pt x="158" y="184"/>
                </a:lnTo>
                <a:lnTo>
                  <a:pt x="159" y="186"/>
                </a:lnTo>
                <a:lnTo>
                  <a:pt x="161" y="189"/>
                </a:lnTo>
                <a:lnTo>
                  <a:pt x="161" y="192"/>
                </a:lnTo>
                <a:lnTo>
                  <a:pt x="160" y="197"/>
                </a:lnTo>
                <a:lnTo>
                  <a:pt x="142" y="201"/>
                </a:lnTo>
                <a:lnTo>
                  <a:pt x="141" y="200"/>
                </a:lnTo>
                <a:lnTo>
                  <a:pt x="140" y="199"/>
                </a:lnTo>
                <a:lnTo>
                  <a:pt x="139" y="198"/>
                </a:lnTo>
                <a:lnTo>
                  <a:pt x="139" y="198"/>
                </a:lnTo>
                <a:lnTo>
                  <a:pt x="138" y="197"/>
                </a:lnTo>
                <a:lnTo>
                  <a:pt x="132" y="198"/>
                </a:lnTo>
                <a:lnTo>
                  <a:pt x="130" y="200"/>
                </a:lnTo>
                <a:lnTo>
                  <a:pt x="128" y="201"/>
                </a:lnTo>
                <a:lnTo>
                  <a:pt x="126" y="199"/>
                </a:lnTo>
                <a:lnTo>
                  <a:pt x="126" y="198"/>
                </a:lnTo>
                <a:lnTo>
                  <a:pt x="123" y="197"/>
                </a:lnTo>
                <a:lnTo>
                  <a:pt x="121" y="198"/>
                </a:lnTo>
                <a:lnTo>
                  <a:pt x="123" y="202"/>
                </a:lnTo>
                <a:lnTo>
                  <a:pt x="124" y="206"/>
                </a:lnTo>
                <a:lnTo>
                  <a:pt x="125" y="209"/>
                </a:lnTo>
                <a:lnTo>
                  <a:pt x="124" y="211"/>
                </a:lnTo>
                <a:lnTo>
                  <a:pt x="123" y="214"/>
                </a:lnTo>
                <a:lnTo>
                  <a:pt x="122" y="215"/>
                </a:lnTo>
                <a:lnTo>
                  <a:pt x="121" y="215"/>
                </a:lnTo>
                <a:lnTo>
                  <a:pt x="120" y="217"/>
                </a:lnTo>
                <a:lnTo>
                  <a:pt x="120" y="217"/>
                </a:lnTo>
                <a:lnTo>
                  <a:pt x="120" y="218"/>
                </a:lnTo>
                <a:lnTo>
                  <a:pt x="121" y="219"/>
                </a:lnTo>
                <a:lnTo>
                  <a:pt x="122" y="219"/>
                </a:lnTo>
                <a:lnTo>
                  <a:pt x="125" y="218"/>
                </a:lnTo>
                <a:lnTo>
                  <a:pt x="131" y="225"/>
                </a:lnTo>
                <a:lnTo>
                  <a:pt x="132" y="226"/>
                </a:lnTo>
                <a:lnTo>
                  <a:pt x="130" y="227"/>
                </a:lnTo>
                <a:lnTo>
                  <a:pt x="128" y="227"/>
                </a:lnTo>
                <a:lnTo>
                  <a:pt x="127" y="228"/>
                </a:lnTo>
                <a:lnTo>
                  <a:pt x="127" y="230"/>
                </a:lnTo>
                <a:lnTo>
                  <a:pt x="127" y="233"/>
                </a:lnTo>
                <a:lnTo>
                  <a:pt x="130" y="234"/>
                </a:lnTo>
                <a:lnTo>
                  <a:pt x="131" y="234"/>
                </a:lnTo>
                <a:lnTo>
                  <a:pt x="132" y="235"/>
                </a:lnTo>
                <a:lnTo>
                  <a:pt x="139" y="238"/>
                </a:lnTo>
                <a:lnTo>
                  <a:pt x="139" y="239"/>
                </a:lnTo>
                <a:lnTo>
                  <a:pt x="139" y="240"/>
                </a:lnTo>
                <a:lnTo>
                  <a:pt x="137" y="241"/>
                </a:lnTo>
                <a:lnTo>
                  <a:pt x="136" y="242"/>
                </a:lnTo>
                <a:lnTo>
                  <a:pt x="136" y="243"/>
                </a:lnTo>
                <a:lnTo>
                  <a:pt x="133" y="249"/>
                </a:lnTo>
                <a:lnTo>
                  <a:pt x="133" y="250"/>
                </a:lnTo>
                <a:lnTo>
                  <a:pt x="134" y="250"/>
                </a:lnTo>
                <a:lnTo>
                  <a:pt x="137" y="252"/>
                </a:lnTo>
                <a:lnTo>
                  <a:pt x="136" y="253"/>
                </a:lnTo>
                <a:lnTo>
                  <a:pt x="135" y="254"/>
                </a:lnTo>
                <a:lnTo>
                  <a:pt x="134" y="256"/>
                </a:lnTo>
                <a:lnTo>
                  <a:pt x="132" y="256"/>
                </a:lnTo>
                <a:lnTo>
                  <a:pt x="129" y="255"/>
                </a:lnTo>
                <a:lnTo>
                  <a:pt x="125" y="252"/>
                </a:lnTo>
                <a:lnTo>
                  <a:pt x="124" y="250"/>
                </a:lnTo>
                <a:lnTo>
                  <a:pt x="122" y="248"/>
                </a:lnTo>
                <a:lnTo>
                  <a:pt x="121" y="247"/>
                </a:lnTo>
                <a:lnTo>
                  <a:pt x="120" y="247"/>
                </a:lnTo>
                <a:lnTo>
                  <a:pt x="119" y="247"/>
                </a:lnTo>
                <a:lnTo>
                  <a:pt x="110" y="252"/>
                </a:lnTo>
                <a:lnTo>
                  <a:pt x="107" y="255"/>
                </a:lnTo>
                <a:lnTo>
                  <a:pt x="105" y="261"/>
                </a:lnTo>
                <a:lnTo>
                  <a:pt x="103" y="264"/>
                </a:lnTo>
                <a:lnTo>
                  <a:pt x="103" y="264"/>
                </a:lnTo>
                <a:lnTo>
                  <a:pt x="100" y="262"/>
                </a:lnTo>
                <a:lnTo>
                  <a:pt x="98" y="260"/>
                </a:lnTo>
                <a:lnTo>
                  <a:pt x="97" y="257"/>
                </a:lnTo>
                <a:lnTo>
                  <a:pt x="97" y="256"/>
                </a:lnTo>
                <a:lnTo>
                  <a:pt x="96" y="255"/>
                </a:lnTo>
                <a:lnTo>
                  <a:pt x="95" y="254"/>
                </a:lnTo>
                <a:lnTo>
                  <a:pt x="94" y="252"/>
                </a:lnTo>
                <a:lnTo>
                  <a:pt x="90" y="249"/>
                </a:lnTo>
                <a:lnTo>
                  <a:pt x="89" y="248"/>
                </a:lnTo>
                <a:lnTo>
                  <a:pt x="87" y="246"/>
                </a:lnTo>
                <a:lnTo>
                  <a:pt x="85" y="245"/>
                </a:lnTo>
                <a:lnTo>
                  <a:pt x="82" y="240"/>
                </a:lnTo>
                <a:lnTo>
                  <a:pt x="82" y="238"/>
                </a:lnTo>
                <a:lnTo>
                  <a:pt x="81" y="237"/>
                </a:lnTo>
                <a:lnTo>
                  <a:pt x="76" y="232"/>
                </a:lnTo>
                <a:lnTo>
                  <a:pt x="74" y="230"/>
                </a:lnTo>
                <a:lnTo>
                  <a:pt x="68" y="224"/>
                </a:lnTo>
                <a:lnTo>
                  <a:pt x="63" y="221"/>
                </a:lnTo>
                <a:lnTo>
                  <a:pt x="62" y="221"/>
                </a:lnTo>
                <a:lnTo>
                  <a:pt x="58" y="217"/>
                </a:lnTo>
                <a:lnTo>
                  <a:pt x="57" y="217"/>
                </a:lnTo>
                <a:lnTo>
                  <a:pt x="55" y="214"/>
                </a:lnTo>
                <a:lnTo>
                  <a:pt x="54" y="213"/>
                </a:lnTo>
                <a:lnTo>
                  <a:pt x="53" y="212"/>
                </a:lnTo>
                <a:lnTo>
                  <a:pt x="50" y="211"/>
                </a:lnTo>
                <a:lnTo>
                  <a:pt x="44" y="204"/>
                </a:lnTo>
                <a:lnTo>
                  <a:pt x="43" y="202"/>
                </a:lnTo>
                <a:lnTo>
                  <a:pt x="44" y="204"/>
                </a:lnTo>
                <a:lnTo>
                  <a:pt x="45" y="204"/>
                </a:lnTo>
                <a:lnTo>
                  <a:pt x="47" y="204"/>
                </a:lnTo>
                <a:lnTo>
                  <a:pt x="48" y="204"/>
                </a:lnTo>
                <a:lnTo>
                  <a:pt x="54" y="208"/>
                </a:lnTo>
                <a:lnTo>
                  <a:pt x="54" y="209"/>
                </a:lnTo>
                <a:lnTo>
                  <a:pt x="56" y="211"/>
                </a:lnTo>
                <a:lnTo>
                  <a:pt x="62" y="207"/>
                </a:lnTo>
                <a:lnTo>
                  <a:pt x="61" y="205"/>
                </a:lnTo>
                <a:lnTo>
                  <a:pt x="58" y="204"/>
                </a:lnTo>
                <a:lnTo>
                  <a:pt x="56" y="206"/>
                </a:lnTo>
                <a:lnTo>
                  <a:pt x="55" y="207"/>
                </a:lnTo>
                <a:lnTo>
                  <a:pt x="53" y="206"/>
                </a:lnTo>
                <a:lnTo>
                  <a:pt x="51" y="203"/>
                </a:lnTo>
                <a:lnTo>
                  <a:pt x="50" y="201"/>
                </a:lnTo>
                <a:lnTo>
                  <a:pt x="47" y="201"/>
                </a:lnTo>
                <a:lnTo>
                  <a:pt x="46" y="202"/>
                </a:lnTo>
                <a:lnTo>
                  <a:pt x="45" y="204"/>
                </a:lnTo>
                <a:lnTo>
                  <a:pt x="43" y="202"/>
                </a:lnTo>
                <a:lnTo>
                  <a:pt x="41" y="201"/>
                </a:lnTo>
                <a:lnTo>
                  <a:pt x="40" y="200"/>
                </a:lnTo>
                <a:lnTo>
                  <a:pt x="38" y="198"/>
                </a:lnTo>
                <a:lnTo>
                  <a:pt x="37" y="198"/>
                </a:lnTo>
                <a:lnTo>
                  <a:pt x="37" y="196"/>
                </a:lnTo>
                <a:lnTo>
                  <a:pt x="37" y="194"/>
                </a:lnTo>
                <a:lnTo>
                  <a:pt x="37" y="192"/>
                </a:lnTo>
                <a:lnTo>
                  <a:pt x="37" y="191"/>
                </a:lnTo>
                <a:lnTo>
                  <a:pt x="34" y="189"/>
                </a:lnTo>
                <a:lnTo>
                  <a:pt x="33" y="188"/>
                </a:lnTo>
                <a:lnTo>
                  <a:pt x="32" y="187"/>
                </a:lnTo>
                <a:lnTo>
                  <a:pt x="31" y="185"/>
                </a:lnTo>
                <a:lnTo>
                  <a:pt x="29" y="184"/>
                </a:lnTo>
                <a:lnTo>
                  <a:pt x="27" y="180"/>
                </a:lnTo>
                <a:lnTo>
                  <a:pt x="26" y="179"/>
                </a:lnTo>
                <a:lnTo>
                  <a:pt x="31" y="179"/>
                </a:lnTo>
                <a:lnTo>
                  <a:pt x="33" y="182"/>
                </a:lnTo>
                <a:lnTo>
                  <a:pt x="33" y="184"/>
                </a:lnTo>
                <a:lnTo>
                  <a:pt x="36" y="186"/>
                </a:lnTo>
                <a:lnTo>
                  <a:pt x="37" y="185"/>
                </a:lnTo>
                <a:lnTo>
                  <a:pt x="37" y="185"/>
                </a:lnTo>
                <a:lnTo>
                  <a:pt x="35" y="180"/>
                </a:lnTo>
                <a:lnTo>
                  <a:pt x="33" y="177"/>
                </a:lnTo>
                <a:lnTo>
                  <a:pt x="29" y="176"/>
                </a:lnTo>
                <a:lnTo>
                  <a:pt x="28" y="177"/>
                </a:lnTo>
                <a:lnTo>
                  <a:pt x="26" y="177"/>
                </a:lnTo>
                <a:lnTo>
                  <a:pt x="24" y="177"/>
                </a:lnTo>
                <a:lnTo>
                  <a:pt x="24" y="174"/>
                </a:lnTo>
                <a:lnTo>
                  <a:pt x="24" y="172"/>
                </a:lnTo>
                <a:lnTo>
                  <a:pt x="24" y="172"/>
                </a:lnTo>
                <a:lnTo>
                  <a:pt x="23" y="167"/>
                </a:lnTo>
                <a:lnTo>
                  <a:pt x="22" y="166"/>
                </a:lnTo>
                <a:lnTo>
                  <a:pt x="21" y="165"/>
                </a:lnTo>
                <a:lnTo>
                  <a:pt x="21" y="163"/>
                </a:lnTo>
                <a:lnTo>
                  <a:pt x="18" y="160"/>
                </a:lnTo>
                <a:lnTo>
                  <a:pt x="16" y="158"/>
                </a:lnTo>
                <a:lnTo>
                  <a:pt x="15" y="157"/>
                </a:lnTo>
                <a:lnTo>
                  <a:pt x="14" y="155"/>
                </a:lnTo>
                <a:lnTo>
                  <a:pt x="13" y="153"/>
                </a:lnTo>
                <a:lnTo>
                  <a:pt x="12" y="151"/>
                </a:lnTo>
                <a:lnTo>
                  <a:pt x="12" y="152"/>
                </a:lnTo>
                <a:lnTo>
                  <a:pt x="13" y="153"/>
                </a:lnTo>
                <a:lnTo>
                  <a:pt x="15" y="154"/>
                </a:lnTo>
                <a:lnTo>
                  <a:pt x="16" y="155"/>
                </a:lnTo>
                <a:lnTo>
                  <a:pt x="18" y="158"/>
                </a:lnTo>
                <a:lnTo>
                  <a:pt x="23" y="163"/>
                </a:lnTo>
                <a:lnTo>
                  <a:pt x="25" y="168"/>
                </a:lnTo>
                <a:lnTo>
                  <a:pt x="28" y="167"/>
                </a:lnTo>
                <a:lnTo>
                  <a:pt x="30" y="168"/>
                </a:lnTo>
                <a:lnTo>
                  <a:pt x="31" y="169"/>
                </a:lnTo>
                <a:lnTo>
                  <a:pt x="31" y="166"/>
                </a:lnTo>
                <a:lnTo>
                  <a:pt x="32" y="166"/>
                </a:lnTo>
                <a:lnTo>
                  <a:pt x="34" y="166"/>
                </a:lnTo>
                <a:lnTo>
                  <a:pt x="35" y="166"/>
                </a:lnTo>
                <a:lnTo>
                  <a:pt x="33" y="164"/>
                </a:lnTo>
                <a:lnTo>
                  <a:pt x="31" y="162"/>
                </a:lnTo>
                <a:lnTo>
                  <a:pt x="30" y="165"/>
                </a:lnTo>
                <a:lnTo>
                  <a:pt x="28" y="165"/>
                </a:lnTo>
                <a:lnTo>
                  <a:pt x="26" y="166"/>
                </a:lnTo>
                <a:lnTo>
                  <a:pt x="25" y="165"/>
                </a:lnTo>
                <a:lnTo>
                  <a:pt x="24" y="162"/>
                </a:lnTo>
                <a:lnTo>
                  <a:pt x="24" y="160"/>
                </a:lnTo>
                <a:lnTo>
                  <a:pt x="27" y="158"/>
                </a:lnTo>
                <a:lnTo>
                  <a:pt x="28" y="156"/>
                </a:lnTo>
                <a:lnTo>
                  <a:pt x="28" y="155"/>
                </a:lnTo>
                <a:lnTo>
                  <a:pt x="27" y="153"/>
                </a:lnTo>
                <a:lnTo>
                  <a:pt x="27" y="153"/>
                </a:lnTo>
                <a:lnTo>
                  <a:pt x="27" y="155"/>
                </a:lnTo>
                <a:lnTo>
                  <a:pt x="27" y="156"/>
                </a:lnTo>
                <a:lnTo>
                  <a:pt x="25" y="157"/>
                </a:lnTo>
                <a:lnTo>
                  <a:pt x="23" y="158"/>
                </a:lnTo>
                <a:lnTo>
                  <a:pt x="20" y="158"/>
                </a:lnTo>
                <a:lnTo>
                  <a:pt x="15" y="154"/>
                </a:lnTo>
                <a:lnTo>
                  <a:pt x="14" y="153"/>
                </a:lnTo>
                <a:lnTo>
                  <a:pt x="13" y="153"/>
                </a:lnTo>
                <a:lnTo>
                  <a:pt x="14" y="151"/>
                </a:lnTo>
                <a:lnTo>
                  <a:pt x="13" y="147"/>
                </a:lnTo>
                <a:lnTo>
                  <a:pt x="9" y="141"/>
                </a:lnTo>
                <a:lnTo>
                  <a:pt x="5" y="134"/>
                </a:lnTo>
                <a:lnTo>
                  <a:pt x="4" y="133"/>
                </a:lnTo>
                <a:lnTo>
                  <a:pt x="0" y="126"/>
                </a:lnTo>
                <a:lnTo>
                  <a:pt x="0" y="124"/>
                </a:lnTo>
                <a:lnTo>
                  <a:pt x="0" y="123"/>
                </a:lnTo>
                <a:lnTo>
                  <a:pt x="2" y="124"/>
                </a:lnTo>
                <a:lnTo>
                  <a:pt x="4" y="126"/>
                </a:lnTo>
                <a:lnTo>
                  <a:pt x="4" y="127"/>
                </a:lnTo>
                <a:lnTo>
                  <a:pt x="7" y="129"/>
                </a:lnTo>
                <a:lnTo>
                  <a:pt x="12" y="130"/>
                </a:lnTo>
                <a:lnTo>
                  <a:pt x="13" y="133"/>
                </a:lnTo>
                <a:lnTo>
                  <a:pt x="17" y="127"/>
                </a:lnTo>
                <a:lnTo>
                  <a:pt x="17" y="125"/>
                </a:lnTo>
                <a:lnTo>
                  <a:pt x="17" y="124"/>
                </a:lnTo>
                <a:lnTo>
                  <a:pt x="18" y="123"/>
                </a:lnTo>
                <a:lnTo>
                  <a:pt x="18" y="122"/>
                </a:lnTo>
                <a:lnTo>
                  <a:pt x="20" y="121"/>
                </a:lnTo>
                <a:lnTo>
                  <a:pt x="21" y="121"/>
                </a:lnTo>
                <a:lnTo>
                  <a:pt x="24" y="115"/>
                </a:lnTo>
                <a:lnTo>
                  <a:pt x="25" y="115"/>
                </a:lnTo>
                <a:lnTo>
                  <a:pt x="26" y="113"/>
                </a:lnTo>
                <a:lnTo>
                  <a:pt x="26" y="111"/>
                </a:lnTo>
                <a:lnTo>
                  <a:pt x="26" y="110"/>
                </a:lnTo>
                <a:lnTo>
                  <a:pt x="26" y="109"/>
                </a:lnTo>
                <a:lnTo>
                  <a:pt x="26" y="108"/>
                </a:lnTo>
                <a:lnTo>
                  <a:pt x="26" y="106"/>
                </a:lnTo>
                <a:lnTo>
                  <a:pt x="27" y="105"/>
                </a:lnTo>
                <a:lnTo>
                  <a:pt x="27" y="103"/>
                </a:lnTo>
                <a:lnTo>
                  <a:pt x="27" y="102"/>
                </a:lnTo>
                <a:lnTo>
                  <a:pt x="27" y="101"/>
                </a:lnTo>
                <a:lnTo>
                  <a:pt x="27" y="99"/>
                </a:lnTo>
                <a:lnTo>
                  <a:pt x="28" y="98"/>
                </a:lnTo>
                <a:lnTo>
                  <a:pt x="28" y="98"/>
                </a:lnTo>
                <a:lnTo>
                  <a:pt x="27" y="95"/>
                </a:lnTo>
                <a:lnTo>
                  <a:pt x="26" y="91"/>
                </a:lnTo>
                <a:lnTo>
                  <a:pt x="25" y="86"/>
                </a:lnTo>
                <a:lnTo>
                  <a:pt x="26" y="85"/>
                </a:lnTo>
                <a:lnTo>
                  <a:pt x="28" y="83"/>
                </a:lnTo>
                <a:lnTo>
                  <a:pt x="29" y="84"/>
                </a:lnTo>
                <a:lnTo>
                  <a:pt x="29" y="89"/>
                </a:lnTo>
                <a:lnTo>
                  <a:pt x="32" y="91"/>
                </a:lnTo>
                <a:lnTo>
                  <a:pt x="34" y="91"/>
                </a:lnTo>
                <a:lnTo>
                  <a:pt x="37" y="91"/>
                </a:lnTo>
                <a:lnTo>
                  <a:pt x="43" y="93"/>
                </a:lnTo>
                <a:lnTo>
                  <a:pt x="44" y="94"/>
                </a:lnTo>
                <a:lnTo>
                  <a:pt x="46" y="93"/>
                </a:lnTo>
                <a:lnTo>
                  <a:pt x="52" y="90"/>
                </a:lnTo>
                <a:lnTo>
                  <a:pt x="50" y="90"/>
                </a:lnTo>
                <a:lnTo>
                  <a:pt x="48" y="91"/>
                </a:lnTo>
                <a:lnTo>
                  <a:pt x="46" y="90"/>
                </a:lnTo>
                <a:lnTo>
                  <a:pt x="45" y="90"/>
                </a:lnTo>
                <a:lnTo>
                  <a:pt x="42" y="89"/>
                </a:lnTo>
                <a:lnTo>
                  <a:pt x="37" y="87"/>
                </a:lnTo>
                <a:lnTo>
                  <a:pt x="36" y="86"/>
                </a:lnTo>
                <a:lnTo>
                  <a:pt x="34" y="86"/>
                </a:lnTo>
                <a:lnTo>
                  <a:pt x="32" y="83"/>
                </a:lnTo>
                <a:lnTo>
                  <a:pt x="31" y="82"/>
                </a:lnTo>
                <a:lnTo>
                  <a:pt x="31" y="79"/>
                </a:lnTo>
                <a:lnTo>
                  <a:pt x="31" y="78"/>
                </a:lnTo>
                <a:lnTo>
                  <a:pt x="28" y="76"/>
                </a:lnTo>
                <a:lnTo>
                  <a:pt x="27" y="76"/>
                </a:lnTo>
                <a:lnTo>
                  <a:pt x="26" y="76"/>
                </a:lnTo>
                <a:lnTo>
                  <a:pt x="26" y="74"/>
                </a:lnTo>
                <a:lnTo>
                  <a:pt x="26" y="72"/>
                </a:lnTo>
                <a:lnTo>
                  <a:pt x="35" y="70"/>
                </a:lnTo>
                <a:lnTo>
                  <a:pt x="36" y="70"/>
                </a:lnTo>
                <a:lnTo>
                  <a:pt x="37" y="71"/>
                </a:lnTo>
                <a:lnTo>
                  <a:pt x="37" y="73"/>
                </a:lnTo>
                <a:lnTo>
                  <a:pt x="37" y="74"/>
                </a:lnTo>
                <a:lnTo>
                  <a:pt x="37" y="76"/>
                </a:lnTo>
                <a:lnTo>
                  <a:pt x="37" y="77"/>
                </a:lnTo>
                <a:lnTo>
                  <a:pt x="38" y="78"/>
                </a:lnTo>
                <a:lnTo>
                  <a:pt x="39" y="75"/>
                </a:lnTo>
                <a:lnTo>
                  <a:pt x="40" y="74"/>
                </a:lnTo>
                <a:lnTo>
                  <a:pt x="39" y="65"/>
                </a:lnTo>
                <a:lnTo>
                  <a:pt x="39" y="63"/>
                </a:lnTo>
                <a:lnTo>
                  <a:pt x="38" y="63"/>
                </a:lnTo>
                <a:lnTo>
                  <a:pt x="37" y="58"/>
                </a:lnTo>
                <a:lnTo>
                  <a:pt x="37" y="57"/>
                </a:lnTo>
                <a:lnTo>
                  <a:pt x="38" y="55"/>
                </a:lnTo>
                <a:lnTo>
                  <a:pt x="42" y="54"/>
                </a:lnTo>
                <a:lnTo>
                  <a:pt x="44" y="54"/>
                </a:lnTo>
                <a:lnTo>
                  <a:pt x="45" y="54"/>
                </a:lnTo>
                <a:lnTo>
                  <a:pt x="47" y="56"/>
                </a:lnTo>
                <a:lnTo>
                  <a:pt x="48" y="56"/>
                </a:lnTo>
                <a:lnTo>
                  <a:pt x="50" y="57"/>
                </a:lnTo>
                <a:lnTo>
                  <a:pt x="50" y="58"/>
                </a:lnTo>
                <a:lnTo>
                  <a:pt x="53" y="59"/>
                </a:lnTo>
                <a:lnTo>
                  <a:pt x="54" y="58"/>
                </a:lnTo>
                <a:lnTo>
                  <a:pt x="55" y="56"/>
                </a:lnTo>
                <a:lnTo>
                  <a:pt x="56" y="56"/>
                </a:lnTo>
                <a:lnTo>
                  <a:pt x="56" y="56"/>
                </a:lnTo>
                <a:lnTo>
                  <a:pt x="65" y="56"/>
                </a:lnTo>
                <a:lnTo>
                  <a:pt x="66" y="56"/>
                </a:lnTo>
                <a:lnTo>
                  <a:pt x="67" y="56"/>
                </a:lnTo>
                <a:lnTo>
                  <a:pt x="69" y="56"/>
                </a:lnTo>
                <a:lnTo>
                  <a:pt x="73" y="56"/>
                </a:lnTo>
                <a:lnTo>
                  <a:pt x="76" y="56"/>
                </a:lnTo>
                <a:lnTo>
                  <a:pt x="77" y="56"/>
                </a:lnTo>
                <a:lnTo>
                  <a:pt x="88" y="56"/>
                </a:lnTo>
                <a:lnTo>
                  <a:pt x="94" y="56"/>
                </a:lnTo>
                <a:lnTo>
                  <a:pt x="96" y="56"/>
                </a:lnTo>
                <a:lnTo>
                  <a:pt x="107" y="56"/>
                </a:lnTo>
                <a:lnTo>
                  <a:pt x="113" y="56"/>
                </a:lnTo>
                <a:lnTo>
                  <a:pt x="113" y="38"/>
                </a:lnTo>
                <a:lnTo>
                  <a:pt x="112" y="31"/>
                </a:lnTo>
                <a:lnTo>
                  <a:pt x="112" y="27"/>
                </a:lnTo>
                <a:lnTo>
                  <a:pt x="112" y="25"/>
                </a:lnTo>
                <a:lnTo>
                  <a:pt x="112" y="21"/>
                </a:lnTo>
                <a:lnTo>
                  <a:pt x="112" y="17"/>
                </a:lnTo>
                <a:lnTo>
                  <a:pt x="112" y="14"/>
                </a:lnTo>
                <a:lnTo>
                  <a:pt x="112" y="13"/>
                </a:lnTo>
                <a:lnTo>
                  <a:pt x="112" y="6"/>
                </a:lnTo>
                <a:lnTo>
                  <a:pt x="112" y="6"/>
                </a:lnTo>
                <a:lnTo>
                  <a:pt x="113" y="4"/>
                </a:lnTo>
                <a:lnTo>
                  <a:pt x="113" y="1"/>
                </a:lnTo>
                <a:lnTo>
                  <a:pt x="122" y="0"/>
                </a:lnTo>
                <a:lnTo>
                  <a:pt x="127" y="0"/>
                </a:lnTo>
                <a:lnTo>
                  <a:pt x="129" y="2"/>
                </a:lnTo>
                <a:lnTo>
                  <a:pt x="150" y="2"/>
                </a:lnTo>
                <a:lnTo>
                  <a:pt x="151" y="1"/>
                </a:lnTo>
                <a:lnTo>
                  <a:pt x="154" y="0"/>
                </a:lnTo>
                <a:lnTo>
                  <a:pt x="160" y="1"/>
                </a:lnTo>
                <a:lnTo>
                  <a:pt x="161" y="1"/>
                </a:lnTo>
                <a:lnTo>
                  <a:pt x="162" y="2"/>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2" name="Freeform 54">
            <a:extLst>
              <a:ext uri="{FF2B5EF4-FFF2-40B4-BE49-F238E27FC236}">
                <a16:creationId xmlns:a16="http://schemas.microsoft.com/office/drawing/2014/main" id="{CDD19BEB-39CA-DFF4-09BB-45A7A5B92809}"/>
              </a:ext>
            </a:extLst>
          </p:cNvPr>
          <p:cNvSpPr>
            <a:spLocks noEditPoints="1"/>
          </p:cNvSpPr>
          <p:nvPr/>
        </p:nvSpPr>
        <p:spPr bwMode="auto">
          <a:xfrm>
            <a:off x="2602047" y="2790529"/>
            <a:ext cx="973089" cy="871662"/>
          </a:xfrm>
          <a:custGeom>
            <a:avLst/>
            <a:gdLst/>
            <a:ahLst/>
            <a:cxnLst>
              <a:cxn ang="0">
                <a:pos x="445" y="283"/>
              </a:cxn>
              <a:cxn ang="0">
                <a:pos x="442" y="294"/>
              </a:cxn>
              <a:cxn ang="0">
                <a:pos x="429" y="218"/>
              </a:cxn>
              <a:cxn ang="0">
                <a:pos x="428" y="231"/>
              </a:cxn>
              <a:cxn ang="0">
                <a:pos x="416" y="223"/>
              </a:cxn>
              <a:cxn ang="0">
                <a:pos x="415" y="212"/>
              </a:cxn>
              <a:cxn ang="0">
                <a:pos x="423" y="205"/>
              </a:cxn>
              <a:cxn ang="0">
                <a:pos x="426" y="218"/>
              </a:cxn>
              <a:cxn ang="0">
                <a:pos x="438" y="181"/>
              </a:cxn>
              <a:cxn ang="0">
                <a:pos x="437" y="166"/>
              </a:cxn>
              <a:cxn ang="0">
                <a:pos x="444" y="180"/>
              </a:cxn>
              <a:cxn ang="0">
                <a:pos x="155" y="0"/>
              </a:cxn>
              <a:cxn ang="0">
                <a:pos x="199" y="2"/>
              </a:cxn>
              <a:cxn ang="0">
                <a:pos x="310" y="64"/>
              </a:cxn>
              <a:cxn ang="0">
                <a:pos x="353" y="96"/>
              </a:cxn>
              <a:cxn ang="0">
                <a:pos x="355" y="109"/>
              </a:cxn>
              <a:cxn ang="0">
                <a:pos x="416" y="156"/>
              </a:cxn>
              <a:cxn ang="0">
                <a:pos x="414" y="168"/>
              </a:cxn>
              <a:cxn ang="0">
                <a:pos x="398" y="214"/>
              </a:cxn>
              <a:cxn ang="0">
                <a:pos x="409" y="232"/>
              </a:cxn>
              <a:cxn ang="0">
                <a:pos x="429" y="251"/>
              </a:cxn>
              <a:cxn ang="0">
                <a:pos x="420" y="276"/>
              </a:cxn>
              <a:cxn ang="0">
                <a:pos x="422" y="309"/>
              </a:cxn>
              <a:cxn ang="0">
                <a:pos x="425" y="333"/>
              </a:cxn>
              <a:cxn ang="0">
                <a:pos x="441" y="373"/>
              </a:cxn>
              <a:cxn ang="0">
                <a:pos x="450" y="391"/>
              </a:cxn>
              <a:cxn ang="0">
                <a:pos x="459" y="392"/>
              </a:cxn>
              <a:cxn ang="0">
                <a:pos x="448" y="416"/>
              </a:cxn>
              <a:cxn ang="0">
                <a:pos x="430" y="423"/>
              </a:cxn>
              <a:cxn ang="0">
                <a:pos x="405" y="431"/>
              </a:cxn>
              <a:cxn ang="0">
                <a:pos x="381" y="439"/>
              </a:cxn>
              <a:cxn ang="0">
                <a:pos x="358" y="444"/>
              </a:cxn>
              <a:cxn ang="0">
                <a:pos x="328" y="452"/>
              </a:cxn>
              <a:cxn ang="0">
                <a:pos x="297" y="453"/>
              </a:cxn>
              <a:cxn ang="0">
                <a:pos x="269" y="444"/>
              </a:cxn>
              <a:cxn ang="0">
                <a:pos x="234" y="440"/>
              </a:cxn>
              <a:cxn ang="0">
                <a:pos x="224" y="419"/>
              </a:cxn>
              <a:cxn ang="0">
                <a:pos x="220" y="397"/>
              </a:cxn>
              <a:cxn ang="0">
                <a:pos x="204" y="365"/>
              </a:cxn>
              <a:cxn ang="0">
                <a:pos x="194" y="368"/>
              </a:cxn>
              <a:cxn ang="0">
                <a:pos x="172" y="364"/>
              </a:cxn>
              <a:cxn ang="0">
                <a:pos x="152" y="356"/>
              </a:cxn>
              <a:cxn ang="0">
                <a:pos x="129" y="345"/>
              </a:cxn>
              <a:cxn ang="0">
                <a:pos x="113" y="341"/>
              </a:cxn>
              <a:cxn ang="0">
                <a:pos x="101" y="335"/>
              </a:cxn>
              <a:cxn ang="0">
                <a:pos x="79" y="321"/>
              </a:cxn>
              <a:cxn ang="0">
                <a:pos x="64" y="313"/>
              </a:cxn>
              <a:cxn ang="0">
                <a:pos x="52" y="288"/>
              </a:cxn>
              <a:cxn ang="0">
                <a:pos x="45" y="272"/>
              </a:cxn>
              <a:cxn ang="0">
                <a:pos x="34" y="251"/>
              </a:cxn>
              <a:cxn ang="0">
                <a:pos x="16" y="239"/>
              </a:cxn>
              <a:cxn ang="0">
                <a:pos x="7" y="210"/>
              </a:cxn>
              <a:cxn ang="0">
                <a:pos x="9" y="192"/>
              </a:cxn>
              <a:cxn ang="0">
                <a:pos x="2" y="175"/>
              </a:cxn>
              <a:cxn ang="0">
                <a:pos x="1" y="159"/>
              </a:cxn>
              <a:cxn ang="0">
                <a:pos x="25" y="141"/>
              </a:cxn>
              <a:cxn ang="0">
                <a:pos x="44" y="116"/>
              </a:cxn>
              <a:cxn ang="0">
                <a:pos x="54" y="100"/>
              </a:cxn>
              <a:cxn ang="0">
                <a:pos x="60" y="85"/>
              </a:cxn>
              <a:cxn ang="0">
                <a:pos x="53" y="59"/>
              </a:cxn>
              <a:cxn ang="0">
                <a:pos x="65" y="47"/>
              </a:cxn>
              <a:cxn ang="0">
                <a:pos x="59" y="19"/>
              </a:cxn>
              <a:cxn ang="0">
                <a:pos x="60" y="0"/>
              </a:cxn>
            </a:cxnLst>
            <a:rect l="0" t="0" r="r" b="b"/>
            <a:pathLst>
              <a:path w="468" h="455">
                <a:moveTo>
                  <a:pt x="437" y="296"/>
                </a:moveTo>
                <a:lnTo>
                  <a:pt x="435" y="297"/>
                </a:lnTo>
                <a:lnTo>
                  <a:pt x="434" y="296"/>
                </a:lnTo>
                <a:lnTo>
                  <a:pt x="433" y="295"/>
                </a:lnTo>
                <a:lnTo>
                  <a:pt x="434" y="295"/>
                </a:lnTo>
                <a:lnTo>
                  <a:pt x="435" y="294"/>
                </a:lnTo>
                <a:lnTo>
                  <a:pt x="441" y="288"/>
                </a:lnTo>
                <a:lnTo>
                  <a:pt x="443" y="286"/>
                </a:lnTo>
                <a:lnTo>
                  <a:pt x="444" y="284"/>
                </a:lnTo>
                <a:lnTo>
                  <a:pt x="445" y="283"/>
                </a:lnTo>
                <a:lnTo>
                  <a:pt x="446" y="282"/>
                </a:lnTo>
                <a:lnTo>
                  <a:pt x="446" y="282"/>
                </a:lnTo>
                <a:lnTo>
                  <a:pt x="447" y="282"/>
                </a:lnTo>
                <a:lnTo>
                  <a:pt x="447" y="283"/>
                </a:lnTo>
                <a:lnTo>
                  <a:pt x="447" y="284"/>
                </a:lnTo>
                <a:lnTo>
                  <a:pt x="446" y="286"/>
                </a:lnTo>
                <a:lnTo>
                  <a:pt x="446" y="287"/>
                </a:lnTo>
                <a:lnTo>
                  <a:pt x="444" y="292"/>
                </a:lnTo>
                <a:lnTo>
                  <a:pt x="443" y="293"/>
                </a:lnTo>
                <a:lnTo>
                  <a:pt x="442" y="294"/>
                </a:lnTo>
                <a:lnTo>
                  <a:pt x="439" y="296"/>
                </a:lnTo>
                <a:lnTo>
                  <a:pt x="437" y="296"/>
                </a:lnTo>
                <a:close/>
                <a:moveTo>
                  <a:pt x="426" y="220"/>
                </a:moveTo>
                <a:lnTo>
                  <a:pt x="427" y="221"/>
                </a:lnTo>
                <a:lnTo>
                  <a:pt x="429" y="221"/>
                </a:lnTo>
                <a:lnTo>
                  <a:pt x="429" y="220"/>
                </a:lnTo>
                <a:lnTo>
                  <a:pt x="429" y="218"/>
                </a:lnTo>
                <a:lnTo>
                  <a:pt x="428" y="218"/>
                </a:lnTo>
                <a:lnTo>
                  <a:pt x="428" y="218"/>
                </a:lnTo>
                <a:lnTo>
                  <a:pt x="429" y="218"/>
                </a:lnTo>
                <a:lnTo>
                  <a:pt x="430" y="220"/>
                </a:lnTo>
                <a:lnTo>
                  <a:pt x="432" y="228"/>
                </a:lnTo>
                <a:lnTo>
                  <a:pt x="432" y="229"/>
                </a:lnTo>
                <a:lnTo>
                  <a:pt x="432" y="230"/>
                </a:lnTo>
                <a:lnTo>
                  <a:pt x="432" y="231"/>
                </a:lnTo>
                <a:lnTo>
                  <a:pt x="432" y="231"/>
                </a:lnTo>
                <a:lnTo>
                  <a:pt x="431" y="231"/>
                </a:lnTo>
                <a:lnTo>
                  <a:pt x="429" y="232"/>
                </a:lnTo>
                <a:lnTo>
                  <a:pt x="428" y="232"/>
                </a:lnTo>
                <a:lnTo>
                  <a:pt x="428" y="231"/>
                </a:lnTo>
                <a:lnTo>
                  <a:pt x="427" y="231"/>
                </a:lnTo>
                <a:lnTo>
                  <a:pt x="426" y="229"/>
                </a:lnTo>
                <a:lnTo>
                  <a:pt x="425" y="225"/>
                </a:lnTo>
                <a:lnTo>
                  <a:pt x="421" y="223"/>
                </a:lnTo>
                <a:lnTo>
                  <a:pt x="420" y="223"/>
                </a:lnTo>
                <a:lnTo>
                  <a:pt x="420" y="224"/>
                </a:lnTo>
                <a:lnTo>
                  <a:pt x="420" y="225"/>
                </a:lnTo>
                <a:lnTo>
                  <a:pt x="420" y="226"/>
                </a:lnTo>
                <a:lnTo>
                  <a:pt x="419" y="225"/>
                </a:lnTo>
                <a:lnTo>
                  <a:pt x="416" y="223"/>
                </a:lnTo>
                <a:lnTo>
                  <a:pt x="416" y="222"/>
                </a:lnTo>
                <a:lnTo>
                  <a:pt x="416" y="220"/>
                </a:lnTo>
                <a:lnTo>
                  <a:pt x="416" y="218"/>
                </a:lnTo>
                <a:lnTo>
                  <a:pt x="417" y="218"/>
                </a:lnTo>
                <a:lnTo>
                  <a:pt x="417" y="216"/>
                </a:lnTo>
                <a:lnTo>
                  <a:pt x="417" y="215"/>
                </a:lnTo>
                <a:lnTo>
                  <a:pt x="416" y="214"/>
                </a:lnTo>
                <a:lnTo>
                  <a:pt x="416" y="213"/>
                </a:lnTo>
                <a:lnTo>
                  <a:pt x="415" y="213"/>
                </a:lnTo>
                <a:lnTo>
                  <a:pt x="415" y="212"/>
                </a:lnTo>
                <a:lnTo>
                  <a:pt x="415" y="211"/>
                </a:lnTo>
                <a:lnTo>
                  <a:pt x="415" y="209"/>
                </a:lnTo>
                <a:lnTo>
                  <a:pt x="416" y="208"/>
                </a:lnTo>
                <a:lnTo>
                  <a:pt x="418" y="207"/>
                </a:lnTo>
                <a:lnTo>
                  <a:pt x="420" y="201"/>
                </a:lnTo>
                <a:lnTo>
                  <a:pt x="421" y="201"/>
                </a:lnTo>
                <a:lnTo>
                  <a:pt x="421" y="200"/>
                </a:lnTo>
                <a:lnTo>
                  <a:pt x="422" y="202"/>
                </a:lnTo>
                <a:lnTo>
                  <a:pt x="423" y="204"/>
                </a:lnTo>
                <a:lnTo>
                  <a:pt x="423" y="205"/>
                </a:lnTo>
                <a:lnTo>
                  <a:pt x="423" y="206"/>
                </a:lnTo>
                <a:lnTo>
                  <a:pt x="422" y="208"/>
                </a:lnTo>
                <a:lnTo>
                  <a:pt x="423" y="209"/>
                </a:lnTo>
                <a:lnTo>
                  <a:pt x="423" y="211"/>
                </a:lnTo>
                <a:lnTo>
                  <a:pt x="424" y="212"/>
                </a:lnTo>
                <a:lnTo>
                  <a:pt x="424" y="212"/>
                </a:lnTo>
                <a:lnTo>
                  <a:pt x="425" y="213"/>
                </a:lnTo>
                <a:lnTo>
                  <a:pt x="426" y="215"/>
                </a:lnTo>
                <a:lnTo>
                  <a:pt x="426" y="216"/>
                </a:lnTo>
                <a:lnTo>
                  <a:pt x="426" y="218"/>
                </a:lnTo>
                <a:lnTo>
                  <a:pt x="426" y="220"/>
                </a:lnTo>
                <a:close/>
                <a:moveTo>
                  <a:pt x="441" y="187"/>
                </a:moveTo>
                <a:lnTo>
                  <a:pt x="439" y="190"/>
                </a:lnTo>
                <a:lnTo>
                  <a:pt x="435" y="188"/>
                </a:lnTo>
                <a:lnTo>
                  <a:pt x="435" y="187"/>
                </a:lnTo>
                <a:lnTo>
                  <a:pt x="435" y="186"/>
                </a:lnTo>
                <a:lnTo>
                  <a:pt x="435" y="186"/>
                </a:lnTo>
                <a:lnTo>
                  <a:pt x="435" y="185"/>
                </a:lnTo>
                <a:lnTo>
                  <a:pt x="437" y="183"/>
                </a:lnTo>
                <a:lnTo>
                  <a:pt x="438" y="181"/>
                </a:lnTo>
                <a:lnTo>
                  <a:pt x="440" y="179"/>
                </a:lnTo>
                <a:lnTo>
                  <a:pt x="440" y="178"/>
                </a:lnTo>
                <a:lnTo>
                  <a:pt x="440" y="177"/>
                </a:lnTo>
                <a:lnTo>
                  <a:pt x="439" y="177"/>
                </a:lnTo>
                <a:lnTo>
                  <a:pt x="437" y="176"/>
                </a:lnTo>
                <a:lnTo>
                  <a:pt x="436" y="172"/>
                </a:lnTo>
                <a:lnTo>
                  <a:pt x="436" y="170"/>
                </a:lnTo>
                <a:lnTo>
                  <a:pt x="436" y="167"/>
                </a:lnTo>
                <a:lnTo>
                  <a:pt x="437" y="167"/>
                </a:lnTo>
                <a:lnTo>
                  <a:pt x="437" y="166"/>
                </a:lnTo>
                <a:lnTo>
                  <a:pt x="444" y="167"/>
                </a:lnTo>
                <a:lnTo>
                  <a:pt x="445" y="167"/>
                </a:lnTo>
                <a:lnTo>
                  <a:pt x="445" y="169"/>
                </a:lnTo>
                <a:lnTo>
                  <a:pt x="445" y="170"/>
                </a:lnTo>
                <a:lnTo>
                  <a:pt x="444" y="171"/>
                </a:lnTo>
                <a:lnTo>
                  <a:pt x="443" y="172"/>
                </a:lnTo>
                <a:lnTo>
                  <a:pt x="443" y="174"/>
                </a:lnTo>
                <a:lnTo>
                  <a:pt x="443" y="176"/>
                </a:lnTo>
                <a:lnTo>
                  <a:pt x="444" y="177"/>
                </a:lnTo>
                <a:lnTo>
                  <a:pt x="444" y="180"/>
                </a:lnTo>
                <a:lnTo>
                  <a:pt x="444" y="180"/>
                </a:lnTo>
                <a:lnTo>
                  <a:pt x="441" y="186"/>
                </a:lnTo>
                <a:lnTo>
                  <a:pt x="441" y="187"/>
                </a:lnTo>
                <a:close/>
                <a:moveTo>
                  <a:pt x="98" y="0"/>
                </a:moveTo>
                <a:lnTo>
                  <a:pt x="132" y="0"/>
                </a:lnTo>
                <a:lnTo>
                  <a:pt x="138" y="0"/>
                </a:lnTo>
                <a:lnTo>
                  <a:pt x="141" y="0"/>
                </a:lnTo>
                <a:lnTo>
                  <a:pt x="143" y="0"/>
                </a:lnTo>
                <a:lnTo>
                  <a:pt x="149" y="0"/>
                </a:lnTo>
                <a:lnTo>
                  <a:pt x="155" y="0"/>
                </a:lnTo>
                <a:lnTo>
                  <a:pt x="159" y="0"/>
                </a:lnTo>
                <a:lnTo>
                  <a:pt x="162" y="0"/>
                </a:lnTo>
                <a:lnTo>
                  <a:pt x="167" y="0"/>
                </a:lnTo>
                <a:lnTo>
                  <a:pt x="172" y="0"/>
                </a:lnTo>
                <a:lnTo>
                  <a:pt x="173" y="0"/>
                </a:lnTo>
                <a:lnTo>
                  <a:pt x="174" y="0"/>
                </a:lnTo>
                <a:lnTo>
                  <a:pt x="193" y="0"/>
                </a:lnTo>
                <a:lnTo>
                  <a:pt x="194" y="0"/>
                </a:lnTo>
                <a:lnTo>
                  <a:pt x="198" y="0"/>
                </a:lnTo>
                <a:lnTo>
                  <a:pt x="199" y="2"/>
                </a:lnTo>
                <a:lnTo>
                  <a:pt x="214" y="10"/>
                </a:lnTo>
                <a:lnTo>
                  <a:pt x="218" y="13"/>
                </a:lnTo>
                <a:lnTo>
                  <a:pt x="227" y="18"/>
                </a:lnTo>
                <a:lnTo>
                  <a:pt x="250" y="31"/>
                </a:lnTo>
                <a:lnTo>
                  <a:pt x="268" y="40"/>
                </a:lnTo>
                <a:lnTo>
                  <a:pt x="276" y="45"/>
                </a:lnTo>
                <a:lnTo>
                  <a:pt x="282" y="49"/>
                </a:lnTo>
                <a:lnTo>
                  <a:pt x="288" y="51"/>
                </a:lnTo>
                <a:lnTo>
                  <a:pt x="295" y="56"/>
                </a:lnTo>
                <a:lnTo>
                  <a:pt x="310" y="64"/>
                </a:lnTo>
                <a:lnTo>
                  <a:pt x="332" y="76"/>
                </a:lnTo>
                <a:lnTo>
                  <a:pt x="333" y="77"/>
                </a:lnTo>
                <a:lnTo>
                  <a:pt x="335" y="78"/>
                </a:lnTo>
                <a:lnTo>
                  <a:pt x="341" y="82"/>
                </a:lnTo>
                <a:lnTo>
                  <a:pt x="345" y="83"/>
                </a:lnTo>
                <a:lnTo>
                  <a:pt x="345" y="84"/>
                </a:lnTo>
                <a:lnTo>
                  <a:pt x="349" y="85"/>
                </a:lnTo>
                <a:lnTo>
                  <a:pt x="352" y="88"/>
                </a:lnTo>
                <a:lnTo>
                  <a:pt x="353" y="93"/>
                </a:lnTo>
                <a:lnTo>
                  <a:pt x="353" y="96"/>
                </a:lnTo>
                <a:lnTo>
                  <a:pt x="354" y="98"/>
                </a:lnTo>
                <a:lnTo>
                  <a:pt x="352" y="99"/>
                </a:lnTo>
                <a:lnTo>
                  <a:pt x="349" y="103"/>
                </a:lnTo>
                <a:lnTo>
                  <a:pt x="349" y="103"/>
                </a:lnTo>
                <a:lnTo>
                  <a:pt x="349" y="104"/>
                </a:lnTo>
                <a:lnTo>
                  <a:pt x="350" y="107"/>
                </a:lnTo>
                <a:lnTo>
                  <a:pt x="352" y="107"/>
                </a:lnTo>
                <a:lnTo>
                  <a:pt x="354" y="108"/>
                </a:lnTo>
                <a:lnTo>
                  <a:pt x="355" y="109"/>
                </a:lnTo>
                <a:lnTo>
                  <a:pt x="355" y="109"/>
                </a:lnTo>
                <a:lnTo>
                  <a:pt x="356" y="111"/>
                </a:lnTo>
                <a:lnTo>
                  <a:pt x="357" y="113"/>
                </a:lnTo>
                <a:lnTo>
                  <a:pt x="359" y="115"/>
                </a:lnTo>
                <a:lnTo>
                  <a:pt x="383" y="132"/>
                </a:lnTo>
                <a:lnTo>
                  <a:pt x="386" y="135"/>
                </a:lnTo>
                <a:lnTo>
                  <a:pt x="392" y="138"/>
                </a:lnTo>
                <a:lnTo>
                  <a:pt x="396" y="141"/>
                </a:lnTo>
                <a:lnTo>
                  <a:pt x="409" y="151"/>
                </a:lnTo>
                <a:lnTo>
                  <a:pt x="415" y="154"/>
                </a:lnTo>
                <a:lnTo>
                  <a:pt x="416" y="156"/>
                </a:lnTo>
                <a:lnTo>
                  <a:pt x="417" y="157"/>
                </a:lnTo>
                <a:lnTo>
                  <a:pt x="417" y="160"/>
                </a:lnTo>
                <a:lnTo>
                  <a:pt x="417" y="164"/>
                </a:lnTo>
                <a:lnTo>
                  <a:pt x="415" y="167"/>
                </a:lnTo>
                <a:lnTo>
                  <a:pt x="415" y="167"/>
                </a:lnTo>
                <a:lnTo>
                  <a:pt x="415" y="166"/>
                </a:lnTo>
                <a:lnTo>
                  <a:pt x="415" y="164"/>
                </a:lnTo>
                <a:lnTo>
                  <a:pt x="414" y="165"/>
                </a:lnTo>
                <a:lnTo>
                  <a:pt x="414" y="167"/>
                </a:lnTo>
                <a:lnTo>
                  <a:pt x="414" y="168"/>
                </a:lnTo>
                <a:lnTo>
                  <a:pt x="413" y="172"/>
                </a:lnTo>
                <a:lnTo>
                  <a:pt x="411" y="180"/>
                </a:lnTo>
                <a:lnTo>
                  <a:pt x="410" y="183"/>
                </a:lnTo>
                <a:lnTo>
                  <a:pt x="408" y="189"/>
                </a:lnTo>
                <a:lnTo>
                  <a:pt x="407" y="193"/>
                </a:lnTo>
                <a:lnTo>
                  <a:pt x="405" y="196"/>
                </a:lnTo>
                <a:lnTo>
                  <a:pt x="402" y="203"/>
                </a:lnTo>
                <a:lnTo>
                  <a:pt x="400" y="211"/>
                </a:lnTo>
                <a:lnTo>
                  <a:pt x="399" y="212"/>
                </a:lnTo>
                <a:lnTo>
                  <a:pt x="398" y="214"/>
                </a:lnTo>
                <a:lnTo>
                  <a:pt x="399" y="215"/>
                </a:lnTo>
                <a:lnTo>
                  <a:pt x="401" y="218"/>
                </a:lnTo>
                <a:lnTo>
                  <a:pt x="402" y="224"/>
                </a:lnTo>
                <a:lnTo>
                  <a:pt x="402" y="226"/>
                </a:lnTo>
                <a:lnTo>
                  <a:pt x="402" y="227"/>
                </a:lnTo>
                <a:lnTo>
                  <a:pt x="403" y="229"/>
                </a:lnTo>
                <a:lnTo>
                  <a:pt x="404" y="231"/>
                </a:lnTo>
                <a:lnTo>
                  <a:pt x="407" y="232"/>
                </a:lnTo>
                <a:lnTo>
                  <a:pt x="409" y="233"/>
                </a:lnTo>
                <a:lnTo>
                  <a:pt x="409" y="232"/>
                </a:lnTo>
                <a:lnTo>
                  <a:pt x="414" y="237"/>
                </a:lnTo>
                <a:lnTo>
                  <a:pt x="415" y="237"/>
                </a:lnTo>
                <a:lnTo>
                  <a:pt x="415" y="238"/>
                </a:lnTo>
                <a:lnTo>
                  <a:pt x="418" y="244"/>
                </a:lnTo>
                <a:lnTo>
                  <a:pt x="421" y="247"/>
                </a:lnTo>
                <a:lnTo>
                  <a:pt x="422" y="248"/>
                </a:lnTo>
                <a:lnTo>
                  <a:pt x="424" y="248"/>
                </a:lnTo>
                <a:lnTo>
                  <a:pt x="428" y="249"/>
                </a:lnTo>
                <a:lnTo>
                  <a:pt x="428" y="250"/>
                </a:lnTo>
                <a:lnTo>
                  <a:pt x="429" y="251"/>
                </a:lnTo>
                <a:lnTo>
                  <a:pt x="429" y="252"/>
                </a:lnTo>
                <a:lnTo>
                  <a:pt x="430" y="254"/>
                </a:lnTo>
                <a:lnTo>
                  <a:pt x="431" y="255"/>
                </a:lnTo>
                <a:lnTo>
                  <a:pt x="431" y="258"/>
                </a:lnTo>
                <a:lnTo>
                  <a:pt x="428" y="262"/>
                </a:lnTo>
                <a:lnTo>
                  <a:pt x="426" y="264"/>
                </a:lnTo>
                <a:lnTo>
                  <a:pt x="424" y="266"/>
                </a:lnTo>
                <a:lnTo>
                  <a:pt x="424" y="267"/>
                </a:lnTo>
                <a:lnTo>
                  <a:pt x="421" y="274"/>
                </a:lnTo>
                <a:lnTo>
                  <a:pt x="420" y="276"/>
                </a:lnTo>
                <a:lnTo>
                  <a:pt x="420" y="279"/>
                </a:lnTo>
                <a:lnTo>
                  <a:pt x="420" y="280"/>
                </a:lnTo>
                <a:lnTo>
                  <a:pt x="420" y="282"/>
                </a:lnTo>
                <a:lnTo>
                  <a:pt x="421" y="287"/>
                </a:lnTo>
                <a:lnTo>
                  <a:pt x="422" y="286"/>
                </a:lnTo>
                <a:lnTo>
                  <a:pt x="422" y="286"/>
                </a:lnTo>
                <a:lnTo>
                  <a:pt x="427" y="289"/>
                </a:lnTo>
                <a:lnTo>
                  <a:pt x="427" y="297"/>
                </a:lnTo>
                <a:lnTo>
                  <a:pt x="422" y="308"/>
                </a:lnTo>
                <a:lnTo>
                  <a:pt x="422" y="309"/>
                </a:lnTo>
                <a:lnTo>
                  <a:pt x="421" y="308"/>
                </a:lnTo>
                <a:lnTo>
                  <a:pt x="421" y="309"/>
                </a:lnTo>
                <a:lnTo>
                  <a:pt x="421" y="314"/>
                </a:lnTo>
                <a:lnTo>
                  <a:pt x="422" y="321"/>
                </a:lnTo>
                <a:lnTo>
                  <a:pt x="423" y="325"/>
                </a:lnTo>
                <a:lnTo>
                  <a:pt x="423" y="327"/>
                </a:lnTo>
                <a:lnTo>
                  <a:pt x="428" y="332"/>
                </a:lnTo>
                <a:lnTo>
                  <a:pt x="430" y="335"/>
                </a:lnTo>
                <a:lnTo>
                  <a:pt x="427" y="333"/>
                </a:lnTo>
                <a:lnTo>
                  <a:pt x="425" y="333"/>
                </a:lnTo>
                <a:lnTo>
                  <a:pt x="424" y="335"/>
                </a:lnTo>
                <a:lnTo>
                  <a:pt x="428" y="337"/>
                </a:lnTo>
                <a:lnTo>
                  <a:pt x="434" y="346"/>
                </a:lnTo>
                <a:lnTo>
                  <a:pt x="435" y="347"/>
                </a:lnTo>
                <a:lnTo>
                  <a:pt x="435" y="354"/>
                </a:lnTo>
                <a:lnTo>
                  <a:pt x="438" y="363"/>
                </a:lnTo>
                <a:lnTo>
                  <a:pt x="439" y="367"/>
                </a:lnTo>
                <a:lnTo>
                  <a:pt x="439" y="370"/>
                </a:lnTo>
                <a:lnTo>
                  <a:pt x="439" y="372"/>
                </a:lnTo>
                <a:lnTo>
                  <a:pt x="441" y="373"/>
                </a:lnTo>
                <a:lnTo>
                  <a:pt x="442" y="375"/>
                </a:lnTo>
                <a:lnTo>
                  <a:pt x="442" y="376"/>
                </a:lnTo>
                <a:lnTo>
                  <a:pt x="441" y="378"/>
                </a:lnTo>
                <a:lnTo>
                  <a:pt x="443" y="381"/>
                </a:lnTo>
                <a:lnTo>
                  <a:pt x="446" y="383"/>
                </a:lnTo>
                <a:lnTo>
                  <a:pt x="447" y="384"/>
                </a:lnTo>
                <a:lnTo>
                  <a:pt x="449" y="387"/>
                </a:lnTo>
                <a:lnTo>
                  <a:pt x="449" y="389"/>
                </a:lnTo>
                <a:lnTo>
                  <a:pt x="449" y="390"/>
                </a:lnTo>
                <a:lnTo>
                  <a:pt x="450" y="391"/>
                </a:lnTo>
                <a:lnTo>
                  <a:pt x="450" y="389"/>
                </a:lnTo>
                <a:lnTo>
                  <a:pt x="450" y="387"/>
                </a:lnTo>
                <a:lnTo>
                  <a:pt x="452" y="387"/>
                </a:lnTo>
                <a:lnTo>
                  <a:pt x="453" y="388"/>
                </a:lnTo>
                <a:lnTo>
                  <a:pt x="455" y="389"/>
                </a:lnTo>
                <a:lnTo>
                  <a:pt x="455" y="390"/>
                </a:lnTo>
                <a:lnTo>
                  <a:pt x="456" y="392"/>
                </a:lnTo>
                <a:lnTo>
                  <a:pt x="460" y="394"/>
                </a:lnTo>
                <a:lnTo>
                  <a:pt x="461" y="393"/>
                </a:lnTo>
                <a:lnTo>
                  <a:pt x="459" y="392"/>
                </a:lnTo>
                <a:lnTo>
                  <a:pt x="460" y="391"/>
                </a:lnTo>
                <a:lnTo>
                  <a:pt x="467" y="397"/>
                </a:lnTo>
                <a:lnTo>
                  <a:pt x="468" y="400"/>
                </a:lnTo>
                <a:lnTo>
                  <a:pt x="468" y="402"/>
                </a:lnTo>
                <a:lnTo>
                  <a:pt x="468" y="403"/>
                </a:lnTo>
                <a:lnTo>
                  <a:pt x="466" y="404"/>
                </a:lnTo>
                <a:lnTo>
                  <a:pt x="465" y="405"/>
                </a:lnTo>
                <a:lnTo>
                  <a:pt x="457" y="410"/>
                </a:lnTo>
                <a:lnTo>
                  <a:pt x="451" y="415"/>
                </a:lnTo>
                <a:lnTo>
                  <a:pt x="448" y="416"/>
                </a:lnTo>
                <a:lnTo>
                  <a:pt x="447" y="416"/>
                </a:lnTo>
                <a:lnTo>
                  <a:pt x="446" y="417"/>
                </a:lnTo>
                <a:lnTo>
                  <a:pt x="445" y="417"/>
                </a:lnTo>
                <a:lnTo>
                  <a:pt x="443" y="418"/>
                </a:lnTo>
                <a:lnTo>
                  <a:pt x="442" y="419"/>
                </a:lnTo>
                <a:lnTo>
                  <a:pt x="441" y="420"/>
                </a:lnTo>
                <a:lnTo>
                  <a:pt x="441" y="421"/>
                </a:lnTo>
                <a:lnTo>
                  <a:pt x="437" y="422"/>
                </a:lnTo>
                <a:lnTo>
                  <a:pt x="436" y="422"/>
                </a:lnTo>
                <a:lnTo>
                  <a:pt x="430" y="423"/>
                </a:lnTo>
                <a:lnTo>
                  <a:pt x="429" y="423"/>
                </a:lnTo>
                <a:lnTo>
                  <a:pt x="424" y="427"/>
                </a:lnTo>
                <a:lnTo>
                  <a:pt x="422" y="429"/>
                </a:lnTo>
                <a:lnTo>
                  <a:pt x="421" y="430"/>
                </a:lnTo>
                <a:lnTo>
                  <a:pt x="419" y="431"/>
                </a:lnTo>
                <a:lnTo>
                  <a:pt x="418" y="431"/>
                </a:lnTo>
                <a:lnTo>
                  <a:pt x="416" y="431"/>
                </a:lnTo>
                <a:lnTo>
                  <a:pt x="415" y="430"/>
                </a:lnTo>
                <a:lnTo>
                  <a:pt x="414" y="429"/>
                </a:lnTo>
                <a:lnTo>
                  <a:pt x="405" y="431"/>
                </a:lnTo>
                <a:lnTo>
                  <a:pt x="404" y="431"/>
                </a:lnTo>
                <a:lnTo>
                  <a:pt x="394" y="436"/>
                </a:lnTo>
                <a:lnTo>
                  <a:pt x="393" y="436"/>
                </a:lnTo>
                <a:lnTo>
                  <a:pt x="392" y="436"/>
                </a:lnTo>
                <a:lnTo>
                  <a:pt x="390" y="438"/>
                </a:lnTo>
                <a:lnTo>
                  <a:pt x="388" y="440"/>
                </a:lnTo>
                <a:lnTo>
                  <a:pt x="386" y="442"/>
                </a:lnTo>
                <a:lnTo>
                  <a:pt x="383" y="441"/>
                </a:lnTo>
                <a:lnTo>
                  <a:pt x="382" y="440"/>
                </a:lnTo>
                <a:lnTo>
                  <a:pt x="381" y="439"/>
                </a:lnTo>
                <a:lnTo>
                  <a:pt x="380" y="439"/>
                </a:lnTo>
                <a:lnTo>
                  <a:pt x="373" y="436"/>
                </a:lnTo>
                <a:lnTo>
                  <a:pt x="370" y="435"/>
                </a:lnTo>
                <a:lnTo>
                  <a:pt x="367" y="435"/>
                </a:lnTo>
                <a:lnTo>
                  <a:pt x="364" y="436"/>
                </a:lnTo>
                <a:lnTo>
                  <a:pt x="363" y="436"/>
                </a:lnTo>
                <a:lnTo>
                  <a:pt x="361" y="436"/>
                </a:lnTo>
                <a:lnTo>
                  <a:pt x="360" y="438"/>
                </a:lnTo>
                <a:lnTo>
                  <a:pt x="358" y="443"/>
                </a:lnTo>
                <a:lnTo>
                  <a:pt x="358" y="444"/>
                </a:lnTo>
                <a:lnTo>
                  <a:pt x="358" y="445"/>
                </a:lnTo>
                <a:lnTo>
                  <a:pt x="358" y="447"/>
                </a:lnTo>
                <a:lnTo>
                  <a:pt x="357" y="448"/>
                </a:lnTo>
                <a:lnTo>
                  <a:pt x="352" y="449"/>
                </a:lnTo>
                <a:lnTo>
                  <a:pt x="349" y="451"/>
                </a:lnTo>
                <a:lnTo>
                  <a:pt x="344" y="455"/>
                </a:lnTo>
                <a:lnTo>
                  <a:pt x="340" y="455"/>
                </a:lnTo>
                <a:lnTo>
                  <a:pt x="334" y="454"/>
                </a:lnTo>
                <a:lnTo>
                  <a:pt x="332" y="453"/>
                </a:lnTo>
                <a:lnTo>
                  <a:pt x="328" y="452"/>
                </a:lnTo>
                <a:lnTo>
                  <a:pt x="323" y="449"/>
                </a:lnTo>
                <a:lnTo>
                  <a:pt x="316" y="448"/>
                </a:lnTo>
                <a:lnTo>
                  <a:pt x="314" y="450"/>
                </a:lnTo>
                <a:lnTo>
                  <a:pt x="314" y="451"/>
                </a:lnTo>
                <a:lnTo>
                  <a:pt x="313" y="452"/>
                </a:lnTo>
                <a:lnTo>
                  <a:pt x="312" y="453"/>
                </a:lnTo>
                <a:lnTo>
                  <a:pt x="310" y="454"/>
                </a:lnTo>
                <a:lnTo>
                  <a:pt x="305" y="455"/>
                </a:lnTo>
                <a:lnTo>
                  <a:pt x="303" y="455"/>
                </a:lnTo>
                <a:lnTo>
                  <a:pt x="297" y="453"/>
                </a:lnTo>
                <a:lnTo>
                  <a:pt x="295" y="454"/>
                </a:lnTo>
                <a:lnTo>
                  <a:pt x="294" y="454"/>
                </a:lnTo>
                <a:lnTo>
                  <a:pt x="293" y="454"/>
                </a:lnTo>
                <a:lnTo>
                  <a:pt x="289" y="454"/>
                </a:lnTo>
                <a:lnTo>
                  <a:pt x="288" y="452"/>
                </a:lnTo>
                <a:lnTo>
                  <a:pt x="288" y="451"/>
                </a:lnTo>
                <a:lnTo>
                  <a:pt x="288" y="449"/>
                </a:lnTo>
                <a:lnTo>
                  <a:pt x="278" y="442"/>
                </a:lnTo>
                <a:lnTo>
                  <a:pt x="274" y="442"/>
                </a:lnTo>
                <a:lnTo>
                  <a:pt x="269" y="444"/>
                </a:lnTo>
                <a:lnTo>
                  <a:pt x="267" y="448"/>
                </a:lnTo>
                <a:lnTo>
                  <a:pt x="266" y="449"/>
                </a:lnTo>
                <a:lnTo>
                  <a:pt x="263" y="449"/>
                </a:lnTo>
                <a:lnTo>
                  <a:pt x="257" y="449"/>
                </a:lnTo>
                <a:lnTo>
                  <a:pt x="249" y="449"/>
                </a:lnTo>
                <a:lnTo>
                  <a:pt x="239" y="449"/>
                </a:lnTo>
                <a:lnTo>
                  <a:pt x="237" y="448"/>
                </a:lnTo>
                <a:lnTo>
                  <a:pt x="237" y="445"/>
                </a:lnTo>
                <a:lnTo>
                  <a:pt x="237" y="444"/>
                </a:lnTo>
                <a:lnTo>
                  <a:pt x="234" y="440"/>
                </a:lnTo>
                <a:lnTo>
                  <a:pt x="233" y="439"/>
                </a:lnTo>
                <a:lnTo>
                  <a:pt x="231" y="438"/>
                </a:lnTo>
                <a:lnTo>
                  <a:pt x="226" y="432"/>
                </a:lnTo>
                <a:lnTo>
                  <a:pt x="224" y="429"/>
                </a:lnTo>
                <a:lnTo>
                  <a:pt x="223" y="429"/>
                </a:lnTo>
                <a:lnTo>
                  <a:pt x="222" y="425"/>
                </a:lnTo>
                <a:lnTo>
                  <a:pt x="222" y="423"/>
                </a:lnTo>
                <a:lnTo>
                  <a:pt x="223" y="422"/>
                </a:lnTo>
                <a:lnTo>
                  <a:pt x="224" y="421"/>
                </a:lnTo>
                <a:lnTo>
                  <a:pt x="224" y="419"/>
                </a:lnTo>
                <a:lnTo>
                  <a:pt x="225" y="414"/>
                </a:lnTo>
                <a:lnTo>
                  <a:pt x="225" y="412"/>
                </a:lnTo>
                <a:lnTo>
                  <a:pt x="225" y="410"/>
                </a:lnTo>
                <a:lnTo>
                  <a:pt x="224" y="409"/>
                </a:lnTo>
                <a:lnTo>
                  <a:pt x="223" y="407"/>
                </a:lnTo>
                <a:lnTo>
                  <a:pt x="221" y="405"/>
                </a:lnTo>
                <a:lnTo>
                  <a:pt x="221" y="404"/>
                </a:lnTo>
                <a:lnTo>
                  <a:pt x="221" y="404"/>
                </a:lnTo>
                <a:lnTo>
                  <a:pt x="220" y="398"/>
                </a:lnTo>
                <a:lnTo>
                  <a:pt x="220" y="397"/>
                </a:lnTo>
                <a:lnTo>
                  <a:pt x="221" y="397"/>
                </a:lnTo>
                <a:lnTo>
                  <a:pt x="219" y="384"/>
                </a:lnTo>
                <a:lnTo>
                  <a:pt x="218" y="382"/>
                </a:lnTo>
                <a:lnTo>
                  <a:pt x="218" y="380"/>
                </a:lnTo>
                <a:lnTo>
                  <a:pt x="217" y="379"/>
                </a:lnTo>
                <a:lnTo>
                  <a:pt x="214" y="377"/>
                </a:lnTo>
                <a:lnTo>
                  <a:pt x="212" y="373"/>
                </a:lnTo>
                <a:lnTo>
                  <a:pt x="211" y="371"/>
                </a:lnTo>
                <a:lnTo>
                  <a:pt x="206" y="365"/>
                </a:lnTo>
                <a:lnTo>
                  <a:pt x="204" y="365"/>
                </a:lnTo>
                <a:lnTo>
                  <a:pt x="202" y="364"/>
                </a:lnTo>
                <a:lnTo>
                  <a:pt x="199" y="361"/>
                </a:lnTo>
                <a:lnTo>
                  <a:pt x="199" y="359"/>
                </a:lnTo>
                <a:lnTo>
                  <a:pt x="197" y="360"/>
                </a:lnTo>
                <a:lnTo>
                  <a:pt x="195" y="361"/>
                </a:lnTo>
                <a:lnTo>
                  <a:pt x="194" y="363"/>
                </a:lnTo>
                <a:lnTo>
                  <a:pt x="194" y="364"/>
                </a:lnTo>
                <a:lnTo>
                  <a:pt x="195" y="365"/>
                </a:lnTo>
                <a:lnTo>
                  <a:pt x="195" y="365"/>
                </a:lnTo>
                <a:lnTo>
                  <a:pt x="194" y="368"/>
                </a:lnTo>
                <a:lnTo>
                  <a:pt x="193" y="369"/>
                </a:lnTo>
                <a:lnTo>
                  <a:pt x="193" y="368"/>
                </a:lnTo>
                <a:lnTo>
                  <a:pt x="191" y="367"/>
                </a:lnTo>
                <a:lnTo>
                  <a:pt x="187" y="364"/>
                </a:lnTo>
                <a:lnTo>
                  <a:pt x="179" y="364"/>
                </a:lnTo>
                <a:lnTo>
                  <a:pt x="178" y="365"/>
                </a:lnTo>
                <a:lnTo>
                  <a:pt x="177" y="365"/>
                </a:lnTo>
                <a:lnTo>
                  <a:pt x="175" y="365"/>
                </a:lnTo>
                <a:lnTo>
                  <a:pt x="173" y="365"/>
                </a:lnTo>
                <a:lnTo>
                  <a:pt x="172" y="364"/>
                </a:lnTo>
                <a:lnTo>
                  <a:pt x="171" y="362"/>
                </a:lnTo>
                <a:lnTo>
                  <a:pt x="168" y="359"/>
                </a:lnTo>
                <a:lnTo>
                  <a:pt x="165" y="360"/>
                </a:lnTo>
                <a:lnTo>
                  <a:pt x="162" y="360"/>
                </a:lnTo>
                <a:lnTo>
                  <a:pt x="160" y="360"/>
                </a:lnTo>
                <a:lnTo>
                  <a:pt x="155" y="357"/>
                </a:lnTo>
                <a:lnTo>
                  <a:pt x="155" y="356"/>
                </a:lnTo>
                <a:lnTo>
                  <a:pt x="155" y="355"/>
                </a:lnTo>
                <a:lnTo>
                  <a:pt x="153" y="355"/>
                </a:lnTo>
                <a:lnTo>
                  <a:pt x="152" y="356"/>
                </a:lnTo>
                <a:lnTo>
                  <a:pt x="151" y="356"/>
                </a:lnTo>
                <a:lnTo>
                  <a:pt x="149" y="355"/>
                </a:lnTo>
                <a:lnTo>
                  <a:pt x="148" y="355"/>
                </a:lnTo>
                <a:lnTo>
                  <a:pt x="144" y="353"/>
                </a:lnTo>
                <a:lnTo>
                  <a:pt x="142" y="351"/>
                </a:lnTo>
                <a:lnTo>
                  <a:pt x="138" y="351"/>
                </a:lnTo>
                <a:lnTo>
                  <a:pt x="135" y="350"/>
                </a:lnTo>
                <a:lnTo>
                  <a:pt x="133" y="348"/>
                </a:lnTo>
                <a:lnTo>
                  <a:pt x="133" y="346"/>
                </a:lnTo>
                <a:lnTo>
                  <a:pt x="129" y="345"/>
                </a:lnTo>
                <a:lnTo>
                  <a:pt x="128" y="345"/>
                </a:lnTo>
                <a:lnTo>
                  <a:pt x="125" y="345"/>
                </a:lnTo>
                <a:lnTo>
                  <a:pt x="123" y="345"/>
                </a:lnTo>
                <a:lnTo>
                  <a:pt x="122" y="345"/>
                </a:lnTo>
                <a:lnTo>
                  <a:pt x="121" y="344"/>
                </a:lnTo>
                <a:lnTo>
                  <a:pt x="119" y="342"/>
                </a:lnTo>
                <a:lnTo>
                  <a:pt x="116" y="342"/>
                </a:lnTo>
                <a:lnTo>
                  <a:pt x="116" y="341"/>
                </a:lnTo>
                <a:lnTo>
                  <a:pt x="115" y="341"/>
                </a:lnTo>
                <a:lnTo>
                  <a:pt x="113" y="341"/>
                </a:lnTo>
                <a:lnTo>
                  <a:pt x="112" y="342"/>
                </a:lnTo>
                <a:lnTo>
                  <a:pt x="111" y="342"/>
                </a:lnTo>
                <a:lnTo>
                  <a:pt x="110" y="340"/>
                </a:lnTo>
                <a:lnTo>
                  <a:pt x="109" y="340"/>
                </a:lnTo>
                <a:lnTo>
                  <a:pt x="109" y="338"/>
                </a:lnTo>
                <a:lnTo>
                  <a:pt x="110" y="337"/>
                </a:lnTo>
                <a:lnTo>
                  <a:pt x="108" y="335"/>
                </a:lnTo>
                <a:lnTo>
                  <a:pt x="105" y="335"/>
                </a:lnTo>
                <a:lnTo>
                  <a:pt x="103" y="334"/>
                </a:lnTo>
                <a:lnTo>
                  <a:pt x="101" y="335"/>
                </a:lnTo>
                <a:lnTo>
                  <a:pt x="99" y="336"/>
                </a:lnTo>
                <a:lnTo>
                  <a:pt x="98" y="335"/>
                </a:lnTo>
                <a:lnTo>
                  <a:pt x="95" y="333"/>
                </a:lnTo>
                <a:lnTo>
                  <a:pt x="94" y="332"/>
                </a:lnTo>
                <a:lnTo>
                  <a:pt x="93" y="329"/>
                </a:lnTo>
                <a:lnTo>
                  <a:pt x="91" y="325"/>
                </a:lnTo>
                <a:lnTo>
                  <a:pt x="87" y="324"/>
                </a:lnTo>
                <a:lnTo>
                  <a:pt x="82" y="323"/>
                </a:lnTo>
                <a:lnTo>
                  <a:pt x="79" y="321"/>
                </a:lnTo>
                <a:lnTo>
                  <a:pt x="79" y="321"/>
                </a:lnTo>
                <a:lnTo>
                  <a:pt x="77" y="322"/>
                </a:lnTo>
                <a:lnTo>
                  <a:pt x="76" y="323"/>
                </a:lnTo>
                <a:lnTo>
                  <a:pt x="74" y="323"/>
                </a:lnTo>
                <a:lnTo>
                  <a:pt x="73" y="322"/>
                </a:lnTo>
                <a:lnTo>
                  <a:pt x="72" y="322"/>
                </a:lnTo>
                <a:lnTo>
                  <a:pt x="71" y="321"/>
                </a:lnTo>
                <a:lnTo>
                  <a:pt x="69" y="321"/>
                </a:lnTo>
                <a:lnTo>
                  <a:pt x="68" y="320"/>
                </a:lnTo>
                <a:lnTo>
                  <a:pt x="66" y="317"/>
                </a:lnTo>
                <a:lnTo>
                  <a:pt x="64" y="313"/>
                </a:lnTo>
                <a:lnTo>
                  <a:pt x="63" y="312"/>
                </a:lnTo>
                <a:lnTo>
                  <a:pt x="61" y="308"/>
                </a:lnTo>
                <a:lnTo>
                  <a:pt x="60" y="305"/>
                </a:lnTo>
                <a:lnTo>
                  <a:pt x="60" y="303"/>
                </a:lnTo>
                <a:lnTo>
                  <a:pt x="58" y="297"/>
                </a:lnTo>
                <a:lnTo>
                  <a:pt x="57" y="295"/>
                </a:lnTo>
                <a:lnTo>
                  <a:pt x="56" y="294"/>
                </a:lnTo>
                <a:lnTo>
                  <a:pt x="55" y="292"/>
                </a:lnTo>
                <a:lnTo>
                  <a:pt x="53" y="290"/>
                </a:lnTo>
                <a:lnTo>
                  <a:pt x="52" y="288"/>
                </a:lnTo>
                <a:lnTo>
                  <a:pt x="49" y="284"/>
                </a:lnTo>
                <a:lnTo>
                  <a:pt x="49" y="283"/>
                </a:lnTo>
                <a:lnTo>
                  <a:pt x="47" y="281"/>
                </a:lnTo>
                <a:lnTo>
                  <a:pt x="47" y="279"/>
                </a:lnTo>
                <a:lnTo>
                  <a:pt x="47" y="278"/>
                </a:lnTo>
                <a:lnTo>
                  <a:pt x="46" y="277"/>
                </a:lnTo>
                <a:lnTo>
                  <a:pt x="46" y="276"/>
                </a:lnTo>
                <a:lnTo>
                  <a:pt x="46" y="274"/>
                </a:lnTo>
                <a:lnTo>
                  <a:pt x="46" y="273"/>
                </a:lnTo>
                <a:lnTo>
                  <a:pt x="45" y="272"/>
                </a:lnTo>
                <a:lnTo>
                  <a:pt x="45" y="270"/>
                </a:lnTo>
                <a:lnTo>
                  <a:pt x="43" y="267"/>
                </a:lnTo>
                <a:lnTo>
                  <a:pt x="42" y="264"/>
                </a:lnTo>
                <a:lnTo>
                  <a:pt x="41" y="263"/>
                </a:lnTo>
                <a:lnTo>
                  <a:pt x="41" y="261"/>
                </a:lnTo>
                <a:lnTo>
                  <a:pt x="38" y="256"/>
                </a:lnTo>
                <a:lnTo>
                  <a:pt x="37" y="256"/>
                </a:lnTo>
                <a:lnTo>
                  <a:pt x="35" y="253"/>
                </a:lnTo>
                <a:lnTo>
                  <a:pt x="34" y="252"/>
                </a:lnTo>
                <a:lnTo>
                  <a:pt x="34" y="251"/>
                </a:lnTo>
                <a:lnTo>
                  <a:pt x="30" y="249"/>
                </a:lnTo>
                <a:lnTo>
                  <a:pt x="30" y="248"/>
                </a:lnTo>
                <a:lnTo>
                  <a:pt x="29" y="247"/>
                </a:lnTo>
                <a:lnTo>
                  <a:pt x="28" y="246"/>
                </a:lnTo>
                <a:lnTo>
                  <a:pt x="27" y="246"/>
                </a:lnTo>
                <a:lnTo>
                  <a:pt x="25" y="245"/>
                </a:lnTo>
                <a:lnTo>
                  <a:pt x="24" y="244"/>
                </a:lnTo>
                <a:lnTo>
                  <a:pt x="22" y="244"/>
                </a:lnTo>
                <a:lnTo>
                  <a:pt x="17" y="240"/>
                </a:lnTo>
                <a:lnTo>
                  <a:pt x="16" y="239"/>
                </a:lnTo>
                <a:lnTo>
                  <a:pt x="15" y="238"/>
                </a:lnTo>
                <a:lnTo>
                  <a:pt x="15" y="237"/>
                </a:lnTo>
                <a:lnTo>
                  <a:pt x="11" y="229"/>
                </a:lnTo>
                <a:lnTo>
                  <a:pt x="9" y="226"/>
                </a:lnTo>
                <a:lnTo>
                  <a:pt x="9" y="224"/>
                </a:lnTo>
                <a:lnTo>
                  <a:pt x="8" y="224"/>
                </a:lnTo>
                <a:lnTo>
                  <a:pt x="6" y="215"/>
                </a:lnTo>
                <a:lnTo>
                  <a:pt x="6" y="212"/>
                </a:lnTo>
                <a:lnTo>
                  <a:pt x="6" y="212"/>
                </a:lnTo>
                <a:lnTo>
                  <a:pt x="7" y="210"/>
                </a:lnTo>
                <a:lnTo>
                  <a:pt x="7" y="209"/>
                </a:lnTo>
                <a:lnTo>
                  <a:pt x="8" y="208"/>
                </a:lnTo>
                <a:lnTo>
                  <a:pt x="9" y="206"/>
                </a:lnTo>
                <a:lnTo>
                  <a:pt x="10" y="205"/>
                </a:lnTo>
                <a:lnTo>
                  <a:pt x="11" y="204"/>
                </a:lnTo>
                <a:lnTo>
                  <a:pt x="12" y="202"/>
                </a:lnTo>
                <a:lnTo>
                  <a:pt x="12" y="200"/>
                </a:lnTo>
                <a:lnTo>
                  <a:pt x="12" y="199"/>
                </a:lnTo>
                <a:lnTo>
                  <a:pt x="10" y="194"/>
                </a:lnTo>
                <a:lnTo>
                  <a:pt x="9" y="192"/>
                </a:lnTo>
                <a:lnTo>
                  <a:pt x="9" y="191"/>
                </a:lnTo>
                <a:lnTo>
                  <a:pt x="9" y="190"/>
                </a:lnTo>
                <a:lnTo>
                  <a:pt x="8" y="189"/>
                </a:lnTo>
                <a:lnTo>
                  <a:pt x="8" y="188"/>
                </a:lnTo>
                <a:lnTo>
                  <a:pt x="7" y="186"/>
                </a:lnTo>
                <a:lnTo>
                  <a:pt x="6" y="182"/>
                </a:lnTo>
                <a:lnTo>
                  <a:pt x="5" y="180"/>
                </a:lnTo>
                <a:lnTo>
                  <a:pt x="4" y="178"/>
                </a:lnTo>
                <a:lnTo>
                  <a:pt x="3" y="176"/>
                </a:lnTo>
                <a:lnTo>
                  <a:pt x="2" y="175"/>
                </a:lnTo>
                <a:lnTo>
                  <a:pt x="2" y="174"/>
                </a:lnTo>
                <a:lnTo>
                  <a:pt x="2" y="172"/>
                </a:lnTo>
                <a:lnTo>
                  <a:pt x="1" y="170"/>
                </a:lnTo>
                <a:lnTo>
                  <a:pt x="0" y="168"/>
                </a:lnTo>
                <a:lnTo>
                  <a:pt x="0" y="167"/>
                </a:lnTo>
                <a:lnTo>
                  <a:pt x="0" y="165"/>
                </a:lnTo>
                <a:lnTo>
                  <a:pt x="0" y="164"/>
                </a:lnTo>
                <a:lnTo>
                  <a:pt x="0" y="161"/>
                </a:lnTo>
                <a:lnTo>
                  <a:pt x="0" y="160"/>
                </a:lnTo>
                <a:lnTo>
                  <a:pt x="1" y="159"/>
                </a:lnTo>
                <a:lnTo>
                  <a:pt x="1" y="157"/>
                </a:lnTo>
                <a:lnTo>
                  <a:pt x="2" y="154"/>
                </a:lnTo>
                <a:lnTo>
                  <a:pt x="2" y="154"/>
                </a:lnTo>
                <a:lnTo>
                  <a:pt x="3" y="152"/>
                </a:lnTo>
                <a:lnTo>
                  <a:pt x="3" y="151"/>
                </a:lnTo>
                <a:lnTo>
                  <a:pt x="3" y="149"/>
                </a:lnTo>
                <a:lnTo>
                  <a:pt x="3" y="147"/>
                </a:lnTo>
                <a:lnTo>
                  <a:pt x="14" y="147"/>
                </a:lnTo>
                <a:lnTo>
                  <a:pt x="17" y="146"/>
                </a:lnTo>
                <a:lnTo>
                  <a:pt x="25" y="141"/>
                </a:lnTo>
                <a:lnTo>
                  <a:pt x="28" y="139"/>
                </a:lnTo>
                <a:lnTo>
                  <a:pt x="34" y="131"/>
                </a:lnTo>
                <a:lnTo>
                  <a:pt x="37" y="126"/>
                </a:lnTo>
                <a:lnTo>
                  <a:pt x="37" y="125"/>
                </a:lnTo>
                <a:lnTo>
                  <a:pt x="41" y="119"/>
                </a:lnTo>
                <a:lnTo>
                  <a:pt x="42" y="118"/>
                </a:lnTo>
                <a:lnTo>
                  <a:pt x="43" y="118"/>
                </a:lnTo>
                <a:lnTo>
                  <a:pt x="45" y="119"/>
                </a:lnTo>
                <a:lnTo>
                  <a:pt x="45" y="118"/>
                </a:lnTo>
                <a:lnTo>
                  <a:pt x="44" y="116"/>
                </a:lnTo>
                <a:lnTo>
                  <a:pt x="44" y="115"/>
                </a:lnTo>
                <a:lnTo>
                  <a:pt x="47" y="109"/>
                </a:lnTo>
                <a:lnTo>
                  <a:pt x="48" y="107"/>
                </a:lnTo>
                <a:lnTo>
                  <a:pt x="50" y="106"/>
                </a:lnTo>
                <a:lnTo>
                  <a:pt x="53" y="105"/>
                </a:lnTo>
                <a:lnTo>
                  <a:pt x="54" y="104"/>
                </a:lnTo>
                <a:lnTo>
                  <a:pt x="55" y="103"/>
                </a:lnTo>
                <a:lnTo>
                  <a:pt x="55" y="102"/>
                </a:lnTo>
                <a:lnTo>
                  <a:pt x="54" y="101"/>
                </a:lnTo>
                <a:lnTo>
                  <a:pt x="54" y="100"/>
                </a:lnTo>
                <a:lnTo>
                  <a:pt x="55" y="99"/>
                </a:lnTo>
                <a:lnTo>
                  <a:pt x="59" y="97"/>
                </a:lnTo>
                <a:lnTo>
                  <a:pt x="60" y="98"/>
                </a:lnTo>
                <a:lnTo>
                  <a:pt x="61" y="97"/>
                </a:lnTo>
                <a:lnTo>
                  <a:pt x="63" y="96"/>
                </a:lnTo>
                <a:lnTo>
                  <a:pt x="64" y="92"/>
                </a:lnTo>
                <a:lnTo>
                  <a:pt x="63" y="89"/>
                </a:lnTo>
                <a:lnTo>
                  <a:pt x="63" y="85"/>
                </a:lnTo>
                <a:lnTo>
                  <a:pt x="63" y="84"/>
                </a:lnTo>
                <a:lnTo>
                  <a:pt x="60" y="85"/>
                </a:lnTo>
                <a:lnTo>
                  <a:pt x="55" y="84"/>
                </a:lnTo>
                <a:lnTo>
                  <a:pt x="55" y="84"/>
                </a:lnTo>
                <a:lnTo>
                  <a:pt x="53" y="82"/>
                </a:lnTo>
                <a:lnTo>
                  <a:pt x="51" y="81"/>
                </a:lnTo>
                <a:lnTo>
                  <a:pt x="48" y="84"/>
                </a:lnTo>
                <a:lnTo>
                  <a:pt x="45" y="79"/>
                </a:lnTo>
                <a:lnTo>
                  <a:pt x="47" y="68"/>
                </a:lnTo>
                <a:lnTo>
                  <a:pt x="49" y="63"/>
                </a:lnTo>
                <a:lnTo>
                  <a:pt x="52" y="60"/>
                </a:lnTo>
                <a:lnTo>
                  <a:pt x="53" y="59"/>
                </a:lnTo>
                <a:lnTo>
                  <a:pt x="57" y="58"/>
                </a:lnTo>
                <a:lnTo>
                  <a:pt x="58" y="58"/>
                </a:lnTo>
                <a:lnTo>
                  <a:pt x="60" y="59"/>
                </a:lnTo>
                <a:lnTo>
                  <a:pt x="63" y="58"/>
                </a:lnTo>
                <a:lnTo>
                  <a:pt x="63" y="57"/>
                </a:lnTo>
                <a:lnTo>
                  <a:pt x="64" y="56"/>
                </a:lnTo>
                <a:lnTo>
                  <a:pt x="63" y="54"/>
                </a:lnTo>
                <a:lnTo>
                  <a:pt x="63" y="52"/>
                </a:lnTo>
                <a:lnTo>
                  <a:pt x="63" y="51"/>
                </a:lnTo>
                <a:lnTo>
                  <a:pt x="65" y="47"/>
                </a:lnTo>
                <a:lnTo>
                  <a:pt x="66" y="46"/>
                </a:lnTo>
                <a:lnTo>
                  <a:pt x="65" y="45"/>
                </a:lnTo>
                <a:lnTo>
                  <a:pt x="61" y="40"/>
                </a:lnTo>
                <a:lnTo>
                  <a:pt x="62" y="37"/>
                </a:lnTo>
                <a:lnTo>
                  <a:pt x="63" y="34"/>
                </a:lnTo>
                <a:lnTo>
                  <a:pt x="62" y="32"/>
                </a:lnTo>
                <a:lnTo>
                  <a:pt x="62" y="31"/>
                </a:lnTo>
                <a:lnTo>
                  <a:pt x="63" y="28"/>
                </a:lnTo>
                <a:lnTo>
                  <a:pt x="60" y="23"/>
                </a:lnTo>
                <a:lnTo>
                  <a:pt x="59" y="19"/>
                </a:lnTo>
                <a:lnTo>
                  <a:pt x="56" y="17"/>
                </a:lnTo>
                <a:lnTo>
                  <a:pt x="54" y="17"/>
                </a:lnTo>
                <a:lnTo>
                  <a:pt x="52" y="14"/>
                </a:lnTo>
                <a:lnTo>
                  <a:pt x="47" y="7"/>
                </a:lnTo>
                <a:lnTo>
                  <a:pt x="47" y="5"/>
                </a:lnTo>
                <a:lnTo>
                  <a:pt x="47" y="4"/>
                </a:lnTo>
                <a:lnTo>
                  <a:pt x="48" y="3"/>
                </a:lnTo>
                <a:lnTo>
                  <a:pt x="53" y="4"/>
                </a:lnTo>
                <a:lnTo>
                  <a:pt x="57" y="1"/>
                </a:lnTo>
                <a:lnTo>
                  <a:pt x="60" y="0"/>
                </a:lnTo>
                <a:lnTo>
                  <a:pt x="65" y="0"/>
                </a:lnTo>
                <a:lnTo>
                  <a:pt x="72" y="0"/>
                </a:lnTo>
                <a:lnTo>
                  <a:pt x="81" y="0"/>
                </a:lnTo>
                <a:lnTo>
                  <a:pt x="82" y="0"/>
                </a:lnTo>
                <a:lnTo>
                  <a:pt x="93" y="0"/>
                </a:lnTo>
                <a:lnTo>
                  <a:pt x="98" y="0"/>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3" name="Freeform 1858">
            <a:extLst>
              <a:ext uri="{FF2B5EF4-FFF2-40B4-BE49-F238E27FC236}">
                <a16:creationId xmlns:a16="http://schemas.microsoft.com/office/drawing/2014/main" id="{3A759D37-846F-CD6F-8203-8B6252E067D7}"/>
              </a:ext>
            </a:extLst>
          </p:cNvPr>
          <p:cNvSpPr>
            <a:spLocks noEditPoints="1"/>
          </p:cNvSpPr>
          <p:nvPr/>
        </p:nvSpPr>
        <p:spPr bwMode="auto">
          <a:xfrm>
            <a:off x="897063" y="2761793"/>
            <a:ext cx="70696" cy="78546"/>
          </a:xfrm>
          <a:custGeom>
            <a:avLst/>
            <a:gdLst/>
            <a:ahLst/>
            <a:cxnLst>
              <a:cxn ang="0">
                <a:pos x="27" y="6"/>
              </a:cxn>
              <a:cxn ang="0">
                <a:pos x="34" y="13"/>
              </a:cxn>
              <a:cxn ang="0">
                <a:pos x="18" y="5"/>
              </a:cxn>
              <a:cxn ang="0">
                <a:pos x="10" y="41"/>
              </a:cxn>
              <a:cxn ang="0">
                <a:pos x="7" y="36"/>
              </a:cxn>
              <a:cxn ang="0">
                <a:pos x="9" y="33"/>
              </a:cxn>
              <a:cxn ang="0">
                <a:pos x="10" y="30"/>
              </a:cxn>
              <a:cxn ang="0">
                <a:pos x="7" y="29"/>
              </a:cxn>
              <a:cxn ang="0">
                <a:pos x="2" y="28"/>
              </a:cxn>
              <a:cxn ang="0">
                <a:pos x="0" y="23"/>
              </a:cxn>
              <a:cxn ang="0">
                <a:pos x="1" y="12"/>
              </a:cxn>
              <a:cxn ang="0">
                <a:pos x="5" y="2"/>
              </a:cxn>
              <a:cxn ang="0">
                <a:pos x="5" y="0"/>
              </a:cxn>
              <a:cxn ang="0">
                <a:pos x="27" y="0"/>
              </a:cxn>
              <a:cxn ang="0">
                <a:pos x="14" y="20"/>
              </a:cxn>
              <a:cxn ang="0">
                <a:pos x="14" y="20"/>
              </a:cxn>
              <a:cxn ang="0">
                <a:pos x="13" y="19"/>
              </a:cxn>
              <a:cxn ang="0">
                <a:pos x="13" y="19"/>
              </a:cxn>
              <a:cxn ang="0">
                <a:pos x="13" y="19"/>
              </a:cxn>
              <a:cxn ang="0">
                <a:pos x="13" y="20"/>
              </a:cxn>
              <a:cxn ang="0">
                <a:pos x="13" y="20"/>
              </a:cxn>
              <a:cxn ang="0">
                <a:pos x="14" y="20"/>
              </a:cxn>
              <a:cxn ang="0">
                <a:pos x="14" y="20"/>
              </a:cxn>
              <a:cxn ang="0">
                <a:pos x="13" y="16"/>
              </a:cxn>
              <a:cxn ang="0">
                <a:pos x="13" y="17"/>
              </a:cxn>
              <a:cxn ang="0">
                <a:pos x="14" y="18"/>
              </a:cxn>
              <a:cxn ang="0">
                <a:pos x="14" y="19"/>
              </a:cxn>
              <a:cxn ang="0">
                <a:pos x="16" y="21"/>
              </a:cxn>
              <a:cxn ang="0">
                <a:pos x="15" y="19"/>
              </a:cxn>
              <a:cxn ang="0">
                <a:pos x="14" y="18"/>
              </a:cxn>
              <a:cxn ang="0">
                <a:pos x="14" y="18"/>
              </a:cxn>
              <a:cxn ang="0">
                <a:pos x="14" y="18"/>
              </a:cxn>
              <a:cxn ang="0">
                <a:pos x="14" y="18"/>
              </a:cxn>
              <a:cxn ang="0">
                <a:pos x="14" y="17"/>
              </a:cxn>
              <a:cxn ang="0">
                <a:pos x="14" y="17"/>
              </a:cxn>
              <a:cxn ang="0">
                <a:pos x="14" y="17"/>
              </a:cxn>
              <a:cxn ang="0">
                <a:pos x="14" y="17"/>
              </a:cxn>
              <a:cxn ang="0">
                <a:pos x="13" y="16"/>
              </a:cxn>
              <a:cxn ang="0">
                <a:pos x="12" y="20"/>
              </a:cxn>
              <a:cxn ang="0">
                <a:pos x="12" y="20"/>
              </a:cxn>
              <a:cxn ang="0">
                <a:pos x="11" y="20"/>
              </a:cxn>
              <a:cxn ang="0">
                <a:pos x="10" y="21"/>
              </a:cxn>
              <a:cxn ang="0">
                <a:pos x="11" y="22"/>
              </a:cxn>
              <a:cxn ang="0">
                <a:pos x="11" y="22"/>
              </a:cxn>
              <a:cxn ang="0">
                <a:pos x="11" y="22"/>
              </a:cxn>
              <a:cxn ang="0">
                <a:pos x="13" y="22"/>
              </a:cxn>
              <a:cxn ang="0">
                <a:pos x="13" y="22"/>
              </a:cxn>
              <a:cxn ang="0">
                <a:pos x="13" y="22"/>
              </a:cxn>
              <a:cxn ang="0">
                <a:pos x="14" y="22"/>
              </a:cxn>
              <a:cxn ang="0">
                <a:pos x="14" y="22"/>
              </a:cxn>
              <a:cxn ang="0">
                <a:pos x="13" y="22"/>
              </a:cxn>
              <a:cxn ang="0">
                <a:pos x="12" y="20"/>
              </a:cxn>
            </a:cxnLst>
            <a:rect l="0" t="0" r="r" b="b"/>
            <a:pathLst>
              <a:path w="34" h="41">
                <a:moveTo>
                  <a:pt x="27" y="0"/>
                </a:moveTo>
                <a:lnTo>
                  <a:pt x="27" y="6"/>
                </a:lnTo>
                <a:lnTo>
                  <a:pt x="34" y="6"/>
                </a:lnTo>
                <a:lnTo>
                  <a:pt x="34" y="13"/>
                </a:lnTo>
                <a:lnTo>
                  <a:pt x="29" y="13"/>
                </a:lnTo>
                <a:lnTo>
                  <a:pt x="18" y="5"/>
                </a:lnTo>
                <a:lnTo>
                  <a:pt x="18" y="19"/>
                </a:lnTo>
                <a:lnTo>
                  <a:pt x="10" y="41"/>
                </a:lnTo>
                <a:lnTo>
                  <a:pt x="7" y="41"/>
                </a:lnTo>
                <a:lnTo>
                  <a:pt x="7" y="36"/>
                </a:lnTo>
                <a:lnTo>
                  <a:pt x="9" y="36"/>
                </a:lnTo>
                <a:lnTo>
                  <a:pt x="9" y="33"/>
                </a:lnTo>
                <a:lnTo>
                  <a:pt x="10" y="33"/>
                </a:lnTo>
                <a:lnTo>
                  <a:pt x="10" y="30"/>
                </a:lnTo>
                <a:lnTo>
                  <a:pt x="7" y="30"/>
                </a:lnTo>
                <a:lnTo>
                  <a:pt x="7" y="29"/>
                </a:lnTo>
                <a:lnTo>
                  <a:pt x="2" y="29"/>
                </a:lnTo>
                <a:lnTo>
                  <a:pt x="2" y="28"/>
                </a:lnTo>
                <a:lnTo>
                  <a:pt x="0" y="28"/>
                </a:lnTo>
                <a:lnTo>
                  <a:pt x="0" y="23"/>
                </a:lnTo>
                <a:lnTo>
                  <a:pt x="1" y="23"/>
                </a:lnTo>
                <a:lnTo>
                  <a:pt x="1" y="12"/>
                </a:lnTo>
                <a:lnTo>
                  <a:pt x="5" y="12"/>
                </a:lnTo>
                <a:lnTo>
                  <a:pt x="5" y="2"/>
                </a:lnTo>
                <a:lnTo>
                  <a:pt x="5" y="2"/>
                </a:lnTo>
                <a:lnTo>
                  <a:pt x="5" y="0"/>
                </a:lnTo>
                <a:lnTo>
                  <a:pt x="6" y="0"/>
                </a:lnTo>
                <a:lnTo>
                  <a:pt x="27" y="0"/>
                </a:lnTo>
                <a:moveTo>
                  <a:pt x="14" y="20"/>
                </a:moveTo>
                <a:lnTo>
                  <a:pt x="14" y="20"/>
                </a:lnTo>
                <a:lnTo>
                  <a:pt x="14" y="20"/>
                </a:lnTo>
                <a:lnTo>
                  <a:pt x="14" y="20"/>
                </a:lnTo>
                <a:lnTo>
                  <a:pt x="14" y="19"/>
                </a:lnTo>
                <a:lnTo>
                  <a:pt x="13" y="19"/>
                </a:lnTo>
                <a:lnTo>
                  <a:pt x="13" y="19"/>
                </a:lnTo>
                <a:lnTo>
                  <a:pt x="13" y="19"/>
                </a:lnTo>
                <a:lnTo>
                  <a:pt x="13" y="19"/>
                </a:lnTo>
                <a:lnTo>
                  <a:pt x="13" y="19"/>
                </a:lnTo>
                <a:lnTo>
                  <a:pt x="13" y="20"/>
                </a:lnTo>
                <a:lnTo>
                  <a:pt x="13" y="20"/>
                </a:lnTo>
                <a:lnTo>
                  <a:pt x="13" y="20"/>
                </a:lnTo>
                <a:lnTo>
                  <a:pt x="13" y="20"/>
                </a:lnTo>
                <a:lnTo>
                  <a:pt x="13" y="20"/>
                </a:lnTo>
                <a:lnTo>
                  <a:pt x="14" y="20"/>
                </a:lnTo>
                <a:lnTo>
                  <a:pt x="14" y="20"/>
                </a:lnTo>
                <a:lnTo>
                  <a:pt x="14" y="20"/>
                </a:lnTo>
                <a:lnTo>
                  <a:pt x="14" y="20"/>
                </a:lnTo>
                <a:moveTo>
                  <a:pt x="13" y="16"/>
                </a:moveTo>
                <a:lnTo>
                  <a:pt x="13" y="17"/>
                </a:lnTo>
                <a:lnTo>
                  <a:pt x="13" y="17"/>
                </a:lnTo>
                <a:lnTo>
                  <a:pt x="13" y="18"/>
                </a:lnTo>
                <a:lnTo>
                  <a:pt x="14" y="18"/>
                </a:lnTo>
                <a:lnTo>
                  <a:pt x="14" y="19"/>
                </a:lnTo>
                <a:lnTo>
                  <a:pt x="14" y="19"/>
                </a:lnTo>
                <a:lnTo>
                  <a:pt x="14" y="21"/>
                </a:lnTo>
                <a:lnTo>
                  <a:pt x="16" y="21"/>
                </a:lnTo>
                <a:lnTo>
                  <a:pt x="16" y="19"/>
                </a:lnTo>
                <a:lnTo>
                  <a:pt x="15" y="19"/>
                </a:lnTo>
                <a:lnTo>
                  <a:pt x="15" y="18"/>
                </a:lnTo>
                <a:lnTo>
                  <a:pt x="14" y="18"/>
                </a:lnTo>
                <a:lnTo>
                  <a:pt x="14" y="18"/>
                </a:lnTo>
                <a:lnTo>
                  <a:pt x="14" y="18"/>
                </a:lnTo>
                <a:lnTo>
                  <a:pt x="14" y="18"/>
                </a:lnTo>
                <a:lnTo>
                  <a:pt x="14" y="18"/>
                </a:lnTo>
                <a:lnTo>
                  <a:pt x="14" y="18"/>
                </a:lnTo>
                <a:lnTo>
                  <a:pt x="14" y="18"/>
                </a:lnTo>
                <a:lnTo>
                  <a:pt x="14" y="18"/>
                </a:lnTo>
                <a:lnTo>
                  <a:pt x="14" y="17"/>
                </a:lnTo>
                <a:lnTo>
                  <a:pt x="14" y="17"/>
                </a:lnTo>
                <a:lnTo>
                  <a:pt x="14" y="17"/>
                </a:lnTo>
                <a:lnTo>
                  <a:pt x="14" y="17"/>
                </a:lnTo>
                <a:lnTo>
                  <a:pt x="14" y="17"/>
                </a:lnTo>
                <a:lnTo>
                  <a:pt x="14" y="17"/>
                </a:lnTo>
                <a:lnTo>
                  <a:pt x="14" y="17"/>
                </a:lnTo>
                <a:lnTo>
                  <a:pt x="14" y="16"/>
                </a:lnTo>
                <a:lnTo>
                  <a:pt x="13" y="16"/>
                </a:lnTo>
                <a:moveTo>
                  <a:pt x="12" y="20"/>
                </a:moveTo>
                <a:lnTo>
                  <a:pt x="12" y="20"/>
                </a:lnTo>
                <a:lnTo>
                  <a:pt x="12" y="20"/>
                </a:lnTo>
                <a:lnTo>
                  <a:pt x="12" y="20"/>
                </a:lnTo>
                <a:lnTo>
                  <a:pt x="12" y="20"/>
                </a:lnTo>
                <a:lnTo>
                  <a:pt x="11" y="20"/>
                </a:lnTo>
                <a:lnTo>
                  <a:pt x="10" y="20"/>
                </a:lnTo>
                <a:lnTo>
                  <a:pt x="10" y="21"/>
                </a:lnTo>
                <a:lnTo>
                  <a:pt x="11" y="21"/>
                </a:lnTo>
                <a:lnTo>
                  <a:pt x="11" y="22"/>
                </a:lnTo>
                <a:lnTo>
                  <a:pt x="11" y="22"/>
                </a:lnTo>
                <a:lnTo>
                  <a:pt x="11" y="22"/>
                </a:lnTo>
                <a:lnTo>
                  <a:pt x="11" y="22"/>
                </a:lnTo>
                <a:lnTo>
                  <a:pt x="11" y="22"/>
                </a:lnTo>
                <a:lnTo>
                  <a:pt x="11" y="22"/>
                </a:lnTo>
                <a:lnTo>
                  <a:pt x="13" y="22"/>
                </a:lnTo>
                <a:lnTo>
                  <a:pt x="13" y="22"/>
                </a:lnTo>
                <a:lnTo>
                  <a:pt x="13" y="22"/>
                </a:lnTo>
                <a:lnTo>
                  <a:pt x="13" y="22"/>
                </a:lnTo>
                <a:lnTo>
                  <a:pt x="13" y="22"/>
                </a:lnTo>
                <a:lnTo>
                  <a:pt x="14" y="22"/>
                </a:lnTo>
                <a:lnTo>
                  <a:pt x="14" y="22"/>
                </a:lnTo>
                <a:lnTo>
                  <a:pt x="14" y="22"/>
                </a:lnTo>
                <a:lnTo>
                  <a:pt x="14" y="22"/>
                </a:lnTo>
                <a:lnTo>
                  <a:pt x="14" y="22"/>
                </a:lnTo>
                <a:lnTo>
                  <a:pt x="13" y="22"/>
                </a:lnTo>
                <a:lnTo>
                  <a:pt x="13" y="20"/>
                </a:lnTo>
                <a:lnTo>
                  <a:pt x="12" y="20"/>
                </a:lnTo>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4" name="Freeform 11">
            <a:extLst>
              <a:ext uri="{FF2B5EF4-FFF2-40B4-BE49-F238E27FC236}">
                <a16:creationId xmlns:a16="http://schemas.microsoft.com/office/drawing/2014/main" id="{C823A4CA-7845-7447-D4C1-0240E0A5564A}"/>
              </a:ext>
            </a:extLst>
          </p:cNvPr>
          <p:cNvSpPr>
            <a:spLocks/>
          </p:cNvSpPr>
          <p:nvPr/>
        </p:nvSpPr>
        <p:spPr bwMode="auto">
          <a:xfrm>
            <a:off x="2568775" y="2897808"/>
            <a:ext cx="166340" cy="174333"/>
          </a:xfrm>
          <a:custGeom>
            <a:avLst/>
            <a:gdLst/>
            <a:ahLst/>
            <a:cxnLst>
              <a:cxn ang="0">
                <a:pos x="68" y="4"/>
              </a:cxn>
              <a:cxn ang="0">
                <a:pos x="61" y="23"/>
              </a:cxn>
              <a:cxn ang="0">
                <a:pos x="67" y="25"/>
              </a:cxn>
              <a:cxn ang="0">
                <a:pos x="71" y="28"/>
              </a:cxn>
              <a:cxn ang="0">
                <a:pos x="79" y="29"/>
              </a:cxn>
              <a:cxn ang="0">
                <a:pos x="79" y="40"/>
              </a:cxn>
              <a:cxn ang="0">
                <a:pos x="75" y="41"/>
              </a:cxn>
              <a:cxn ang="0">
                <a:pos x="70" y="45"/>
              </a:cxn>
              <a:cxn ang="0">
                <a:pos x="71" y="46"/>
              </a:cxn>
              <a:cxn ang="0">
                <a:pos x="69" y="49"/>
              </a:cxn>
              <a:cxn ang="0">
                <a:pos x="63" y="53"/>
              </a:cxn>
              <a:cxn ang="0">
                <a:pos x="61" y="62"/>
              </a:cxn>
              <a:cxn ang="0">
                <a:pos x="58" y="62"/>
              </a:cxn>
              <a:cxn ang="0">
                <a:pos x="53" y="70"/>
              </a:cxn>
              <a:cxn ang="0">
                <a:pos x="41" y="85"/>
              </a:cxn>
              <a:cxn ang="0">
                <a:pos x="19" y="91"/>
              </a:cxn>
              <a:cxn ang="0">
                <a:pos x="18" y="85"/>
              </a:cxn>
              <a:cxn ang="0">
                <a:pos x="18" y="79"/>
              </a:cxn>
              <a:cxn ang="0">
                <a:pos x="15" y="73"/>
              </a:cxn>
              <a:cxn ang="0">
                <a:pos x="12" y="70"/>
              </a:cxn>
              <a:cxn ang="0">
                <a:pos x="11" y="66"/>
              </a:cxn>
              <a:cxn ang="0">
                <a:pos x="11" y="61"/>
              </a:cxn>
              <a:cxn ang="0">
                <a:pos x="12" y="54"/>
              </a:cxn>
              <a:cxn ang="0">
                <a:pos x="11" y="47"/>
              </a:cxn>
              <a:cxn ang="0">
                <a:pos x="10" y="42"/>
              </a:cxn>
              <a:cxn ang="0">
                <a:pos x="11" y="40"/>
              </a:cxn>
              <a:cxn ang="0">
                <a:pos x="12" y="32"/>
              </a:cxn>
              <a:cxn ang="0">
                <a:pos x="7" y="29"/>
              </a:cxn>
              <a:cxn ang="0">
                <a:pos x="1" y="19"/>
              </a:cxn>
              <a:cxn ang="0">
                <a:pos x="4" y="16"/>
              </a:cxn>
              <a:cxn ang="0">
                <a:pos x="6" y="12"/>
              </a:cxn>
              <a:cxn ang="0">
                <a:pos x="15" y="15"/>
              </a:cxn>
              <a:cxn ang="0">
                <a:pos x="16" y="18"/>
              </a:cxn>
              <a:cxn ang="0">
                <a:pos x="18" y="22"/>
              </a:cxn>
              <a:cxn ang="0">
                <a:pos x="24" y="22"/>
              </a:cxn>
              <a:cxn ang="0">
                <a:pos x="27" y="21"/>
              </a:cxn>
              <a:cxn ang="0">
                <a:pos x="32" y="21"/>
              </a:cxn>
              <a:cxn ang="0">
                <a:pos x="38" y="18"/>
              </a:cxn>
              <a:cxn ang="0">
                <a:pos x="40" y="15"/>
              </a:cxn>
              <a:cxn ang="0">
                <a:pos x="41" y="1"/>
              </a:cxn>
              <a:cxn ang="0">
                <a:pos x="47" y="4"/>
              </a:cxn>
              <a:cxn ang="0">
                <a:pos x="56" y="2"/>
              </a:cxn>
              <a:cxn ang="0">
                <a:pos x="63" y="1"/>
              </a:cxn>
            </a:cxnLst>
            <a:rect l="0" t="0" r="r" b="b"/>
            <a:pathLst>
              <a:path w="80" h="91">
                <a:moveTo>
                  <a:pt x="65" y="3"/>
                </a:moveTo>
                <a:lnTo>
                  <a:pt x="67" y="4"/>
                </a:lnTo>
                <a:lnTo>
                  <a:pt x="68" y="4"/>
                </a:lnTo>
                <a:lnTo>
                  <a:pt x="65" y="7"/>
                </a:lnTo>
                <a:lnTo>
                  <a:pt x="63" y="12"/>
                </a:lnTo>
                <a:lnTo>
                  <a:pt x="61" y="23"/>
                </a:lnTo>
                <a:lnTo>
                  <a:pt x="64" y="28"/>
                </a:lnTo>
                <a:lnTo>
                  <a:pt x="64" y="28"/>
                </a:lnTo>
                <a:lnTo>
                  <a:pt x="67" y="25"/>
                </a:lnTo>
                <a:lnTo>
                  <a:pt x="69" y="26"/>
                </a:lnTo>
                <a:lnTo>
                  <a:pt x="71" y="28"/>
                </a:lnTo>
                <a:lnTo>
                  <a:pt x="71" y="28"/>
                </a:lnTo>
                <a:lnTo>
                  <a:pt x="76" y="29"/>
                </a:lnTo>
                <a:lnTo>
                  <a:pt x="79" y="28"/>
                </a:lnTo>
                <a:lnTo>
                  <a:pt x="79" y="29"/>
                </a:lnTo>
                <a:lnTo>
                  <a:pt x="79" y="33"/>
                </a:lnTo>
                <a:lnTo>
                  <a:pt x="80" y="36"/>
                </a:lnTo>
                <a:lnTo>
                  <a:pt x="79" y="40"/>
                </a:lnTo>
                <a:lnTo>
                  <a:pt x="77" y="41"/>
                </a:lnTo>
                <a:lnTo>
                  <a:pt x="76" y="42"/>
                </a:lnTo>
                <a:lnTo>
                  <a:pt x="75" y="41"/>
                </a:lnTo>
                <a:lnTo>
                  <a:pt x="71" y="43"/>
                </a:lnTo>
                <a:lnTo>
                  <a:pt x="70" y="44"/>
                </a:lnTo>
                <a:lnTo>
                  <a:pt x="70" y="45"/>
                </a:lnTo>
                <a:lnTo>
                  <a:pt x="70" y="45"/>
                </a:lnTo>
                <a:lnTo>
                  <a:pt x="71" y="46"/>
                </a:lnTo>
                <a:lnTo>
                  <a:pt x="71" y="46"/>
                </a:lnTo>
                <a:lnTo>
                  <a:pt x="71" y="47"/>
                </a:lnTo>
                <a:lnTo>
                  <a:pt x="70" y="48"/>
                </a:lnTo>
                <a:lnTo>
                  <a:pt x="69" y="49"/>
                </a:lnTo>
                <a:lnTo>
                  <a:pt x="66" y="50"/>
                </a:lnTo>
                <a:lnTo>
                  <a:pt x="64" y="51"/>
                </a:lnTo>
                <a:lnTo>
                  <a:pt x="63" y="53"/>
                </a:lnTo>
                <a:lnTo>
                  <a:pt x="60" y="59"/>
                </a:lnTo>
                <a:lnTo>
                  <a:pt x="60" y="60"/>
                </a:lnTo>
                <a:lnTo>
                  <a:pt x="61" y="62"/>
                </a:lnTo>
                <a:lnTo>
                  <a:pt x="61" y="63"/>
                </a:lnTo>
                <a:lnTo>
                  <a:pt x="59" y="62"/>
                </a:lnTo>
                <a:lnTo>
                  <a:pt x="58" y="62"/>
                </a:lnTo>
                <a:lnTo>
                  <a:pt x="57" y="63"/>
                </a:lnTo>
                <a:lnTo>
                  <a:pt x="53" y="69"/>
                </a:lnTo>
                <a:lnTo>
                  <a:pt x="53" y="70"/>
                </a:lnTo>
                <a:lnTo>
                  <a:pt x="50" y="75"/>
                </a:lnTo>
                <a:lnTo>
                  <a:pt x="44" y="83"/>
                </a:lnTo>
                <a:lnTo>
                  <a:pt x="41" y="85"/>
                </a:lnTo>
                <a:lnTo>
                  <a:pt x="33" y="90"/>
                </a:lnTo>
                <a:lnTo>
                  <a:pt x="30" y="91"/>
                </a:lnTo>
                <a:lnTo>
                  <a:pt x="19" y="91"/>
                </a:lnTo>
                <a:lnTo>
                  <a:pt x="19" y="91"/>
                </a:lnTo>
                <a:lnTo>
                  <a:pt x="18" y="87"/>
                </a:lnTo>
                <a:lnTo>
                  <a:pt x="18" y="85"/>
                </a:lnTo>
                <a:lnTo>
                  <a:pt x="18" y="81"/>
                </a:lnTo>
                <a:lnTo>
                  <a:pt x="18" y="80"/>
                </a:lnTo>
                <a:lnTo>
                  <a:pt x="18" y="79"/>
                </a:lnTo>
                <a:lnTo>
                  <a:pt x="18" y="78"/>
                </a:lnTo>
                <a:lnTo>
                  <a:pt x="16" y="74"/>
                </a:lnTo>
                <a:lnTo>
                  <a:pt x="15" y="73"/>
                </a:lnTo>
                <a:lnTo>
                  <a:pt x="14" y="72"/>
                </a:lnTo>
                <a:lnTo>
                  <a:pt x="13" y="71"/>
                </a:lnTo>
                <a:lnTo>
                  <a:pt x="12" y="70"/>
                </a:lnTo>
                <a:lnTo>
                  <a:pt x="12" y="69"/>
                </a:lnTo>
                <a:lnTo>
                  <a:pt x="12" y="68"/>
                </a:lnTo>
                <a:lnTo>
                  <a:pt x="11" y="66"/>
                </a:lnTo>
                <a:lnTo>
                  <a:pt x="11" y="63"/>
                </a:lnTo>
                <a:lnTo>
                  <a:pt x="11" y="61"/>
                </a:lnTo>
                <a:lnTo>
                  <a:pt x="11" y="61"/>
                </a:lnTo>
                <a:lnTo>
                  <a:pt x="12" y="60"/>
                </a:lnTo>
                <a:lnTo>
                  <a:pt x="12" y="59"/>
                </a:lnTo>
                <a:lnTo>
                  <a:pt x="12" y="54"/>
                </a:lnTo>
                <a:lnTo>
                  <a:pt x="12" y="50"/>
                </a:lnTo>
                <a:lnTo>
                  <a:pt x="12" y="49"/>
                </a:lnTo>
                <a:lnTo>
                  <a:pt x="11" y="47"/>
                </a:lnTo>
                <a:lnTo>
                  <a:pt x="11" y="46"/>
                </a:lnTo>
                <a:lnTo>
                  <a:pt x="10" y="43"/>
                </a:lnTo>
                <a:lnTo>
                  <a:pt x="10" y="42"/>
                </a:lnTo>
                <a:lnTo>
                  <a:pt x="10" y="41"/>
                </a:lnTo>
                <a:lnTo>
                  <a:pt x="12" y="40"/>
                </a:lnTo>
                <a:lnTo>
                  <a:pt x="11" y="40"/>
                </a:lnTo>
                <a:lnTo>
                  <a:pt x="10" y="36"/>
                </a:lnTo>
                <a:lnTo>
                  <a:pt x="12" y="34"/>
                </a:lnTo>
                <a:lnTo>
                  <a:pt x="12" y="32"/>
                </a:lnTo>
                <a:lnTo>
                  <a:pt x="11" y="30"/>
                </a:lnTo>
                <a:lnTo>
                  <a:pt x="9" y="30"/>
                </a:lnTo>
                <a:lnTo>
                  <a:pt x="7" y="29"/>
                </a:lnTo>
                <a:lnTo>
                  <a:pt x="1" y="21"/>
                </a:lnTo>
                <a:lnTo>
                  <a:pt x="0" y="21"/>
                </a:lnTo>
                <a:lnTo>
                  <a:pt x="1" y="19"/>
                </a:lnTo>
                <a:lnTo>
                  <a:pt x="2" y="19"/>
                </a:lnTo>
                <a:lnTo>
                  <a:pt x="3" y="18"/>
                </a:lnTo>
                <a:lnTo>
                  <a:pt x="4" y="16"/>
                </a:lnTo>
                <a:lnTo>
                  <a:pt x="3" y="15"/>
                </a:lnTo>
                <a:lnTo>
                  <a:pt x="4" y="13"/>
                </a:lnTo>
                <a:lnTo>
                  <a:pt x="6" y="12"/>
                </a:lnTo>
                <a:lnTo>
                  <a:pt x="7" y="12"/>
                </a:lnTo>
                <a:lnTo>
                  <a:pt x="13" y="14"/>
                </a:lnTo>
                <a:lnTo>
                  <a:pt x="15" y="15"/>
                </a:lnTo>
                <a:lnTo>
                  <a:pt x="15" y="16"/>
                </a:lnTo>
                <a:lnTo>
                  <a:pt x="16" y="17"/>
                </a:lnTo>
                <a:lnTo>
                  <a:pt x="16" y="18"/>
                </a:lnTo>
                <a:lnTo>
                  <a:pt x="16" y="19"/>
                </a:lnTo>
                <a:lnTo>
                  <a:pt x="17" y="21"/>
                </a:lnTo>
                <a:lnTo>
                  <a:pt x="18" y="22"/>
                </a:lnTo>
                <a:lnTo>
                  <a:pt x="20" y="21"/>
                </a:lnTo>
                <a:lnTo>
                  <a:pt x="21" y="21"/>
                </a:lnTo>
                <a:lnTo>
                  <a:pt x="24" y="22"/>
                </a:lnTo>
                <a:lnTo>
                  <a:pt x="25" y="21"/>
                </a:lnTo>
                <a:lnTo>
                  <a:pt x="26" y="21"/>
                </a:lnTo>
                <a:lnTo>
                  <a:pt x="27" y="21"/>
                </a:lnTo>
                <a:lnTo>
                  <a:pt x="28" y="20"/>
                </a:lnTo>
                <a:lnTo>
                  <a:pt x="31" y="21"/>
                </a:lnTo>
                <a:lnTo>
                  <a:pt x="32" y="21"/>
                </a:lnTo>
                <a:lnTo>
                  <a:pt x="36" y="20"/>
                </a:lnTo>
                <a:lnTo>
                  <a:pt x="37" y="19"/>
                </a:lnTo>
                <a:lnTo>
                  <a:pt x="38" y="18"/>
                </a:lnTo>
                <a:lnTo>
                  <a:pt x="39" y="16"/>
                </a:lnTo>
                <a:lnTo>
                  <a:pt x="40" y="15"/>
                </a:lnTo>
                <a:lnTo>
                  <a:pt x="40" y="15"/>
                </a:lnTo>
                <a:lnTo>
                  <a:pt x="40" y="11"/>
                </a:lnTo>
                <a:lnTo>
                  <a:pt x="41" y="2"/>
                </a:lnTo>
                <a:lnTo>
                  <a:pt x="41" y="1"/>
                </a:lnTo>
                <a:lnTo>
                  <a:pt x="42" y="0"/>
                </a:lnTo>
                <a:lnTo>
                  <a:pt x="44" y="2"/>
                </a:lnTo>
                <a:lnTo>
                  <a:pt x="47" y="4"/>
                </a:lnTo>
                <a:lnTo>
                  <a:pt x="48" y="5"/>
                </a:lnTo>
                <a:lnTo>
                  <a:pt x="50" y="5"/>
                </a:lnTo>
                <a:lnTo>
                  <a:pt x="56" y="2"/>
                </a:lnTo>
                <a:lnTo>
                  <a:pt x="58" y="2"/>
                </a:lnTo>
                <a:lnTo>
                  <a:pt x="60" y="0"/>
                </a:lnTo>
                <a:lnTo>
                  <a:pt x="63" y="1"/>
                </a:lnTo>
                <a:lnTo>
                  <a:pt x="63" y="2"/>
                </a:lnTo>
                <a:lnTo>
                  <a:pt x="65" y="3"/>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5" name="Freeform 47">
            <a:extLst>
              <a:ext uri="{FF2B5EF4-FFF2-40B4-BE49-F238E27FC236}">
                <a16:creationId xmlns:a16="http://schemas.microsoft.com/office/drawing/2014/main" id="{BA7424D7-10C0-1DBB-8175-C75BC454C9E7}"/>
              </a:ext>
            </a:extLst>
          </p:cNvPr>
          <p:cNvSpPr>
            <a:spLocks/>
          </p:cNvSpPr>
          <p:nvPr/>
        </p:nvSpPr>
        <p:spPr bwMode="auto">
          <a:xfrm>
            <a:off x="2558380" y="2796272"/>
            <a:ext cx="180895" cy="143682"/>
          </a:xfrm>
          <a:custGeom>
            <a:avLst/>
            <a:gdLst/>
            <a:ahLst/>
            <a:cxnLst>
              <a:cxn ang="0">
                <a:pos x="77" y="14"/>
              </a:cxn>
              <a:cxn ang="0">
                <a:pos x="84" y="25"/>
              </a:cxn>
              <a:cxn ang="0">
                <a:pos x="84" y="31"/>
              </a:cxn>
              <a:cxn ang="0">
                <a:pos x="86" y="42"/>
              </a:cxn>
              <a:cxn ang="0">
                <a:pos x="84" y="48"/>
              </a:cxn>
              <a:cxn ang="0">
                <a:pos x="85" y="53"/>
              </a:cxn>
              <a:cxn ang="0">
                <a:pos x="81" y="56"/>
              </a:cxn>
              <a:cxn ang="0">
                <a:pos x="74" y="56"/>
              </a:cxn>
              <a:cxn ang="0">
                <a:pos x="70" y="56"/>
              </a:cxn>
              <a:cxn ang="0">
                <a:pos x="65" y="53"/>
              </a:cxn>
              <a:cxn ang="0">
                <a:pos x="55" y="58"/>
              </a:cxn>
              <a:cxn ang="0">
                <a:pos x="49" y="55"/>
              </a:cxn>
              <a:cxn ang="0">
                <a:pos x="46" y="55"/>
              </a:cxn>
              <a:cxn ang="0">
                <a:pos x="45" y="68"/>
              </a:cxn>
              <a:cxn ang="0">
                <a:pos x="42" y="72"/>
              </a:cxn>
              <a:cxn ang="0">
                <a:pos x="36" y="74"/>
              </a:cxn>
              <a:cxn ang="0">
                <a:pos x="31" y="74"/>
              </a:cxn>
              <a:cxn ang="0">
                <a:pos x="26" y="74"/>
              </a:cxn>
              <a:cxn ang="0">
                <a:pos x="22" y="74"/>
              </a:cxn>
              <a:cxn ang="0">
                <a:pos x="21" y="70"/>
              </a:cxn>
              <a:cxn ang="0">
                <a:pos x="18" y="67"/>
              </a:cxn>
              <a:cxn ang="0">
                <a:pos x="9" y="66"/>
              </a:cxn>
              <a:cxn ang="0">
                <a:pos x="8" y="71"/>
              </a:cxn>
              <a:cxn ang="0">
                <a:pos x="5" y="69"/>
              </a:cxn>
              <a:cxn ang="0">
                <a:pos x="2" y="68"/>
              </a:cxn>
              <a:cxn ang="0">
                <a:pos x="2" y="55"/>
              </a:cxn>
              <a:cxn ang="0">
                <a:pos x="11" y="50"/>
              </a:cxn>
              <a:cxn ang="0">
                <a:pos x="13" y="47"/>
              </a:cxn>
              <a:cxn ang="0">
                <a:pos x="13" y="43"/>
              </a:cxn>
              <a:cxn ang="0">
                <a:pos x="11" y="38"/>
              </a:cxn>
              <a:cxn ang="0">
                <a:pos x="12" y="32"/>
              </a:cxn>
              <a:cxn ang="0">
                <a:pos x="22" y="19"/>
              </a:cxn>
              <a:cxn ang="0">
                <a:pos x="26" y="18"/>
              </a:cxn>
              <a:cxn ang="0">
                <a:pos x="30" y="15"/>
              </a:cxn>
              <a:cxn ang="0">
                <a:pos x="33" y="14"/>
              </a:cxn>
              <a:cxn ang="0">
                <a:pos x="36" y="12"/>
              </a:cxn>
              <a:cxn ang="0">
                <a:pos x="43" y="13"/>
              </a:cxn>
              <a:cxn ang="0">
                <a:pos x="45" y="17"/>
              </a:cxn>
              <a:cxn ang="0">
                <a:pos x="48" y="17"/>
              </a:cxn>
              <a:cxn ang="0">
                <a:pos x="58" y="9"/>
              </a:cxn>
              <a:cxn ang="0">
                <a:pos x="62" y="4"/>
              </a:cxn>
              <a:cxn ang="0">
                <a:pos x="68" y="0"/>
              </a:cxn>
              <a:cxn ang="0">
                <a:pos x="68" y="2"/>
              </a:cxn>
            </a:cxnLst>
            <a:rect l="0" t="0" r="r" b="b"/>
            <a:pathLst>
              <a:path w="87" h="75">
                <a:moveTo>
                  <a:pt x="73" y="11"/>
                </a:moveTo>
                <a:lnTo>
                  <a:pt x="75" y="14"/>
                </a:lnTo>
                <a:lnTo>
                  <a:pt x="77" y="14"/>
                </a:lnTo>
                <a:lnTo>
                  <a:pt x="80" y="16"/>
                </a:lnTo>
                <a:lnTo>
                  <a:pt x="81" y="20"/>
                </a:lnTo>
                <a:lnTo>
                  <a:pt x="84" y="25"/>
                </a:lnTo>
                <a:lnTo>
                  <a:pt x="83" y="28"/>
                </a:lnTo>
                <a:lnTo>
                  <a:pt x="83" y="29"/>
                </a:lnTo>
                <a:lnTo>
                  <a:pt x="84" y="31"/>
                </a:lnTo>
                <a:lnTo>
                  <a:pt x="83" y="34"/>
                </a:lnTo>
                <a:lnTo>
                  <a:pt x="82" y="37"/>
                </a:lnTo>
                <a:lnTo>
                  <a:pt x="86" y="42"/>
                </a:lnTo>
                <a:lnTo>
                  <a:pt x="87" y="43"/>
                </a:lnTo>
                <a:lnTo>
                  <a:pt x="86" y="44"/>
                </a:lnTo>
                <a:lnTo>
                  <a:pt x="84" y="48"/>
                </a:lnTo>
                <a:lnTo>
                  <a:pt x="84" y="49"/>
                </a:lnTo>
                <a:lnTo>
                  <a:pt x="84" y="51"/>
                </a:lnTo>
                <a:lnTo>
                  <a:pt x="85" y="53"/>
                </a:lnTo>
                <a:lnTo>
                  <a:pt x="84" y="54"/>
                </a:lnTo>
                <a:lnTo>
                  <a:pt x="84" y="55"/>
                </a:lnTo>
                <a:lnTo>
                  <a:pt x="81" y="56"/>
                </a:lnTo>
                <a:lnTo>
                  <a:pt x="79" y="55"/>
                </a:lnTo>
                <a:lnTo>
                  <a:pt x="78" y="55"/>
                </a:lnTo>
                <a:lnTo>
                  <a:pt x="74" y="56"/>
                </a:lnTo>
                <a:lnTo>
                  <a:pt x="73" y="57"/>
                </a:lnTo>
                <a:lnTo>
                  <a:pt x="72" y="57"/>
                </a:lnTo>
                <a:lnTo>
                  <a:pt x="70" y="56"/>
                </a:lnTo>
                <a:lnTo>
                  <a:pt x="68" y="55"/>
                </a:lnTo>
                <a:lnTo>
                  <a:pt x="68" y="54"/>
                </a:lnTo>
                <a:lnTo>
                  <a:pt x="65" y="53"/>
                </a:lnTo>
                <a:lnTo>
                  <a:pt x="63" y="55"/>
                </a:lnTo>
                <a:lnTo>
                  <a:pt x="61" y="55"/>
                </a:lnTo>
                <a:lnTo>
                  <a:pt x="55" y="58"/>
                </a:lnTo>
                <a:lnTo>
                  <a:pt x="53" y="58"/>
                </a:lnTo>
                <a:lnTo>
                  <a:pt x="52" y="57"/>
                </a:lnTo>
                <a:lnTo>
                  <a:pt x="49" y="55"/>
                </a:lnTo>
                <a:lnTo>
                  <a:pt x="47" y="53"/>
                </a:lnTo>
                <a:lnTo>
                  <a:pt x="46" y="54"/>
                </a:lnTo>
                <a:lnTo>
                  <a:pt x="46" y="55"/>
                </a:lnTo>
                <a:lnTo>
                  <a:pt x="45" y="64"/>
                </a:lnTo>
                <a:lnTo>
                  <a:pt x="45" y="68"/>
                </a:lnTo>
                <a:lnTo>
                  <a:pt x="45" y="68"/>
                </a:lnTo>
                <a:lnTo>
                  <a:pt x="44" y="69"/>
                </a:lnTo>
                <a:lnTo>
                  <a:pt x="43" y="71"/>
                </a:lnTo>
                <a:lnTo>
                  <a:pt x="42" y="72"/>
                </a:lnTo>
                <a:lnTo>
                  <a:pt x="41" y="73"/>
                </a:lnTo>
                <a:lnTo>
                  <a:pt x="37" y="74"/>
                </a:lnTo>
                <a:lnTo>
                  <a:pt x="36" y="74"/>
                </a:lnTo>
                <a:lnTo>
                  <a:pt x="33" y="73"/>
                </a:lnTo>
                <a:lnTo>
                  <a:pt x="32" y="74"/>
                </a:lnTo>
                <a:lnTo>
                  <a:pt x="31" y="74"/>
                </a:lnTo>
                <a:lnTo>
                  <a:pt x="30" y="74"/>
                </a:lnTo>
                <a:lnTo>
                  <a:pt x="29" y="75"/>
                </a:lnTo>
                <a:lnTo>
                  <a:pt x="26" y="74"/>
                </a:lnTo>
                <a:lnTo>
                  <a:pt x="25" y="74"/>
                </a:lnTo>
                <a:lnTo>
                  <a:pt x="23" y="75"/>
                </a:lnTo>
                <a:lnTo>
                  <a:pt x="22" y="74"/>
                </a:lnTo>
                <a:lnTo>
                  <a:pt x="21" y="72"/>
                </a:lnTo>
                <a:lnTo>
                  <a:pt x="21" y="71"/>
                </a:lnTo>
                <a:lnTo>
                  <a:pt x="21" y="70"/>
                </a:lnTo>
                <a:lnTo>
                  <a:pt x="20" y="69"/>
                </a:lnTo>
                <a:lnTo>
                  <a:pt x="20" y="68"/>
                </a:lnTo>
                <a:lnTo>
                  <a:pt x="18" y="67"/>
                </a:lnTo>
                <a:lnTo>
                  <a:pt x="12" y="65"/>
                </a:lnTo>
                <a:lnTo>
                  <a:pt x="11" y="65"/>
                </a:lnTo>
                <a:lnTo>
                  <a:pt x="9" y="66"/>
                </a:lnTo>
                <a:lnTo>
                  <a:pt x="8" y="68"/>
                </a:lnTo>
                <a:lnTo>
                  <a:pt x="9" y="69"/>
                </a:lnTo>
                <a:lnTo>
                  <a:pt x="8" y="71"/>
                </a:lnTo>
                <a:lnTo>
                  <a:pt x="7" y="72"/>
                </a:lnTo>
                <a:lnTo>
                  <a:pt x="7" y="71"/>
                </a:lnTo>
                <a:lnTo>
                  <a:pt x="5" y="69"/>
                </a:lnTo>
                <a:lnTo>
                  <a:pt x="4" y="69"/>
                </a:lnTo>
                <a:lnTo>
                  <a:pt x="3" y="68"/>
                </a:lnTo>
                <a:lnTo>
                  <a:pt x="2" y="68"/>
                </a:lnTo>
                <a:lnTo>
                  <a:pt x="0" y="62"/>
                </a:lnTo>
                <a:lnTo>
                  <a:pt x="1" y="57"/>
                </a:lnTo>
                <a:lnTo>
                  <a:pt x="2" y="55"/>
                </a:lnTo>
                <a:lnTo>
                  <a:pt x="5" y="55"/>
                </a:lnTo>
                <a:lnTo>
                  <a:pt x="11" y="51"/>
                </a:lnTo>
                <a:lnTo>
                  <a:pt x="11" y="50"/>
                </a:lnTo>
                <a:lnTo>
                  <a:pt x="11" y="49"/>
                </a:lnTo>
                <a:lnTo>
                  <a:pt x="12" y="48"/>
                </a:lnTo>
                <a:lnTo>
                  <a:pt x="13" y="47"/>
                </a:lnTo>
                <a:lnTo>
                  <a:pt x="13" y="46"/>
                </a:lnTo>
                <a:lnTo>
                  <a:pt x="13" y="44"/>
                </a:lnTo>
                <a:lnTo>
                  <a:pt x="13" y="43"/>
                </a:lnTo>
                <a:lnTo>
                  <a:pt x="12" y="41"/>
                </a:lnTo>
                <a:lnTo>
                  <a:pt x="12" y="39"/>
                </a:lnTo>
                <a:lnTo>
                  <a:pt x="11" y="38"/>
                </a:lnTo>
                <a:lnTo>
                  <a:pt x="11" y="36"/>
                </a:lnTo>
                <a:lnTo>
                  <a:pt x="11" y="34"/>
                </a:lnTo>
                <a:lnTo>
                  <a:pt x="12" y="32"/>
                </a:lnTo>
                <a:lnTo>
                  <a:pt x="17" y="25"/>
                </a:lnTo>
                <a:lnTo>
                  <a:pt x="17" y="24"/>
                </a:lnTo>
                <a:lnTo>
                  <a:pt x="22" y="19"/>
                </a:lnTo>
                <a:lnTo>
                  <a:pt x="25" y="19"/>
                </a:lnTo>
                <a:lnTo>
                  <a:pt x="25" y="19"/>
                </a:lnTo>
                <a:lnTo>
                  <a:pt x="26" y="18"/>
                </a:lnTo>
                <a:lnTo>
                  <a:pt x="27" y="16"/>
                </a:lnTo>
                <a:lnTo>
                  <a:pt x="29" y="16"/>
                </a:lnTo>
                <a:lnTo>
                  <a:pt x="30" y="15"/>
                </a:lnTo>
                <a:lnTo>
                  <a:pt x="31" y="14"/>
                </a:lnTo>
                <a:lnTo>
                  <a:pt x="32" y="14"/>
                </a:lnTo>
                <a:lnTo>
                  <a:pt x="33" y="14"/>
                </a:lnTo>
                <a:lnTo>
                  <a:pt x="35" y="14"/>
                </a:lnTo>
                <a:lnTo>
                  <a:pt x="36" y="13"/>
                </a:lnTo>
                <a:lnTo>
                  <a:pt x="36" y="12"/>
                </a:lnTo>
                <a:lnTo>
                  <a:pt x="42" y="11"/>
                </a:lnTo>
                <a:lnTo>
                  <a:pt x="42" y="11"/>
                </a:lnTo>
                <a:lnTo>
                  <a:pt x="43" y="13"/>
                </a:lnTo>
                <a:lnTo>
                  <a:pt x="43" y="15"/>
                </a:lnTo>
                <a:lnTo>
                  <a:pt x="44" y="16"/>
                </a:lnTo>
                <a:lnTo>
                  <a:pt x="45" y="17"/>
                </a:lnTo>
                <a:lnTo>
                  <a:pt x="45" y="18"/>
                </a:lnTo>
                <a:lnTo>
                  <a:pt x="46" y="18"/>
                </a:lnTo>
                <a:lnTo>
                  <a:pt x="48" y="17"/>
                </a:lnTo>
                <a:lnTo>
                  <a:pt x="53" y="13"/>
                </a:lnTo>
                <a:lnTo>
                  <a:pt x="55" y="11"/>
                </a:lnTo>
                <a:lnTo>
                  <a:pt x="58" y="9"/>
                </a:lnTo>
                <a:lnTo>
                  <a:pt x="61" y="7"/>
                </a:lnTo>
                <a:lnTo>
                  <a:pt x="61" y="5"/>
                </a:lnTo>
                <a:lnTo>
                  <a:pt x="62" y="4"/>
                </a:lnTo>
                <a:lnTo>
                  <a:pt x="64" y="0"/>
                </a:lnTo>
                <a:lnTo>
                  <a:pt x="68" y="0"/>
                </a:lnTo>
                <a:lnTo>
                  <a:pt x="68" y="0"/>
                </a:lnTo>
                <a:lnTo>
                  <a:pt x="69" y="0"/>
                </a:lnTo>
                <a:lnTo>
                  <a:pt x="68" y="1"/>
                </a:lnTo>
                <a:lnTo>
                  <a:pt x="68" y="2"/>
                </a:lnTo>
                <a:lnTo>
                  <a:pt x="68" y="4"/>
                </a:lnTo>
                <a:lnTo>
                  <a:pt x="73" y="11"/>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6" name="Freeform 27">
            <a:extLst>
              <a:ext uri="{FF2B5EF4-FFF2-40B4-BE49-F238E27FC236}">
                <a16:creationId xmlns:a16="http://schemas.microsoft.com/office/drawing/2014/main" id="{DD20A9AD-2FF6-9CD5-D476-7781253E524B}"/>
              </a:ext>
            </a:extLst>
          </p:cNvPr>
          <p:cNvSpPr>
            <a:spLocks noEditPoints="1"/>
          </p:cNvSpPr>
          <p:nvPr/>
        </p:nvSpPr>
        <p:spPr bwMode="auto">
          <a:xfrm>
            <a:off x="786864" y="2522322"/>
            <a:ext cx="513574" cy="505756"/>
          </a:xfrm>
          <a:custGeom>
            <a:avLst/>
            <a:gdLst/>
            <a:ahLst/>
            <a:cxnLst>
              <a:cxn ang="0">
                <a:pos x="11" y="127"/>
              </a:cxn>
              <a:cxn ang="0">
                <a:pos x="13" y="131"/>
              </a:cxn>
              <a:cxn ang="0">
                <a:pos x="190" y="2"/>
              </a:cxn>
              <a:cxn ang="0">
                <a:pos x="190" y="17"/>
              </a:cxn>
              <a:cxn ang="0">
                <a:pos x="190" y="34"/>
              </a:cxn>
              <a:cxn ang="0">
                <a:pos x="190" y="47"/>
              </a:cxn>
              <a:cxn ang="0">
                <a:pos x="216" y="38"/>
              </a:cxn>
              <a:cxn ang="0">
                <a:pos x="234" y="41"/>
              </a:cxn>
              <a:cxn ang="0">
                <a:pos x="244" y="63"/>
              </a:cxn>
              <a:cxn ang="0">
                <a:pos x="222" y="83"/>
              </a:cxn>
              <a:cxn ang="0">
                <a:pos x="218" y="106"/>
              </a:cxn>
              <a:cxn ang="0">
                <a:pos x="231" y="115"/>
              </a:cxn>
              <a:cxn ang="0">
                <a:pos x="247" y="124"/>
              </a:cxn>
              <a:cxn ang="0">
                <a:pos x="245" y="150"/>
              </a:cxn>
              <a:cxn ang="0">
                <a:pos x="242" y="179"/>
              </a:cxn>
              <a:cxn ang="0">
                <a:pos x="235" y="188"/>
              </a:cxn>
              <a:cxn ang="0">
                <a:pos x="221" y="204"/>
              </a:cxn>
              <a:cxn ang="0">
                <a:pos x="211" y="192"/>
              </a:cxn>
              <a:cxn ang="0">
                <a:pos x="190" y="198"/>
              </a:cxn>
              <a:cxn ang="0">
                <a:pos x="177" y="189"/>
              </a:cxn>
              <a:cxn ang="0">
                <a:pos x="164" y="176"/>
              </a:cxn>
              <a:cxn ang="0">
                <a:pos x="159" y="186"/>
              </a:cxn>
              <a:cxn ang="0">
                <a:pos x="139" y="198"/>
              </a:cxn>
              <a:cxn ang="0">
                <a:pos x="121" y="198"/>
              </a:cxn>
              <a:cxn ang="0">
                <a:pos x="120" y="217"/>
              </a:cxn>
              <a:cxn ang="0">
                <a:pos x="130" y="227"/>
              </a:cxn>
              <a:cxn ang="0">
                <a:pos x="139" y="238"/>
              </a:cxn>
              <a:cxn ang="0">
                <a:pos x="134" y="250"/>
              </a:cxn>
              <a:cxn ang="0">
                <a:pos x="124" y="250"/>
              </a:cxn>
              <a:cxn ang="0">
                <a:pos x="103" y="264"/>
              </a:cxn>
              <a:cxn ang="0">
                <a:pos x="94" y="252"/>
              </a:cxn>
              <a:cxn ang="0">
                <a:pos x="76" y="232"/>
              </a:cxn>
              <a:cxn ang="0">
                <a:pos x="54" y="213"/>
              </a:cxn>
              <a:cxn ang="0">
                <a:pos x="48" y="204"/>
              </a:cxn>
              <a:cxn ang="0">
                <a:pos x="55" y="207"/>
              </a:cxn>
              <a:cxn ang="0">
                <a:pos x="41" y="201"/>
              </a:cxn>
              <a:cxn ang="0">
                <a:pos x="34" y="189"/>
              </a:cxn>
              <a:cxn ang="0">
                <a:pos x="33" y="182"/>
              </a:cxn>
              <a:cxn ang="0">
                <a:pos x="28" y="177"/>
              </a:cxn>
              <a:cxn ang="0">
                <a:pos x="21" y="165"/>
              </a:cxn>
              <a:cxn ang="0">
                <a:pos x="12" y="152"/>
              </a:cxn>
              <a:cxn ang="0">
                <a:pos x="30" y="168"/>
              </a:cxn>
              <a:cxn ang="0">
                <a:pos x="30" y="165"/>
              </a:cxn>
              <a:cxn ang="0">
                <a:pos x="28" y="155"/>
              </a:cxn>
              <a:cxn ang="0">
                <a:pos x="15" y="154"/>
              </a:cxn>
              <a:cxn ang="0">
                <a:pos x="0" y="126"/>
              </a:cxn>
              <a:cxn ang="0">
                <a:pos x="13" y="133"/>
              </a:cxn>
              <a:cxn ang="0">
                <a:pos x="24" y="115"/>
              </a:cxn>
              <a:cxn ang="0">
                <a:pos x="27" y="105"/>
              </a:cxn>
              <a:cxn ang="0">
                <a:pos x="26" y="91"/>
              </a:cxn>
              <a:cxn ang="0">
                <a:pos x="37" y="91"/>
              </a:cxn>
              <a:cxn ang="0">
                <a:pos x="45" y="90"/>
              </a:cxn>
              <a:cxn ang="0">
                <a:pos x="31" y="78"/>
              </a:cxn>
              <a:cxn ang="0">
                <a:pos x="37" y="71"/>
              </a:cxn>
              <a:cxn ang="0">
                <a:pos x="39" y="65"/>
              </a:cxn>
              <a:cxn ang="0">
                <a:pos x="45" y="54"/>
              </a:cxn>
              <a:cxn ang="0">
                <a:pos x="56" y="56"/>
              </a:cxn>
              <a:cxn ang="0">
                <a:pos x="77" y="56"/>
              </a:cxn>
              <a:cxn ang="0">
                <a:pos x="112" y="27"/>
              </a:cxn>
              <a:cxn ang="0">
                <a:pos x="113" y="4"/>
              </a:cxn>
              <a:cxn ang="0">
                <a:pos x="160" y="1"/>
              </a:cxn>
            </a:cxnLst>
            <a:rect l="0" t="0" r="r" b="b"/>
            <a:pathLst>
              <a:path w="247" h="264">
                <a:moveTo>
                  <a:pt x="13" y="131"/>
                </a:moveTo>
                <a:lnTo>
                  <a:pt x="13" y="131"/>
                </a:lnTo>
                <a:lnTo>
                  <a:pt x="12" y="131"/>
                </a:lnTo>
                <a:lnTo>
                  <a:pt x="12" y="130"/>
                </a:lnTo>
                <a:lnTo>
                  <a:pt x="12" y="130"/>
                </a:lnTo>
                <a:lnTo>
                  <a:pt x="12" y="129"/>
                </a:lnTo>
                <a:lnTo>
                  <a:pt x="11" y="127"/>
                </a:lnTo>
                <a:lnTo>
                  <a:pt x="11" y="127"/>
                </a:lnTo>
                <a:lnTo>
                  <a:pt x="11" y="126"/>
                </a:lnTo>
                <a:lnTo>
                  <a:pt x="12" y="125"/>
                </a:lnTo>
                <a:lnTo>
                  <a:pt x="13" y="124"/>
                </a:lnTo>
                <a:lnTo>
                  <a:pt x="15" y="126"/>
                </a:lnTo>
                <a:lnTo>
                  <a:pt x="15" y="127"/>
                </a:lnTo>
                <a:lnTo>
                  <a:pt x="14" y="130"/>
                </a:lnTo>
                <a:lnTo>
                  <a:pt x="13" y="131"/>
                </a:lnTo>
                <a:lnTo>
                  <a:pt x="13" y="131"/>
                </a:lnTo>
                <a:close/>
                <a:moveTo>
                  <a:pt x="162" y="2"/>
                </a:moveTo>
                <a:lnTo>
                  <a:pt x="164" y="3"/>
                </a:lnTo>
                <a:lnTo>
                  <a:pt x="166" y="3"/>
                </a:lnTo>
                <a:lnTo>
                  <a:pt x="171" y="4"/>
                </a:lnTo>
                <a:lnTo>
                  <a:pt x="177" y="4"/>
                </a:lnTo>
                <a:lnTo>
                  <a:pt x="182" y="3"/>
                </a:lnTo>
                <a:lnTo>
                  <a:pt x="187" y="2"/>
                </a:lnTo>
                <a:lnTo>
                  <a:pt x="190" y="2"/>
                </a:lnTo>
                <a:lnTo>
                  <a:pt x="193" y="3"/>
                </a:lnTo>
                <a:lnTo>
                  <a:pt x="195" y="4"/>
                </a:lnTo>
                <a:lnTo>
                  <a:pt x="195" y="6"/>
                </a:lnTo>
                <a:lnTo>
                  <a:pt x="195" y="7"/>
                </a:lnTo>
                <a:lnTo>
                  <a:pt x="194" y="11"/>
                </a:lnTo>
                <a:lnTo>
                  <a:pt x="193" y="12"/>
                </a:lnTo>
                <a:lnTo>
                  <a:pt x="190" y="15"/>
                </a:lnTo>
                <a:lnTo>
                  <a:pt x="190" y="17"/>
                </a:lnTo>
                <a:lnTo>
                  <a:pt x="190" y="19"/>
                </a:lnTo>
                <a:lnTo>
                  <a:pt x="190" y="20"/>
                </a:lnTo>
                <a:lnTo>
                  <a:pt x="190" y="22"/>
                </a:lnTo>
                <a:lnTo>
                  <a:pt x="190" y="24"/>
                </a:lnTo>
                <a:lnTo>
                  <a:pt x="188" y="26"/>
                </a:lnTo>
                <a:lnTo>
                  <a:pt x="188" y="31"/>
                </a:lnTo>
                <a:lnTo>
                  <a:pt x="189" y="33"/>
                </a:lnTo>
                <a:lnTo>
                  <a:pt x="190" y="34"/>
                </a:lnTo>
                <a:lnTo>
                  <a:pt x="191" y="38"/>
                </a:lnTo>
                <a:lnTo>
                  <a:pt x="192" y="38"/>
                </a:lnTo>
                <a:lnTo>
                  <a:pt x="192" y="39"/>
                </a:lnTo>
                <a:lnTo>
                  <a:pt x="192" y="42"/>
                </a:lnTo>
                <a:lnTo>
                  <a:pt x="191" y="44"/>
                </a:lnTo>
                <a:lnTo>
                  <a:pt x="190" y="44"/>
                </a:lnTo>
                <a:lnTo>
                  <a:pt x="190" y="45"/>
                </a:lnTo>
                <a:lnTo>
                  <a:pt x="190" y="47"/>
                </a:lnTo>
                <a:lnTo>
                  <a:pt x="190" y="47"/>
                </a:lnTo>
                <a:lnTo>
                  <a:pt x="193" y="46"/>
                </a:lnTo>
                <a:lnTo>
                  <a:pt x="195" y="46"/>
                </a:lnTo>
                <a:lnTo>
                  <a:pt x="197" y="44"/>
                </a:lnTo>
                <a:lnTo>
                  <a:pt x="202" y="44"/>
                </a:lnTo>
                <a:lnTo>
                  <a:pt x="206" y="44"/>
                </a:lnTo>
                <a:lnTo>
                  <a:pt x="215" y="39"/>
                </a:lnTo>
                <a:lnTo>
                  <a:pt x="216" y="38"/>
                </a:lnTo>
                <a:lnTo>
                  <a:pt x="220" y="38"/>
                </a:lnTo>
                <a:lnTo>
                  <a:pt x="223" y="38"/>
                </a:lnTo>
                <a:lnTo>
                  <a:pt x="228" y="40"/>
                </a:lnTo>
                <a:lnTo>
                  <a:pt x="228" y="40"/>
                </a:lnTo>
                <a:lnTo>
                  <a:pt x="229" y="39"/>
                </a:lnTo>
                <a:lnTo>
                  <a:pt x="231" y="39"/>
                </a:lnTo>
                <a:lnTo>
                  <a:pt x="233" y="39"/>
                </a:lnTo>
                <a:lnTo>
                  <a:pt x="234" y="41"/>
                </a:lnTo>
                <a:lnTo>
                  <a:pt x="235" y="42"/>
                </a:lnTo>
                <a:lnTo>
                  <a:pt x="237" y="45"/>
                </a:lnTo>
                <a:lnTo>
                  <a:pt x="237" y="48"/>
                </a:lnTo>
                <a:lnTo>
                  <a:pt x="238" y="51"/>
                </a:lnTo>
                <a:lnTo>
                  <a:pt x="242" y="57"/>
                </a:lnTo>
                <a:lnTo>
                  <a:pt x="244" y="59"/>
                </a:lnTo>
                <a:lnTo>
                  <a:pt x="245" y="60"/>
                </a:lnTo>
                <a:lnTo>
                  <a:pt x="244" y="63"/>
                </a:lnTo>
                <a:lnTo>
                  <a:pt x="239" y="72"/>
                </a:lnTo>
                <a:lnTo>
                  <a:pt x="235" y="76"/>
                </a:lnTo>
                <a:lnTo>
                  <a:pt x="233" y="76"/>
                </a:lnTo>
                <a:lnTo>
                  <a:pt x="232" y="76"/>
                </a:lnTo>
                <a:lnTo>
                  <a:pt x="230" y="75"/>
                </a:lnTo>
                <a:lnTo>
                  <a:pt x="228" y="76"/>
                </a:lnTo>
                <a:lnTo>
                  <a:pt x="228" y="76"/>
                </a:lnTo>
                <a:lnTo>
                  <a:pt x="222" y="83"/>
                </a:lnTo>
                <a:lnTo>
                  <a:pt x="220" y="89"/>
                </a:lnTo>
                <a:lnTo>
                  <a:pt x="220" y="90"/>
                </a:lnTo>
                <a:lnTo>
                  <a:pt x="221" y="94"/>
                </a:lnTo>
                <a:lnTo>
                  <a:pt x="222" y="97"/>
                </a:lnTo>
                <a:lnTo>
                  <a:pt x="221" y="100"/>
                </a:lnTo>
                <a:lnTo>
                  <a:pt x="220" y="102"/>
                </a:lnTo>
                <a:lnTo>
                  <a:pt x="218" y="104"/>
                </a:lnTo>
                <a:lnTo>
                  <a:pt x="218" y="106"/>
                </a:lnTo>
                <a:lnTo>
                  <a:pt x="218" y="107"/>
                </a:lnTo>
                <a:lnTo>
                  <a:pt x="221" y="109"/>
                </a:lnTo>
                <a:lnTo>
                  <a:pt x="221" y="108"/>
                </a:lnTo>
                <a:lnTo>
                  <a:pt x="223" y="108"/>
                </a:lnTo>
                <a:lnTo>
                  <a:pt x="228" y="109"/>
                </a:lnTo>
                <a:lnTo>
                  <a:pt x="230" y="110"/>
                </a:lnTo>
                <a:lnTo>
                  <a:pt x="231" y="113"/>
                </a:lnTo>
                <a:lnTo>
                  <a:pt x="231" y="115"/>
                </a:lnTo>
                <a:lnTo>
                  <a:pt x="232" y="116"/>
                </a:lnTo>
                <a:lnTo>
                  <a:pt x="233" y="117"/>
                </a:lnTo>
                <a:lnTo>
                  <a:pt x="234" y="117"/>
                </a:lnTo>
                <a:lnTo>
                  <a:pt x="238" y="117"/>
                </a:lnTo>
                <a:lnTo>
                  <a:pt x="241" y="119"/>
                </a:lnTo>
                <a:lnTo>
                  <a:pt x="244" y="121"/>
                </a:lnTo>
                <a:lnTo>
                  <a:pt x="245" y="121"/>
                </a:lnTo>
                <a:lnTo>
                  <a:pt x="247" y="124"/>
                </a:lnTo>
                <a:lnTo>
                  <a:pt x="246" y="127"/>
                </a:lnTo>
                <a:lnTo>
                  <a:pt x="245" y="128"/>
                </a:lnTo>
                <a:lnTo>
                  <a:pt x="244" y="129"/>
                </a:lnTo>
                <a:lnTo>
                  <a:pt x="242" y="138"/>
                </a:lnTo>
                <a:lnTo>
                  <a:pt x="242" y="140"/>
                </a:lnTo>
                <a:lnTo>
                  <a:pt x="242" y="143"/>
                </a:lnTo>
                <a:lnTo>
                  <a:pt x="243" y="147"/>
                </a:lnTo>
                <a:lnTo>
                  <a:pt x="245" y="150"/>
                </a:lnTo>
                <a:lnTo>
                  <a:pt x="245" y="152"/>
                </a:lnTo>
                <a:lnTo>
                  <a:pt x="245" y="159"/>
                </a:lnTo>
                <a:lnTo>
                  <a:pt x="244" y="164"/>
                </a:lnTo>
                <a:lnTo>
                  <a:pt x="243" y="165"/>
                </a:lnTo>
                <a:lnTo>
                  <a:pt x="241" y="166"/>
                </a:lnTo>
                <a:lnTo>
                  <a:pt x="241" y="177"/>
                </a:lnTo>
                <a:lnTo>
                  <a:pt x="242" y="179"/>
                </a:lnTo>
                <a:lnTo>
                  <a:pt x="242" y="179"/>
                </a:lnTo>
                <a:lnTo>
                  <a:pt x="240" y="180"/>
                </a:lnTo>
                <a:lnTo>
                  <a:pt x="240" y="180"/>
                </a:lnTo>
                <a:lnTo>
                  <a:pt x="240" y="180"/>
                </a:lnTo>
                <a:lnTo>
                  <a:pt x="238" y="180"/>
                </a:lnTo>
                <a:lnTo>
                  <a:pt x="235" y="182"/>
                </a:lnTo>
                <a:lnTo>
                  <a:pt x="235" y="184"/>
                </a:lnTo>
                <a:lnTo>
                  <a:pt x="235" y="185"/>
                </a:lnTo>
                <a:lnTo>
                  <a:pt x="235" y="188"/>
                </a:lnTo>
                <a:lnTo>
                  <a:pt x="234" y="196"/>
                </a:lnTo>
                <a:lnTo>
                  <a:pt x="233" y="198"/>
                </a:lnTo>
                <a:lnTo>
                  <a:pt x="232" y="198"/>
                </a:lnTo>
                <a:lnTo>
                  <a:pt x="231" y="200"/>
                </a:lnTo>
                <a:lnTo>
                  <a:pt x="229" y="203"/>
                </a:lnTo>
                <a:lnTo>
                  <a:pt x="229" y="204"/>
                </a:lnTo>
                <a:lnTo>
                  <a:pt x="228" y="204"/>
                </a:lnTo>
                <a:lnTo>
                  <a:pt x="221" y="204"/>
                </a:lnTo>
                <a:lnTo>
                  <a:pt x="219" y="203"/>
                </a:lnTo>
                <a:lnTo>
                  <a:pt x="219" y="201"/>
                </a:lnTo>
                <a:lnTo>
                  <a:pt x="219" y="197"/>
                </a:lnTo>
                <a:lnTo>
                  <a:pt x="216" y="189"/>
                </a:lnTo>
                <a:lnTo>
                  <a:pt x="215" y="187"/>
                </a:lnTo>
                <a:lnTo>
                  <a:pt x="213" y="190"/>
                </a:lnTo>
                <a:lnTo>
                  <a:pt x="213" y="191"/>
                </a:lnTo>
                <a:lnTo>
                  <a:pt x="211" y="192"/>
                </a:lnTo>
                <a:lnTo>
                  <a:pt x="207" y="197"/>
                </a:lnTo>
                <a:lnTo>
                  <a:pt x="206" y="198"/>
                </a:lnTo>
                <a:lnTo>
                  <a:pt x="203" y="200"/>
                </a:lnTo>
                <a:lnTo>
                  <a:pt x="202" y="201"/>
                </a:lnTo>
                <a:lnTo>
                  <a:pt x="198" y="201"/>
                </a:lnTo>
                <a:lnTo>
                  <a:pt x="196" y="200"/>
                </a:lnTo>
                <a:lnTo>
                  <a:pt x="193" y="198"/>
                </a:lnTo>
                <a:lnTo>
                  <a:pt x="190" y="198"/>
                </a:lnTo>
                <a:lnTo>
                  <a:pt x="183" y="198"/>
                </a:lnTo>
                <a:lnTo>
                  <a:pt x="182" y="198"/>
                </a:lnTo>
                <a:lnTo>
                  <a:pt x="183" y="197"/>
                </a:lnTo>
                <a:lnTo>
                  <a:pt x="183" y="194"/>
                </a:lnTo>
                <a:lnTo>
                  <a:pt x="182" y="193"/>
                </a:lnTo>
                <a:lnTo>
                  <a:pt x="180" y="191"/>
                </a:lnTo>
                <a:lnTo>
                  <a:pt x="179" y="191"/>
                </a:lnTo>
                <a:lnTo>
                  <a:pt x="177" y="189"/>
                </a:lnTo>
                <a:lnTo>
                  <a:pt x="176" y="182"/>
                </a:lnTo>
                <a:lnTo>
                  <a:pt x="176" y="181"/>
                </a:lnTo>
                <a:lnTo>
                  <a:pt x="174" y="179"/>
                </a:lnTo>
                <a:lnTo>
                  <a:pt x="173" y="179"/>
                </a:lnTo>
                <a:lnTo>
                  <a:pt x="171" y="179"/>
                </a:lnTo>
                <a:lnTo>
                  <a:pt x="170" y="177"/>
                </a:lnTo>
                <a:lnTo>
                  <a:pt x="167" y="176"/>
                </a:lnTo>
                <a:lnTo>
                  <a:pt x="164" y="176"/>
                </a:lnTo>
                <a:lnTo>
                  <a:pt x="162" y="179"/>
                </a:lnTo>
                <a:lnTo>
                  <a:pt x="161" y="179"/>
                </a:lnTo>
                <a:lnTo>
                  <a:pt x="159" y="179"/>
                </a:lnTo>
                <a:lnTo>
                  <a:pt x="159" y="178"/>
                </a:lnTo>
                <a:lnTo>
                  <a:pt x="158" y="178"/>
                </a:lnTo>
                <a:lnTo>
                  <a:pt x="158" y="179"/>
                </a:lnTo>
                <a:lnTo>
                  <a:pt x="158" y="184"/>
                </a:lnTo>
                <a:lnTo>
                  <a:pt x="159" y="186"/>
                </a:lnTo>
                <a:lnTo>
                  <a:pt x="161" y="189"/>
                </a:lnTo>
                <a:lnTo>
                  <a:pt x="161" y="192"/>
                </a:lnTo>
                <a:lnTo>
                  <a:pt x="160" y="197"/>
                </a:lnTo>
                <a:lnTo>
                  <a:pt x="142" y="201"/>
                </a:lnTo>
                <a:lnTo>
                  <a:pt x="141" y="200"/>
                </a:lnTo>
                <a:lnTo>
                  <a:pt x="140" y="199"/>
                </a:lnTo>
                <a:lnTo>
                  <a:pt x="139" y="198"/>
                </a:lnTo>
                <a:lnTo>
                  <a:pt x="139" y="198"/>
                </a:lnTo>
                <a:lnTo>
                  <a:pt x="138" y="197"/>
                </a:lnTo>
                <a:lnTo>
                  <a:pt x="132" y="198"/>
                </a:lnTo>
                <a:lnTo>
                  <a:pt x="130" y="200"/>
                </a:lnTo>
                <a:lnTo>
                  <a:pt x="128" y="201"/>
                </a:lnTo>
                <a:lnTo>
                  <a:pt x="126" y="199"/>
                </a:lnTo>
                <a:lnTo>
                  <a:pt x="126" y="198"/>
                </a:lnTo>
                <a:lnTo>
                  <a:pt x="123" y="197"/>
                </a:lnTo>
                <a:lnTo>
                  <a:pt x="121" y="198"/>
                </a:lnTo>
                <a:lnTo>
                  <a:pt x="123" y="202"/>
                </a:lnTo>
                <a:lnTo>
                  <a:pt x="124" y="206"/>
                </a:lnTo>
                <a:lnTo>
                  <a:pt x="125" y="209"/>
                </a:lnTo>
                <a:lnTo>
                  <a:pt x="124" y="211"/>
                </a:lnTo>
                <a:lnTo>
                  <a:pt x="123" y="214"/>
                </a:lnTo>
                <a:lnTo>
                  <a:pt x="122" y="215"/>
                </a:lnTo>
                <a:lnTo>
                  <a:pt x="121" y="215"/>
                </a:lnTo>
                <a:lnTo>
                  <a:pt x="120" y="217"/>
                </a:lnTo>
                <a:lnTo>
                  <a:pt x="120" y="217"/>
                </a:lnTo>
                <a:lnTo>
                  <a:pt x="120" y="218"/>
                </a:lnTo>
                <a:lnTo>
                  <a:pt x="121" y="219"/>
                </a:lnTo>
                <a:lnTo>
                  <a:pt x="122" y="219"/>
                </a:lnTo>
                <a:lnTo>
                  <a:pt x="125" y="218"/>
                </a:lnTo>
                <a:lnTo>
                  <a:pt x="131" y="225"/>
                </a:lnTo>
                <a:lnTo>
                  <a:pt x="132" y="226"/>
                </a:lnTo>
                <a:lnTo>
                  <a:pt x="130" y="227"/>
                </a:lnTo>
                <a:lnTo>
                  <a:pt x="128" y="227"/>
                </a:lnTo>
                <a:lnTo>
                  <a:pt x="127" y="228"/>
                </a:lnTo>
                <a:lnTo>
                  <a:pt x="127" y="230"/>
                </a:lnTo>
                <a:lnTo>
                  <a:pt x="127" y="233"/>
                </a:lnTo>
                <a:lnTo>
                  <a:pt x="130" y="234"/>
                </a:lnTo>
                <a:lnTo>
                  <a:pt x="131" y="234"/>
                </a:lnTo>
                <a:lnTo>
                  <a:pt x="132" y="235"/>
                </a:lnTo>
                <a:lnTo>
                  <a:pt x="139" y="238"/>
                </a:lnTo>
                <a:lnTo>
                  <a:pt x="139" y="239"/>
                </a:lnTo>
                <a:lnTo>
                  <a:pt x="139" y="240"/>
                </a:lnTo>
                <a:lnTo>
                  <a:pt x="137" y="241"/>
                </a:lnTo>
                <a:lnTo>
                  <a:pt x="136" y="242"/>
                </a:lnTo>
                <a:lnTo>
                  <a:pt x="136" y="243"/>
                </a:lnTo>
                <a:lnTo>
                  <a:pt x="133" y="249"/>
                </a:lnTo>
                <a:lnTo>
                  <a:pt x="133" y="250"/>
                </a:lnTo>
                <a:lnTo>
                  <a:pt x="134" y="250"/>
                </a:lnTo>
                <a:lnTo>
                  <a:pt x="137" y="252"/>
                </a:lnTo>
                <a:lnTo>
                  <a:pt x="136" y="253"/>
                </a:lnTo>
                <a:lnTo>
                  <a:pt x="135" y="254"/>
                </a:lnTo>
                <a:lnTo>
                  <a:pt x="134" y="256"/>
                </a:lnTo>
                <a:lnTo>
                  <a:pt x="132" y="256"/>
                </a:lnTo>
                <a:lnTo>
                  <a:pt x="129" y="255"/>
                </a:lnTo>
                <a:lnTo>
                  <a:pt x="125" y="252"/>
                </a:lnTo>
                <a:lnTo>
                  <a:pt x="124" y="250"/>
                </a:lnTo>
                <a:lnTo>
                  <a:pt x="122" y="248"/>
                </a:lnTo>
                <a:lnTo>
                  <a:pt x="121" y="247"/>
                </a:lnTo>
                <a:lnTo>
                  <a:pt x="120" y="247"/>
                </a:lnTo>
                <a:lnTo>
                  <a:pt x="119" y="247"/>
                </a:lnTo>
                <a:lnTo>
                  <a:pt x="110" y="252"/>
                </a:lnTo>
                <a:lnTo>
                  <a:pt x="107" y="255"/>
                </a:lnTo>
                <a:lnTo>
                  <a:pt x="105" y="261"/>
                </a:lnTo>
                <a:lnTo>
                  <a:pt x="103" y="264"/>
                </a:lnTo>
                <a:lnTo>
                  <a:pt x="103" y="264"/>
                </a:lnTo>
                <a:lnTo>
                  <a:pt x="100" y="262"/>
                </a:lnTo>
                <a:lnTo>
                  <a:pt x="98" y="260"/>
                </a:lnTo>
                <a:lnTo>
                  <a:pt x="97" y="257"/>
                </a:lnTo>
                <a:lnTo>
                  <a:pt x="97" y="256"/>
                </a:lnTo>
                <a:lnTo>
                  <a:pt x="96" y="255"/>
                </a:lnTo>
                <a:lnTo>
                  <a:pt x="95" y="254"/>
                </a:lnTo>
                <a:lnTo>
                  <a:pt x="94" y="252"/>
                </a:lnTo>
                <a:lnTo>
                  <a:pt x="90" y="249"/>
                </a:lnTo>
                <a:lnTo>
                  <a:pt x="89" y="248"/>
                </a:lnTo>
                <a:lnTo>
                  <a:pt x="87" y="246"/>
                </a:lnTo>
                <a:lnTo>
                  <a:pt x="85" y="245"/>
                </a:lnTo>
                <a:lnTo>
                  <a:pt x="82" y="240"/>
                </a:lnTo>
                <a:lnTo>
                  <a:pt x="82" y="238"/>
                </a:lnTo>
                <a:lnTo>
                  <a:pt x="81" y="237"/>
                </a:lnTo>
                <a:lnTo>
                  <a:pt x="76" y="232"/>
                </a:lnTo>
                <a:lnTo>
                  <a:pt x="74" y="230"/>
                </a:lnTo>
                <a:lnTo>
                  <a:pt x="68" y="224"/>
                </a:lnTo>
                <a:lnTo>
                  <a:pt x="63" y="221"/>
                </a:lnTo>
                <a:lnTo>
                  <a:pt x="62" y="221"/>
                </a:lnTo>
                <a:lnTo>
                  <a:pt x="58" y="217"/>
                </a:lnTo>
                <a:lnTo>
                  <a:pt x="57" y="217"/>
                </a:lnTo>
                <a:lnTo>
                  <a:pt x="55" y="214"/>
                </a:lnTo>
                <a:lnTo>
                  <a:pt x="54" y="213"/>
                </a:lnTo>
                <a:lnTo>
                  <a:pt x="53" y="212"/>
                </a:lnTo>
                <a:lnTo>
                  <a:pt x="50" y="211"/>
                </a:lnTo>
                <a:lnTo>
                  <a:pt x="44" y="204"/>
                </a:lnTo>
                <a:lnTo>
                  <a:pt x="43" y="202"/>
                </a:lnTo>
                <a:lnTo>
                  <a:pt x="44" y="204"/>
                </a:lnTo>
                <a:lnTo>
                  <a:pt x="45" y="204"/>
                </a:lnTo>
                <a:lnTo>
                  <a:pt x="47" y="204"/>
                </a:lnTo>
                <a:lnTo>
                  <a:pt x="48" y="204"/>
                </a:lnTo>
                <a:lnTo>
                  <a:pt x="54" y="208"/>
                </a:lnTo>
                <a:lnTo>
                  <a:pt x="54" y="209"/>
                </a:lnTo>
                <a:lnTo>
                  <a:pt x="56" y="211"/>
                </a:lnTo>
                <a:lnTo>
                  <a:pt x="62" y="207"/>
                </a:lnTo>
                <a:lnTo>
                  <a:pt x="61" y="205"/>
                </a:lnTo>
                <a:lnTo>
                  <a:pt x="58" y="204"/>
                </a:lnTo>
                <a:lnTo>
                  <a:pt x="56" y="206"/>
                </a:lnTo>
                <a:lnTo>
                  <a:pt x="55" y="207"/>
                </a:lnTo>
                <a:lnTo>
                  <a:pt x="53" y="206"/>
                </a:lnTo>
                <a:lnTo>
                  <a:pt x="51" y="203"/>
                </a:lnTo>
                <a:lnTo>
                  <a:pt x="50" y="201"/>
                </a:lnTo>
                <a:lnTo>
                  <a:pt x="47" y="201"/>
                </a:lnTo>
                <a:lnTo>
                  <a:pt x="46" y="202"/>
                </a:lnTo>
                <a:lnTo>
                  <a:pt x="45" y="204"/>
                </a:lnTo>
                <a:lnTo>
                  <a:pt x="43" y="202"/>
                </a:lnTo>
                <a:lnTo>
                  <a:pt x="41" y="201"/>
                </a:lnTo>
                <a:lnTo>
                  <a:pt x="40" y="200"/>
                </a:lnTo>
                <a:lnTo>
                  <a:pt x="38" y="198"/>
                </a:lnTo>
                <a:lnTo>
                  <a:pt x="37" y="198"/>
                </a:lnTo>
                <a:lnTo>
                  <a:pt x="37" y="196"/>
                </a:lnTo>
                <a:lnTo>
                  <a:pt x="37" y="194"/>
                </a:lnTo>
                <a:lnTo>
                  <a:pt x="37" y="192"/>
                </a:lnTo>
                <a:lnTo>
                  <a:pt x="37" y="191"/>
                </a:lnTo>
                <a:lnTo>
                  <a:pt x="34" y="189"/>
                </a:lnTo>
                <a:lnTo>
                  <a:pt x="33" y="188"/>
                </a:lnTo>
                <a:lnTo>
                  <a:pt x="32" y="187"/>
                </a:lnTo>
                <a:lnTo>
                  <a:pt x="31" y="185"/>
                </a:lnTo>
                <a:lnTo>
                  <a:pt x="29" y="184"/>
                </a:lnTo>
                <a:lnTo>
                  <a:pt x="27" y="180"/>
                </a:lnTo>
                <a:lnTo>
                  <a:pt x="26" y="179"/>
                </a:lnTo>
                <a:lnTo>
                  <a:pt x="31" y="179"/>
                </a:lnTo>
                <a:lnTo>
                  <a:pt x="33" y="182"/>
                </a:lnTo>
                <a:lnTo>
                  <a:pt x="33" y="184"/>
                </a:lnTo>
                <a:lnTo>
                  <a:pt x="36" y="186"/>
                </a:lnTo>
                <a:lnTo>
                  <a:pt x="37" y="185"/>
                </a:lnTo>
                <a:lnTo>
                  <a:pt x="37" y="185"/>
                </a:lnTo>
                <a:lnTo>
                  <a:pt x="35" y="180"/>
                </a:lnTo>
                <a:lnTo>
                  <a:pt x="33" y="177"/>
                </a:lnTo>
                <a:lnTo>
                  <a:pt x="29" y="176"/>
                </a:lnTo>
                <a:lnTo>
                  <a:pt x="28" y="177"/>
                </a:lnTo>
                <a:lnTo>
                  <a:pt x="26" y="177"/>
                </a:lnTo>
                <a:lnTo>
                  <a:pt x="24" y="177"/>
                </a:lnTo>
                <a:lnTo>
                  <a:pt x="24" y="174"/>
                </a:lnTo>
                <a:lnTo>
                  <a:pt x="24" y="172"/>
                </a:lnTo>
                <a:lnTo>
                  <a:pt x="24" y="172"/>
                </a:lnTo>
                <a:lnTo>
                  <a:pt x="23" y="167"/>
                </a:lnTo>
                <a:lnTo>
                  <a:pt x="22" y="166"/>
                </a:lnTo>
                <a:lnTo>
                  <a:pt x="21" y="165"/>
                </a:lnTo>
                <a:lnTo>
                  <a:pt x="21" y="163"/>
                </a:lnTo>
                <a:lnTo>
                  <a:pt x="18" y="160"/>
                </a:lnTo>
                <a:lnTo>
                  <a:pt x="16" y="158"/>
                </a:lnTo>
                <a:lnTo>
                  <a:pt x="15" y="157"/>
                </a:lnTo>
                <a:lnTo>
                  <a:pt x="14" y="155"/>
                </a:lnTo>
                <a:lnTo>
                  <a:pt x="13" y="153"/>
                </a:lnTo>
                <a:lnTo>
                  <a:pt x="12" y="151"/>
                </a:lnTo>
                <a:lnTo>
                  <a:pt x="12" y="152"/>
                </a:lnTo>
                <a:lnTo>
                  <a:pt x="13" y="153"/>
                </a:lnTo>
                <a:lnTo>
                  <a:pt x="15" y="154"/>
                </a:lnTo>
                <a:lnTo>
                  <a:pt x="16" y="155"/>
                </a:lnTo>
                <a:lnTo>
                  <a:pt x="18" y="158"/>
                </a:lnTo>
                <a:lnTo>
                  <a:pt x="23" y="163"/>
                </a:lnTo>
                <a:lnTo>
                  <a:pt x="25" y="168"/>
                </a:lnTo>
                <a:lnTo>
                  <a:pt x="28" y="167"/>
                </a:lnTo>
                <a:lnTo>
                  <a:pt x="30" y="168"/>
                </a:lnTo>
                <a:lnTo>
                  <a:pt x="31" y="169"/>
                </a:lnTo>
                <a:lnTo>
                  <a:pt x="31" y="166"/>
                </a:lnTo>
                <a:lnTo>
                  <a:pt x="32" y="166"/>
                </a:lnTo>
                <a:lnTo>
                  <a:pt x="34" y="166"/>
                </a:lnTo>
                <a:lnTo>
                  <a:pt x="35" y="166"/>
                </a:lnTo>
                <a:lnTo>
                  <a:pt x="33" y="164"/>
                </a:lnTo>
                <a:lnTo>
                  <a:pt x="31" y="162"/>
                </a:lnTo>
                <a:lnTo>
                  <a:pt x="30" y="165"/>
                </a:lnTo>
                <a:lnTo>
                  <a:pt x="28" y="165"/>
                </a:lnTo>
                <a:lnTo>
                  <a:pt x="26" y="166"/>
                </a:lnTo>
                <a:lnTo>
                  <a:pt x="25" y="165"/>
                </a:lnTo>
                <a:lnTo>
                  <a:pt x="24" y="162"/>
                </a:lnTo>
                <a:lnTo>
                  <a:pt x="24" y="160"/>
                </a:lnTo>
                <a:lnTo>
                  <a:pt x="27" y="158"/>
                </a:lnTo>
                <a:lnTo>
                  <a:pt x="28" y="156"/>
                </a:lnTo>
                <a:lnTo>
                  <a:pt x="28" y="155"/>
                </a:lnTo>
                <a:lnTo>
                  <a:pt x="27" y="153"/>
                </a:lnTo>
                <a:lnTo>
                  <a:pt x="27" y="153"/>
                </a:lnTo>
                <a:lnTo>
                  <a:pt x="27" y="155"/>
                </a:lnTo>
                <a:lnTo>
                  <a:pt x="27" y="156"/>
                </a:lnTo>
                <a:lnTo>
                  <a:pt x="25" y="157"/>
                </a:lnTo>
                <a:lnTo>
                  <a:pt x="23" y="158"/>
                </a:lnTo>
                <a:lnTo>
                  <a:pt x="20" y="158"/>
                </a:lnTo>
                <a:lnTo>
                  <a:pt x="15" y="154"/>
                </a:lnTo>
                <a:lnTo>
                  <a:pt x="14" y="153"/>
                </a:lnTo>
                <a:lnTo>
                  <a:pt x="13" y="153"/>
                </a:lnTo>
                <a:lnTo>
                  <a:pt x="14" y="151"/>
                </a:lnTo>
                <a:lnTo>
                  <a:pt x="13" y="147"/>
                </a:lnTo>
                <a:lnTo>
                  <a:pt x="9" y="141"/>
                </a:lnTo>
                <a:lnTo>
                  <a:pt x="5" y="134"/>
                </a:lnTo>
                <a:lnTo>
                  <a:pt x="4" y="133"/>
                </a:lnTo>
                <a:lnTo>
                  <a:pt x="0" y="126"/>
                </a:lnTo>
                <a:lnTo>
                  <a:pt x="0" y="124"/>
                </a:lnTo>
                <a:lnTo>
                  <a:pt x="0" y="123"/>
                </a:lnTo>
                <a:lnTo>
                  <a:pt x="2" y="124"/>
                </a:lnTo>
                <a:lnTo>
                  <a:pt x="4" y="126"/>
                </a:lnTo>
                <a:lnTo>
                  <a:pt x="4" y="127"/>
                </a:lnTo>
                <a:lnTo>
                  <a:pt x="7" y="129"/>
                </a:lnTo>
                <a:lnTo>
                  <a:pt x="12" y="130"/>
                </a:lnTo>
                <a:lnTo>
                  <a:pt x="13" y="133"/>
                </a:lnTo>
                <a:lnTo>
                  <a:pt x="17" y="127"/>
                </a:lnTo>
                <a:lnTo>
                  <a:pt x="17" y="125"/>
                </a:lnTo>
                <a:lnTo>
                  <a:pt x="17" y="124"/>
                </a:lnTo>
                <a:lnTo>
                  <a:pt x="18" y="123"/>
                </a:lnTo>
                <a:lnTo>
                  <a:pt x="18" y="122"/>
                </a:lnTo>
                <a:lnTo>
                  <a:pt x="20" y="121"/>
                </a:lnTo>
                <a:lnTo>
                  <a:pt x="21" y="121"/>
                </a:lnTo>
                <a:lnTo>
                  <a:pt x="24" y="115"/>
                </a:lnTo>
                <a:lnTo>
                  <a:pt x="25" y="115"/>
                </a:lnTo>
                <a:lnTo>
                  <a:pt x="26" y="113"/>
                </a:lnTo>
                <a:lnTo>
                  <a:pt x="26" y="111"/>
                </a:lnTo>
                <a:lnTo>
                  <a:pt x="26" y="110"/>
                </a:lnTo>
                <a:lnTo>
                  <a:pt x="26" y="109"/>
                </a:lnTo>
                <a:lnTo>
                  <a:pt x="26" y="108"/>
                </a:lnTo>
                <a:lnTo>
                  <a:pt x="26" y="106"/>
                </a:lnTo>
                <a:lnTo>
                  <a:pt x="27" y="105"/>
                </a:lnTo>
                <a:lnTo>
                  <a:pt x="27" y="103"/>
                </a:lnTo>
                <a:lnTo>
                  <a:pt x="27" y="102"/>
                </a:lnTo>
                <a:lnTo>
                  <a:pt x="27" y="101"/>
                </a:lnTo>
                <a:lnTo>
                  <a:pt x="27" y="99"/>
                </a:lnTo>
                <a:lnTo>
                  <a:pt x="28" y="98"/>
                </a:lnTo>
                <a:lnTo>
                  <a:pt x="28" y="98"/>
                </a:lnTo>
                <a:lnTo>
                  <a:pt x="27" y="95"/>
                </a:lnTo>
                <a:lnTo>
                  <a:pt x="26" y="91"/>
                </a:lnTo>
                <a:lnTo>
                  <a:pt x="25" y="86"/>
                </a:lnTo>
                <a:lnTo>
                  <a:pt x="26" y="85"/>
                </a:lnTo>
                <a:lnTo>
                  <a:pt x="28" y="83"/>
                </a:lnTo>
                <a:lnTo>
                  <a:pt x="29" y="84"/>
                </a:lnTo>
                <a:lnTo>
                  <a:pt x="29" y="89"/>
                </a:lnTo>
                <a:lnTo>
                  <a:pt x="32" y="91"/>
                </a:lnTo>
                <a:lnTo>
                  <a:pt x="34" y="91"/>
                </a:lnTo>
                <a:lnTo>
                  <a:pt x="37" y="91"/>
                </a:lnTo>
                <a:lnTo>
                  <a:pt x="43" y="93"/>
                </a:lnTo>
                <a:lnTo>
                  <a:pt x="44" y="94"/>
                </a:lnTo>
                <a:lnTo>
                  <a:pt x="46" y="93"/>
                </a:lnTo>
                <a:lnTo>
                  <a:pt x="52" y="90"/>
                </a:lnTo>
                <a:lnTo>
                  <a:pt x="50" y="90"/>
                </a:lnTo>
                <a:lnTo>
                  <a:pt x="48" y="91"/>
                </a:lnTo>
                <a:lnTo>
                  <a:pt x="46" y="90"/>
                </a:lnTo>
                <a:lnTo>
                  <a:pt x="45" y="90"/>
                </a:lnTo>
                <a:lnTo>
                  <a:pt x="42" y="89"/>
                </a:lnTo>
                <a:lnTo>
                  <a:pt x="37" y="87"/>
                </a:lnTo>
                <a:lnTo>
                  <a:pt x="36" y="86"/>
                </a:lnTo>
                <a:lnTo>
                  <a:pt x="34" y="86"/>
                </a:lnTo>
                <a:lnTo>
                  <a:pt x="32" y="83"/>
                </a:lnTo>
                <a:lnTo>
                  <a:pt x="31" y="82"/>
                </a:lnTo>
                <a:lnTo>
                  <a:pt x="31" y="79"/>
                </a:lnTo>
                <a:lnTo>
                  <a:pt x="31" y="78"/>
                </a:lnTo>
                <a:lnTo>
                  <a:pt x="28" y="76"/>
                </a:lnTo>
                <a:lnTo>
                  <a:pt x="27" y="76"/>
                </a:lnTo>
                <a:lnTo>
                  <a:pt x="26" y="76"/>
                </a:lnTo>
                <a:lnTo>
                  <a:pt x="26" y="74"/>
                </a:lnTo>
                <a:lnTo>
                  <a:pt x="26" y="72"/>
                </a:lnTo>
                <a:lnTo>
                  <a:pt x="35" y="70"/>
                </a:lnTo>
                <a:lnTo>
                  <a:pt x="36" y="70"/>
                </a:lnTo>
                <a:lnTo>
                  <a:pt x="37" y="71"/>
                </a:lnTo>
                <a:lnTo>
                  <a:pt x="37" y="73"/>
                </a:lnTo>
                <a:lnTo>
                  <a:pt x="37" y="74"/>
                </a:lnTo>
                <a:lnTo>
                  <a:pt x="37" y="76"/>
                </a:lnTo>
                <a:lnTo>
                  <a:pt x="37" y="77"/>
                </a:lnTo>
                <a:lnTo>
                  <a:pt x="38" y="78"/>
                </a:lnTo>
                <a:lnTo>
                  <a:pt x="39" y="75"/>
                </a:lnTo>
                <a:lnTo>
                  <a:pt x="40" y="74"/>
                </a:lnTo>
                <a:lnTo>
                  <a:pt x="39" y="65"/>
                </a:lnTo>
                <a:lnTo>
                  <a:pt x="39" y="63"/>
                </a:lnTo>
                <a:lnTo>
                  <a:pt x="38" y="63"/>
                </a:lnTo>
                <a:lnTo>
                  <a:pt x="37" y="58"/>
                </a:lnTo>
                <a:lnTo>
                  <a:pt x="37" y="57"/>
                </a:lnTo>
                <a:lnTo>
                  <a:pt x="38" y="55"/>
                </a:lnTo>
                <a:lnTo>
                  <a:pt x="42" y="54"/>
                </a:lnTo>
                <a:lnTo>
                  <a:pt x="44" y="54"/>
                </a:lnTo>
                <a:lnTo>
                  <a:pt x="45" y="54"/>
                </a:lnTo>
                <a:lnTo>
                  <a:pt x="47" y="56"/>
                </a:lnTo>
                <a:lnTo>
                  <a:pt x="48" y="56"/>
                </a:lnTo>
                <a:lnTo>
                  <a:pt x="50" y="57"/>
                </a:lnTo>
                <a:lnTo>
                  <a:pt x="50" y="58"/>
                </a:lnTo>
                <a:lnTo>
                  <a:pt x="53" y="59"/>
                </a:lnTo>
                <a:lnTo>
                  <a:pt x="54" y="58"/>
                </a:lnTo>
                <a:lnTo>
                  <a:pt x="55" y="56"/>
                </a:lnTo>
                <a:lnTo>
                  <a:pt x="56" y="56"/>
                </a:lnTo>
                <a:lnTo>
                  <a:pt x="56" y="56"/>
                </a:lnTo>
                <a:lnTo>
                  <a:pt x="65" y="56"/>
                </a:lnTo>
                <a:lnTo>
                  <a:pt x="66" y="56"/>
                </a:lnTo>
                <a:lnTo>
                  <a:pt x="67" y="56"/>
                </a:lnTo>
                <a:lnTo>
                  <a:pt x="69" y="56"/>
                </a:lnTo>
                <a:lnTo>
                  <a:pt x="73" y="56"/>
                </a:lnTo>
                <a:lnTo>
                  <a:pt x="76" y="56"/>
                </a:lnTo>
                <a:lnTo>
                  <a:pt x="77" y="56"/>
                </a:lnTo>
                <a:lnTo>
                  <a:pt x="88" y="56"/>
                </a:lnTo>
                <a:lnTo>
                  <a:pt x="94" y="56"/>
                </a:lnTo>
                <a:lnTo>
                  <a:pt x="96" y="56"/>
                </a:lnTo>
                <a:lnTo>
                  <a:pt x="107" y="56"/>
                </a:lnTo>
                <a:lnTo>
                  <a:pt x="113" y="56"/>
                </a:lnTo>
                <a:lnTo>
                  <a:pt x="113" y="38"/>
                </a:lnTo>
                <a:lnTo>
                  <a:pt x="112" y="31"/>
                </a:lnTo>
                <a:lnTo>
                  <a:pt x="112" y="27"/>
                </a:lnTo>
                <a:lnTo>
                  <a:pt x="112" y="25"/>
                </a:lnTo>
                <a:lnTo>
                  <a:pt x="112" y="21"/>
                </a:lnTo>
                <a:lnTo>
                  <a:pt x="112" y="17"/>
                </a:lnTo>
                <a:lnTo>
                  <a:pt x="112" y="14"/>
                </a:lnTo>
                <a:lnTo>
                  <a:pt x="112" y="13"/>
                </a:lnTo>
                <a:lnTo>
                  <a:pt x="112" y="6"/>
                </a:lnTo>
                <a:lnTo>
                  <a:pt x="112" y="6"/>
                </a:lnTo>
                <a:lnTo>
                  <a:pt x="113" y="4"/>
                </a:lnTo>
                <a:lnTo>
                  <a:pt x="113" y="1"/>
                </a:lnTo>
                <a:lnTo>
                  <a:pt x="122" y="0"/>
                </a:lnTo>
                <a:lnTo>
                  <a:pt x="127" y="0"/>
                </a:lnTo>
                <a:lnTo>
                  <a:pt x="129" y="2"/>
                </a:lnTo>
                <a:lnTo>
                  <a:pt x="150" y="2"/>
                </a:lnTo>
                <a:lnTo>
                  <a:pt x="151" y="1"/>
                </a:lnTo>
                <a:lnTo>
                  <a:pt x="154" y="0"/>
                </a:lnTo>
                <a:lnTo>
                  <a:pt x="160" y="1"/>
                </a:lnTo>
                <a:lnTo>
                  <a:pt x="161" y="1"/>
                </a:lnTo>
                <a:lnTo>
                  <a:pt x="162" y="2"/>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7" name="Freeform 17">
            <a:extLst>
              <a:ext uri="{FF2B5EF4-FFF2-40B4-BE49-F238E27FC236}">
                <a16:creationId xmlns:a16="http://schemas.microsoft.com/office/drawing/2014/main" id="{DF4C72BF-1412-4DE3-B990-1AB3CFE6EDD0}"/>
              </a:ext>
            </a:extLst>
          </p:cNvPr>
          <p:cNvSpPr>
            <a:spLocks/>
          </p:cNvSpPr>
          <p:nvPr/>
        </p:nvSpPr>
        <p:spPr bwMode="auto">
          <a:xfrm>
            <a:off x="1001028" y="2411213"/>
            <a:ext cx="659122" cy="706909"/>
          </a:xfrm>
          <a:custGeom>
            <a:avLst/>
            <a:gdLst/>
            <a:ahLst/>
            <a:cxnLst>
              <a:cxn ang="0">
                <a:pos x="293" y="6"/>
              </a:cxn>
              <a:cxn ang="0">
                <a:pos x="309" y="3"/>
              </a:cxn>
              <a:cxn ang="0">
                <a:pos x="316" y="24"/>
              </a:cxn>
              <a:cxn ang="0">
                <a:pos x="303" y="48"/>
              </a:cxn>
              <a:cxn ang="0">
                <a:pos x="294" y="63"/>
              </a:cxn>
              <a:cxn ang="0">
                <a:pos x="289" y="107"/>
              </a:cxn>
              <a:cxn ang="0">
                <a:pos x="286" y="120"/>
              </a:cxn>
              <a:cxn ang="0">
                <a:pos x="289" y="141"/>
              </a:cxn>
              <a:cxn ang="0">
                <a:pos x="278" y="161"/>
              </a:cxn>
              <a:cxn ang="0">
                <a:pos x="279" y="175"/>
              </a:cxn>
              <a:cxn ang="0">
                <a:pos x="261" y="199"/>
              </a:cxn>
              <a:cxn ang="0">
                <a:pos x="239" y="212"/>
              </a:cxn>
              <a:cxn ang="0">
                <a:pos x="232" y="230"/>
              </a:cxn>
              <a:cxn ang="0">
                <a:pos x="214" y="248"/>
              </a:cxn>
              <a:cxn ang="0">
                <a:pos x="214" y="273"/>
              </a:cxn>
              <a:cxn ang="0">
                <a:pos x="215" y="297"/>
              </a:cxn>
              <a:cxn ang="0">
                <a:pos x="201" y="324"/>
              </a:cxn>
              <a:cxn ang="0">
                <a:pos x="184" y="332"/>
              </a:cxn>
              <a:cxn ang="0">
                <a:pos x="175" y="339"/>
              </a:cxn>
              <a:cxn ang="0">
                <a:pos x="160" y="354"/>
              </a:cxn>
              <a:cxn ang="0">
                <a:pos x="139" y="363"/>
              </a:cxn>
              <a:cxn ang="0">
                <a:pos x="142" y="344"/>
              </a:cxn>
              <a:cxn ang="0">
                <a:pos x="110" y="345"/>
              </a:cxn>
              <a:cxn ang="0">
                <a:pos x="100" y="359"/>
              </a:cxn>
              <a:cxn ang="0">
                <a:pos x="82" y="352"/>
              </a:cxn>
              <a:cxn ang="0">
                <a:pos x="68" y="344"/>
              </a:cxn>
              <a:cxn ang="0">
                <a:pos x="49" y="359"/>
              </a:cxn>
              <a:cxn ang="0">
                <a:pos x="29" y="358"/>
              </a:cxn>
              <a:cxn ang="0">
                <a:pos x="18" y="340"/>
              </a:cxn>
              <a:cxn ang="0">
                <a:pos x="4" y="313"/>
              </a:cxn>
              <a:cxn ang="0">
                <a:pos x="31" y="314"/>
              </a:cxn>
              <a:cxn ang="0">
                <a:pos x="36" y="298"/>
              </a:cxn>
              <a:cxn ang="0">
                <a:pos x="27" y="285"/>
              </a:cxn>
              <a:cxn ang="0">
                <a:pos x="19" y="273"/>
              </a:cxn>
              <a:cxn ang="0">
                <a:pos x="25" y="259"/>
              </a:cxn>
              <a:cxn ang="0">
                <a:pos x="58" y="250"/>
              </a:cxn>
              <a:cxn ang="0">
                <a:pos x="61" y="234"/>
              </a:cxn>
              <a:cxn ang="0">
                <a:pos x="77" y="249"/>
              </a:cxn>
              <a:cxn ang="0">
                <a:pos x="99" y="259"/>
              </a:cxn>
              <a:cxn ang="0">
                <a:pos x="116" y="259"/>
              </a:cxn>
              <a:cxn ang="0">
                <a:pos x="132" y="246"/>
              </a:cxn>
              <a:cxn ang="0">
                <a:pos x="138" y="224"/>
              </a:cxn>
              <a:cxn ang="0">
                <a:pos x="141" y="187"/>
              </a:cxn>
              <a:cxn ang="0">
                <a:pos x="129" y="174"/>
              </a:cxn>
              <a:cxn ang="0">
                <a:pos x="115" y="162"/>
              </a:cxn>
              <a:cxn ang="0">
                <a:pos x="127" y="133"/>
              </a:cxn>
              <a:cxn ang="0">
                <a:pos x="134" y="106"/>
              </a:cxn>
              <a:cxn ang="0">
                <a:pos x="117" y="96"/>
              </a:cxn>
              <a:cxn ang="0">
                <a:pos x="87" y="103"/>
              </a:cxn>
              <a:cxn ang="0">
                <a:pos x="85" y="84"/>
              </a:cxn>
              <a:cxn ang="0">
                <a:pos x="107" y="65"/>
              </a:cxn>
              <a:cxn ang="0">
                <a:pos x="165" y="72"/>
              </a:cxn>
              <a:cxn ang="0">
                <a:pos x="191" y="75"/>
              </a:cxn>
              <a:cxn ang="0">
                <a:pos x="212" y="80"/>
              </a:cxn>
              <a:cxn ang="0">
                <a:pos x="223" y="44"/>
              </a:cxn>
              <a:cxn ang="0">
                <a:pos x="228" y="19"/>
              </a:cxn>
              <a:cxn ang="0">
                <a:pos x="252" y="6"/>
              </a:cxn>
            </a:cxnLst>
            <a:rect l="0" t="0" r="r" b="b"/>
            <a:pathLst>
              <a:path w="317" h="369">
                <a:moveTo>
                  <a:pt x="274" y="3"/>
                </a:moveTo>
                <a:lnTo>
                  <a:pt x="275" y="3"/>
                </a:lnTo>
                <a:lnTo>
                  <a:pt x="277" y="3"/>
                </a:lnTo>
                <a:lnTo>
                  <a:pt x="280" y="3"/>
                </a:lnTo>
                <a:lnTo>
                  <a:pt x="283" y="3"/>
                </a:lnTo>
                <a:lnTo>
                  <a:pt x="283" y="5"/>
                </a:lnTo>
                <a:lnTo>
                  <a:pt x="284" y="6"/>
                </a:lnTo>
                <a:lnTo>
                  <a:pt x="286" y="6"/>
                </a:lnTo>
                <a:lnTo>
                  <a:pt x="292" y="6"/>
                </a:lnTo>
                <a:lnTo>
                  <a:pt x="293" y="6"/>
                </a:lnTo>
                <a:lnTo>
                  <a:pt x="295" y="6"/>
                </a:lnTo>
                <a:lnTo>
                  <a:pt x="296" y="6"/>
                </a:lnTo>
                <a:lnTo>
                  <a:pt x="297" y="7"/>
                </a:lnTo>
                <a:lnTo>
                  <a:pt x="297" y="9"/>
                </a:lnTo>
                <a:lnTo>
                  <a:pt x="298" y="9"/>
                </a:lnTo>
                <a:lnTo>
                  <a:pt x="299" y="9"/>
                </a:lnTo>
                <a:lnTo>
                  <a:pt x="300" y="8"/>
                </a:lnTo>
                <a:lnTo>
                  <a:pt x="301" y="7"/>
                </a:lnTo>
                <a:lnTo>
                  <a:pt x="302" y="6"/>
                </a:lnTo>
                <a:lnTo>
                  <a:pt x="309" y="3"/>
                </a:lnTo>
                <a:lnTo>
                  <a:pt x="310" y="2"/>
                </a:lnTo>
                <a:lnTo>
                  <a:pt x="313" y="4"/>
                </a:lnTo>
                <a:lnTo>
                  <a:pt x="315" y="6"/>
                </a:lnTo>
                <a:lnTo>
                  <a:pt x="315" y="8"/>
                </a:lnTo>
                <a:lnTo>
                  <a:pt x="315" y="9"/>
                </a:lnTo>
                <a:lnTo>
                  <a:pt x="316" y="9"/>
                </a:lnTo>
                <a:lnTo>
                  <a:pt x="317" y="10"/>
                </a:lnTo>
                <a:lnTo>
                  <a:pt x="317" y="16"/>
                </a:lnTo>
                <a:lnTo>
                  <a:pt x="317" y="20"/>
                </a:lnTo>
                <a:lnTo>
                  <a:pt x="316" y="24"/>
                </a:lnTo>
                <a:lnTo>
                  <a:pt x="315" y="25"/>
                </a:lnTo>
                <a:lnTo>
                  <a:pt x="315" y="25"/>
                </a:lnTo>
                <a:lnTo>
                  <a:pt x="314" y="25"/>
                </a:lnTo>
                <a:lnTo>
                  <a:pt x="313" y="26"/>
                </a:lnTo>
                <a:lnTo>
                  <a:pt x="310" y="33"/>
                </a:lnTo>
                <a:lnTo>
                  <a:pt x="308" y="39"/>
                </a:lnTo>
                <a:lnTo>
                  <a:pt x="307" y="42"/>
                </a:lnTo>
                <a:lnTo>
                  <a:pt x="305" y="46"/>
                </a:lnTo>
                <a:lnTo>
                  <a:pt x="303" y="47"/>
                </a:lnTo>
                <a:lnTo>
                  <a:pt x="303" y="48"/>
                </a:lnTo>
                <a:lnTo>
                  <a:pt x="302" y="49"/>
                </a:lnTo>
                <a:lnTo>
                  <a:pt x="300" y="50"/>
                </a:lnTo>
                <a:lnTo>
                  <a:pt x="300" y="51"/>
                </a:lnTo>
                <a:lnTo>
                  <a:pt x="300" y="52"/>
                </a:lnTo>
                <a:lnTo>
                  <a:pt x="300" y="54"/>
                </a:lnTo>
                <a:lnTo>
                  <a:pt x="299" y="56"/>
                </a:lnTo>
                <a:lnTo>
                  <a:pt x="297" y="58"/>
                </a:lnTo>
                <a:lnTo>
                  <a:pt x="296" y="59"/>
                </a:lnTo>
                <a:lnTo>
                  <a:pt x="295" y="60"/>
                </a:lnTo>
                <a:lnTo>
                  <a:pt x="294" y="63"/>
                </a:lnTo>
                <a:lnTo>
                  <a:pt x="294" y="69"/>
                </a:lnTo>
                <a:lnTo>
                  <a:pt x="293" y="70"/>
                </a:lnTo>
                <a:lnTo>
                  <a:pt x="293" y="77"/>
                </a:lnTo>
                <a:lnTo>
                  <a:pt x="293" y="82"/>
                </a:lnTo>
                <a:lnTo>
                  <a:pt x="294" y="83"/>
                </a:lnTo>
                <a:lnTo>
                  <a:pt x="294" y="86"/>
                </a:lnTo>
                <a:lnTo>
                  <a:pt x="294" y="90"/>
                </a:lnTo>
                <a:lnTo>
                  <a:pt x="293" y="92"/>
                </a:lnTo>
                <a:lnTo>
                  <a:pt x="290" y="103"/>
                </a:lnTo>
                <a:lnTo>
                  <a:pt x="289" y="107"/>
                </a:lnTo>
                <a:lnTo>
                  <a:pt x="288" y="109"/>
                </a:lnTo>
                <a:lnTo>
                  <a:pt x="287" y="109"/>
                </a:lnTo>
                <a:lnTo>
                  <a:pt x="286" y="111"/>
                </a:lnTo>
                <a:lnTo>
                  <a:pt x="285" y="112"/>
                </a:lnTo>
                <a:lnTo>
                  <a:pt x="285" y="113"/>
                </a:lnTo>
                <a:lnTo>
                  <a:pt x="285" y="115"/>
                </a:lnTo>
                <a:lnTo>
                  <a:pt x="285" y="115"/>
                </a:lnTo>
                <a:lnTo>
                  <a:pt x="285" y="117"/>
                </a:lnTo>
                <a:lnTo>
                  <a:pt x="285" y="118"/>
                </a:lnTo>
                <a:lnTo>
                  <a:pt x="286" y="120"/>
                </a:lnTo>
                <a:lnTo>
                  <a:pt x="286" y="121"/>
                </a:lnTo>
                <a:lnTo>
                  <a:pt x="286" y="122"/>
                </a:lnTo>
                <a:lnTo>
                  <a:pt x="286" y="125"/>
                </a:lnTo>
                <a:lnTo>
                  <a:pt x="285" y="128"/>
                </a:lnTo>
                <a:lnTo>
                  <a:pt x="286" y="131"/>
                </a:lnTo>
                <a:lnTo>
                  <a:pt x="287" y="133"/>
                </a:lnTo>
                <a:lnTo>
                  <a:pt x="289" y="136"/>
                </a:lnTo>
                <a:lnTo>
                  <a:pt x="289" y="137"/>
                </a:lnTo>
                <a:lnTo>
                  <a:pt x="289" y="140"/>
                </a:lnTo>
                <a:lnTo>
                  <a:pt x="289" y="141"/>
                </a:lnTo>
                <a:lnTo>
                  <a:pt x="288" y="142"/>
                </a:lnTo>
                <a:lnTo>
                  <a:pt x="287" y="143"/>
                </a:lnTo>
                <a:lnTo>
                  <a:pt x="287" y="144"/>
                </a:lnTo>
                <a:lnTo>
                  <a:pt x="285" y="146"/>
                </a:lnTo>
                <a:lnTo>
                  <a:pt x="283" y="147"/>
                </a:lnTo>
                <a:lnTo>
                  <a:pt x="282" y="150"/>
                </a:lnTo>
                <a:lnTo>
                  <a:pt x="282" y="152"/>
                </a:lnTo>
                <a:lnTo>
                  <a:pt x="281" y="155"/>
                </a:lnTo>
                <a:lnTo>
                  <a:pt x="279" y="160"/>
                </a:lnTo>
                <a:lnTo>
                  <a:pt x="278" y="161"/>
                </a:lnTo>
                <a:lnTo>
                  <a:pt x="278" y="162"/>
                </a:lnTo>
                <a:lnTo>
                  <a:pt x="278" y="164"/>
                </a:lnTo>
                <a:lnTo>
                  <a:pt x="278" y="165"/>
                </a:lnTo>
                <a:lnTo>
                  <a:pt x="278" y="166"/>
                </a:lnTo>
                <a:lnTo>
                  <a:pt x="278" y="167"/>
                </a:lnTo>
                <a:lnTo>
                  <a:pt x="279" y="170"/>
                </a:lnTo>
                <a:lnTo>
                  <a:pt x="279" y="171"/>
                </a:lnTo>
                <a:lnTo>
                  <a:pt x="279" y="173"/>
                </a:lnTo>
                <a:lnTo>
                  <a:pt x="279" y="174"/>
                </a:lnTo>
                <a:lnTo>
                  <a:pt x="279" y="175"/>
                </a:lnTo>
                <a:lnTo>
                  <a:pt x="278" y="178"/>
                </a:lnTo>
                <a:lnTo>
                  <a:pt x="278" y="179"/>
                </a:lnTo>
                <a:lnTo>
                  <a:pt x="277" y="180"/>
                </a:lnTo>
                <a:lnTo>
                  <a:pt x="277" y="182"/>
                </a:lnTo>
                <a:lnTo>
                  <a:pt x="274" y="185"/>
                </a:lnTo>
                <a:lnTo>
                  <a:pt x="271" y="189"/>
                </a:lnTo>
                <a:lnTo>
                  <a:pt x="271" y="190"/>
                </a:lnTo>
                <a:lnTo>
                  <a:pt x="264" y="196"/>
                </a:lnTo>
                <a:lnTo>
                  <a:pt x="262" y="199"/>
                </a:lnTo>
                <a:lnTo>
                  <a:pt x="261" y="199"/>
                </a:lnTo>
                <a:lnTo>
                  <a:pt x="259" y="200"/>
                </a:lnTo>
                <a:lnTo>
                  <a:pt x="258" y="200"/>
                </a:lnTo>
                <a:lnTo>
                  <a:pt x="257" y="200"/>
                </a:lnTo>
                <a:lnTo>
                  <a:pt x="255" y="201"/>
                </a:lnTo>
                <a:lnTo>
                  <a:pt x="253" y="202"/>
                </a:lnTo>
                <a:lnTo>
                  <a:pt x="246" y="205"/>
                </a:lnTo>
                <a:lnTo>
                  <a:pt x="245" y="206"/>
                </a:lnTo>
                <a:lnTo>
                  <a:pt x="243" y="209"/>
                </a:lnTo>
                <a:lnTo>
                  <a:pt x="242" y="210"/>
                </a:lnTo>
                <a:lnTo>
                  <a:pt x="239" y="212"/>
                </a:lnTo>
                <a:lnTo>
                  <a:pt x="238" y="216"/>
                </a:lnTo>
                <a:lnTo>
                  <a:pt x="237" y="217"/>
                </a:lnTo>
                <a:lnTo>
                  <a:pt x="236" y="218"/>
                </a:lnTo>
                <a:lnTo>
                  <a:pt x="236" y="219"/>
                </a:lnTo>
                <a:lnTo>
                  <a:pt x="234" y="223"/>
                </a:lnTo>
                <a:lnTo>
                  <a:pt x="234" y="224"/>
                </a:lnTo>
                <a:lnTo>
                  <a:pt x="234" y="224"/>
                </a:lnTo>
                <a:lnTo>
                  <a:pt x="233" y="226"/>
                </a:lnTo>
                <a:lnTo>
                  <a:pt x="233" y="228"/>
                </a:lnTo>
                <a:lnTo>
                  <a:pt x="232" y="230"/>
                </a:lnTo>
                <a:lnTo>
                  <a:pt x="229" y="234"/>
                </a:lnTo>
                <a:lnTo>
                  <a:pt x="228" y="235"/>
                </a:lnTo>
                <a:lnTo>
                  <a:pt x="227" y="236"/>
                </a:lnTo>
                <a:lnTo>
                  <a:pt x="226" y="238"/>
                </a:lnTo>
                <a:lnTo>
                  <a:pt x="223" y="241"/>
                </a:lnTo>
                <a:lnTo>
                  <a:pt x="221" y="242"/>
                </a:lnTo>
                <a:lnTo>
                  <a:pt x="220" y="243"/>
                </a:lnTo>
                <a:lnTo>
                  <a:pt x="217" y="245"/>
                </a:lnTo>
                <a:lnTo>
                  <a:pt x="216" y="246"/>
                </a:lnTo>
                <a:lnTo>
                  <a:pt x="214" y="248"/>
                </a:lnTo>
                <a:lnTo>
                  <a:pt x="214" y="249"/>
                </a:lnTo>
                <a:lnTo>
                  <a:pt x="214" y="250"/>
                </a:lnTo>
                <a:lnTo>
                  <a:pt x="214" y="251"/>
                </a:lnTo>
                <a:lnTo>
                  <a:pt x="214" y="254"/>
                </a:lnTo>
                <a:lnTo>
                  <a:pt x="214" y="256"/>
                </a:lnTo>
                <a:lnTo>
                  <a:pt x="214" y="258"/>
                </a:lnTo>
                <a:lnTo>
                  <a:pt x="215" y="263"/>
                </a:lnTo>
                <a:lnTo>
                  <a:pt x="214" y="271"/>
                </a:lnTo>
                <a:lnTo>
                  <a:pt x="214" y="272"/>
                </a:lnTo>
                <a:lnTo>
                  <a:pt x="214" y="273"/>
                </a:lnTo>
                <a:lnTo>
                  <a:pt x="214" y="278"/>
                </a:lnTo>
                <a:lnTo>
                  <a:pt x="214" y="280"/>
                </a:lnTo>
                <a:lnTo>
                  <a:pt x="214" y="281"/>
                </a:lnTo>
                <a:lnTo>
                  <a:pt x="214" y="283"/>
                </a:lnTo>
                <a:lnTo>
                  <a:pt x="214" y="288"/>
                </a:lnTo>
                <a:lnTo>
                  <a:pt x="214" y="289"/>
                </a:lnTo>
                <a:lnTo>
                  <a:pt x="214" y="294"/>
                </a:lnTo>
                <a:lnTo>
                  <a:pt x="215" y="295"/>
                </a:lnTo>
                <a:lnTo>
                  <a:pt x="215" y="296"/>
                </a:lnTo>
                <a:lnTo>
                  <a:pt x="215" y="297"/>
                </a:lnTo>
                <a:lnTo>
                  <a:pt x="215" y="298"/>
                </a:lnTo>
                <a:lnTo>
                  <a:pt x="214" y="301"/>
                </a:lnTo>
                <a:lnTo>
                  <a:pt x="211" y="306"/>
                </a:lnTo>
                <a:lnTo>
                  <a:pt x="210" y="307"/>
                </a:lnTo>
                <a:lnTo>
                  <a:pt x="209" y="308"/>
                </a:lnTo>
                <a:lnTo>
                  <a:pt x="208" y="309"/>
                </a:lnTo>
                <a:lnTo>
                  <a:pt x="205" y="316"/>
                </a:lnTo>
                <a:lnTo>
                  <a:pt x="202" y="320"/>
                </a:lnTo>
                <a:lnTo>
                  <a:pt x="201" y="323"/>
                </a:lnTo>
                <a:lnTo>
                  <a:pt x="201" y="324"/>
                </a:lnTo>
                <a:lnTo>
                  <a:pt x="200" y="324"/>
                </a:lnTo>
                <a:lnTo>
                  <a:pt x="199" y="325"/>
                </a:lnTo>
                <a:lnTo>
                  <a:pt x="196" y="325"/>
                </a:lnTo>
                <a:lnTo>
                  <a:pt x="193" y="326"/>
                </a:lnTo>
                <a:lnTo>
                  <a:pt x="188" y="327"/>
                </a:lnTo>
                <a:lnTo>
                  <a:pt x="188" y="327"/>
                </a:lnTo>
                <a:lnTo>
                  <a:pt x="186" y="328"/>
                </a:lnTo>
                <a:lnTo>
                  <a:pt x="186" y="329"/>
                </a:lnTo>
                <a:lnTo>
                  <a:pt x="185" y="330"/>
                </a:lnTo>
                <a:lnTo>
                  <a:pt x="184" y="332"/>
                </a:lnTo>
                <a:lnTo>
                  <a:pt x="184" y="333"/>
                </a:lnTo>
                <a:lnTo>
                  <a:pt x="184" y="333"/>
                </a:lnTo>
                <a:lnTo>
                  <a:pt x="184" y="335"/>
                </a:lnTo>
                <a:lnTo>
                  <a:pt x="183" y="336"/>
                </a:lnTo>
                <a:lnTo>
                  <a:pt x="182" y="337"/>
                </a:lnTo>
                <a:lnTo>
                  <a:pt x="181" y="339"/>
                </a:lnTo>
                <a:lnTo>
                  <a:pt x="180" y="338"/>
                </a:lnTo>
                <a:lnTo>
                  <a:pt x="178" y="338"/>
                </a:lnTo>
                <a:lnTo>
                  <a:pt x="177" y="338"/>
                </a:lnTo>
                <a:lnTo>
                  <a:pt x="175" y="339"/>
                </a:lnTo>
                <a:lnTo>
                  <a:pt x="175" y="339"/>
                </a:lnTo>
                <a:lnTo>
                  <a:pt x="173" y="339"/>
                </a:lnTo>
                <a:lnTo>
                  <a:pt x="172" y="340"/>
                </a:lnTo>
                <a:lnTo>
                  <a:pt x="169" y="344"/>
                </a:lnTo>
                <a:lnTo>
                  <a:pt x="169" y="345"/>
                </a:lnTo>
                <a:lnTo>
                  <a:pt x="168" y="347"/>
                </a:lnTo>
                <a:lnTo>
                  <a:pt x="167" y="348"/>
                </a:lnTo>
                <a:lnTo>
                  <a:pt x="164" y="349"/>
                </a:lnTo>
                <a:lnTo>
                  <a:pt x="161" y="353"/>
                </a:lnTo>
                <a:lnTo>
                  <a:pt x="160" y="354"/>
                </a:lnTo>
                <a:lnTo>
                  <a:pt x="159" y="355"/>
                </a:lnTo>
                <a:lnTo>
                  <a:pt x="158" y="357"/>
                </a:lnTo>
                <a:lnTo>
                  <a:pt x="156" y="360"/>
                </a:lnTo>
                <a:lnTo>
                  <a:pt x="151" y="364"/>
                </a:lnTo>
                <a:lnTo>
                  <a:pt x="150" y="364"/>
                </a:lnTo>
                <a:lnTo>
                  <a:pt x="148" y="364"/>
                </a:lnTo>
                <a:lnTo>
                  <a:pt x="146" y="363"/>
                </a:lnTo>
                <a:lnTo>
                  <a:pt x="145" y="362"/>
                </a:lnTo>
                <a:lnTo>
                  <a:pt x="142" y="361"/>
                </a:lnTo>
                <a:lnTo>
                  <a:pt x="139" y="363"/>
                </a:lnTo>
                <a:lnTo>
                  <a:pt x="138" y="363"/>
                </a:lnTo>
                <a:lnTo>
                  <a:pt x="138" y="361"/>
                </a:lnTo>
                <a:lnTo>
                  <a:pt x="139" y="358"/>
                </a:lnTo>
                <a:lnTo>
                  <a:pt x="137" y="352"/>
                </a:lnTo>
                <a:lnTo>
                  <a:pt x="137" y="349"/>
                </a:lnTo>
                <a:lnTo>
                  <a:pt x="137" y="348"/>
                </a:lnTo>
                <a:lnTo>
                  <a:pt x="139" y="347"/>
                </a:lnTo>
                <a:lnTo>
                  <a:pt x="140" y="346"/>
                </a:lnTo>
                <a:lnTo>
                  <a:pt x="142" y="345"/>
                </a:lnTo>
                <a:lnTo>
                  <a:pt x="142" y="344"/>
                </a:lnTo>
                <a:lnTo>
                  <a:pt x="138" y="338"/>
                </a:lnTo>
                <a:lnTo>
                  <a:pt x="137" y="338"/>
                </a:lnTo>
                <a:lnTo>
                  <a:pt x="134" y="339"/>
                </a:lnTo>
                <a:lnTo>
                  <a:pt x="122" y="345"/>
                </a:lnTo>
                <a:lnTo>
                  <a:pt x="119" y="346"/>
                </a:lnTo>
                <a:lnTo>
                  <a:pt x="118" y="346"/>
                </a:lnTo>
                <a:lnTo>
                  <a:pt x="115" y="345"/>
                </a:lnTo>
                <a:lnTo>
                  <a:pt x="113" y="344"/>
                </a:lnTo>
                <a:lnTo>
                  <a:pt x="112" y="344"/>
                </a:lnTo>
                <a:lnTo>
                  <a:pt x="110" y="345"/>
                </a:lnTo>
                <a:lnTo>
                  <a:pt x="110" y="346"/>
                </a:lnTo>
                <a:lnTo>
                  <a:pt x="110" y="347"/>
                </a:lnTo>
                <a:lnTo>
                  <a:pt x="111" y="348"/>
                </a:lnTo>
                <a:lnTo>
                  <a:pt x="110" y="350"/>
                </a:lnTo>
                <a:lnTo>
                  <a:pt x="108" y="357"/>
                </a:lnTo>
                <a:lnTo>
                  <a:pt x="105" y="358"/>
                </a:lnTo>
                <a:lnTo>
                  <a:pt x="104" y="358"/>
                </a:lnTo>
                <a:lnTo>
                  <a:pt x="102" y="358"/>
                </a:lnTo>
                <a:lnTo>
                  <a:pt x="100" y="358"/>
                </a:lnTo>
                <a:lnTo>
                  <a:pt x="100" y="359"/>
                </a:lnTo>
                <a:lnTo>
                  <a:pt x="96" y="363"/>
                </a:lnTo>
                <a:lnTo>
                  <a:pt x="87" y="354"/>
                </a:lnTo>
                <a:lnTo>
                  <a:pt x="87" y="353"/>
                </a:lnTo>
                <a:lnTo>
                  <a:pt x="87" y="352"/>
                </a:lnTo>
                <a:lnTo>
                  <a:pt x="85" y="351"/>
                </a:lnTo>
                <a:lnTo>
                  <a:pt x="84" y="350"/>
                </a:lnTo>
                <a:lnTo>
                  <a:pt x="83" y="350"/>
                </a:lnTo>
                <a:lnTo>
                  <a:pt x="83" y="352"/>
                </a:lnTo>
                <a:lnTo>
                  <a:pt x="83" y="352"/>
                </a:lnTo>
                <a:lnTo>
                  <a:pt x="82" y="352"/>
                </a:lnTo>
                <a:lnTo>
                  <a:pt x="81" y="352"/>
                </a:lnTo>
                <a:lnTo>
                  <a:pt x="80" y="352"/>
                </a:lnTo>
                <a:lnTo>
                  <a:pt x="80" y="351"/>
                </a:lnTo>
                <a:lnTo>
                  <a:pt x="75" y="346"/>
                </a:lnTo>
                <a:lnTo>
                  <a:pt x="75" y="345"/>
                </a:lnTo>
                <a:lnTo>
                  <a:pt x="74" y="344"/>
                </a:lnTo>
                <a:lnTo>
                  <a:pt x="74" y="343"/>
                </a:lnTo>
                <a:lnTo>
                  <a:pt x="74" y="343"/>
                </a:lnTo>
                <a:lnTo>
                  <a:pt x="69" y="342"/>
                </a:lnTo>
                <a:lnTo>
                  <a:pt x="68" y="344"/>
                </a:lnTo>
                <a:lnTo>
                  <a:pt x="66" y="346"/>
                </a:lnTo>
                <a:lnTo>
                  <a:pt x="65" y="348"/>
                </a:lnTo>
                <a:lnTo>
                  <a:pt x="64" y="349"/>
                </a:lnTo>
                <a:lnTo>
                  <a:pt x="56" y="351"/>
                </a:lnTo>
                <a:lnTo>
                  <a:pt x="54" y="352"/>
                </a:lnTo>
                <a:lnTo>
                  <a:pt x="53" y="352"/>
                </a:lnTo>
                <a:lnTo>
                  <a:pt x="54" y="354"/>
                </a:lnTo>
                <a:lnTo>
                  <a:pt x="53" y="356"/>
                </a:lnTo>
                <a:lnTo>
                  <a:pt x="51" y="359"/>
                </a:lnTo>
                <a:lnTo>
                  <a:pt x="49" y="359"/>
                </a:lnTo>
                <a:lnTo>
                  <a:pt x="48" y="359"/>
                </a:lnTo>
                <a:lnTo>
                  <a:pt x="46" y="358"/>
                </a:lnTo>
                <a:lnTo>
                  <a:pt x="44" y="361"/>
                </a:lnTo>
                <a:lnTo>
                  <a:pt x="44" y="362"/>
                </a:lnTo>
                <a:lnTo>
                  <a:pt x="43" y="364"/>
                </a:lnTo>
                <a:lnTo>
                  <a:pt x="38" y="369"/>
                </a:lnTo>
                <a:lnTo>
                  <a:pt x="36" y="369"/>
                </a:lnTo>
                <a:lnTo>
                  <a:pt x="34" y="365"/>
                </a:lnTo>
                <a:lnTo>
                  <a:pt x="29" y="359"/>
                </a:lnTo>
                <a:lnTo>
                  <a:pt x="29" y="358"/>
                </a:lnTo>
                <a:lnTo>
                  <a:pt x="28" y="355"/>
                </a:lnTo>
                <a:lnTo>
                  <a:pt x="28" y="352"/>
                </a:lnTo>
                <a:lnTo>
                  <a:pt x="28" y="352"/>
                </a:lnTo>
                <a:lnTo>
                  <a:pt x="28" y="350"/>
                </a:lnTo>
                <a:lnTo>
                  <a:pt x="27" y="349"/>
                </a:lnTo>
                <a:lnTo>
                  <a:pt x="26" y="347"/>
                </a:lnTo>
                <a:lnTo>
                  <a:pt x="25" y="346"/>
                </a:lnTo>
                <a:lnTo>
                  <a:pt x="24" y="346"/>
                </a:lnTo>
                <a:lnTo>
                  <a:pt x="22" y="343"/>
                </a:lnTo>
                <a:lnTo>
                  <a:pt x="18" y="340"/>
                </a:lnTo>
                <a:lnTo>
                  <a:pt x="10" y="333"/>
                </a:lnTo>
                <a:lnTo>
                  <a:pt x="10" y="333"/>
                </a:lnTo>
                <a:lnTo>
                  <a:pt x="10" y="331"/>
                </a:lnTo>
                <a:lnTo>
                  <a:pt x="9" y="330"/>
                </a:lnTo>
                <a:lnTo>
                  <a:pt x="8" y="328"/>
                </a:lnTo>
                <a:lnTo>
                  <a:pt x="4" y="326"/>
                </a:lnTo>
                <a:lnTo>
                  <a:pt x="1" y="323"/>
                </a:lnTo>
                <a:lnTo>
                  <a:pt x="0" y="322"/>
                </a:lnTo>
                <a:lnTo>
                  <a:pt x="2" y="319"/>
                </a:lnTo>
                <a:lnTo>
                  <a:pt x="4" y="313"/>
                </a:lnTo>
                <a:lnTo>
                  <a:pt x="7" y="310"/>
                </a:lnTo>
                <a:lnTo>
                  <a:pt x="16" y="305"/>
                </a:lnTo>
                <a:lnTo>
                  <a:pt x="17" y="305"/>
                </a:lnTo>
                <a:lnTo>
                  <a:pt x="18" y="305"/>
                </a:lnTo>
                <a:lnTo>
                  <a:pt x="19" y="306"/>
                </a:lnTo>
                <a:lnTo>
                  <a:pt x="21" y="308"/>
                </a:lnTo>
                <a:lnTo>
                  <a:pt x="22" y="310"/>
                </a:lnTo>
                <a:lnTo>
                  <a:pt x="26" y="313"/>
                </a:lnTo>
                <a:lnTo>
                  <a:pt x="29" y="314"/>
                </a:lnTo>
                <a:lnTo>
                  <a:pt x="31" y="314"/>
                </a:lnTo>
                <a:lnTo>
                  <a:pt x="32" y="312"/>
                </a:lnTo>
                <a:lnTo>
                  <a:pt x="33" y="311"/>
                </a:lnTo>
                <a:lnTo>
                  <a:pt x="34" y="310"/>
                </a:lnTo>
                <a:lnTo>
                  <a:pt x="31" y="308"/>
                </a:lnTo>
                <a:lnTo>
                  <a:pt x="30" y="308"/>
                </a:lnTo>
                <a:lnTo>
                  <a:pt x="30" y="307"/>
                </a:lnTo>
                <a:lnTo>
                  <a:pt x="33" y="301"/>
                </a:lnTo>
                <a:lnTo>
                  <a:pt x="33" y="300"/>
                </a:lnTo>
                <a:lnTo>
                  <a:pt x="34" y="299"/>
                </a:lnTo>
                <a:lnTo>
                  <a:pt x="36" y="298"/>
                </a:lnTo>
                <a:lnTo>
                  <a:pt x="36" y="297"/>
                </a:lnTo>
                <a:lnTo>
                  <a:pt x="36" y="296"/>
                </a:lnTo>
                <a:lnTo>
                  <a:pt x="29" y="293"/>
                </a:lnTo>
                <a:lnTo>
                  <a:pt x="28" y="292"/>
                </a:lnTo>
                <a:lnTo>
                  <a:pt x="27" y="292"/>
                </a:lnTo>
                <a:lnTo>
                  <a:pt x="24" y="291"/>
                </a:lnTo>
                <a:lnTo>
                  <a:pt x="24" y="288"/>
                </a:lnTo>
                <a:lnTo>
                  <a:pt x="24" y="286"/>
                </a:lnTo>
                <a:lnTo>
                  <a:pt x="25" y="285"/>
                </a:lnTo>
                <a:lnTo>
                  <a:pt x="27" y="285"/>
                </a:lnTo>
                <a:lnTo>
                  <a:pt x="29" y="284"/>
                </a:lnTo>
                <a:lnTo>
                  <a:pt x="28" y="283"/>
                </a:lnTo>
                <a:lnTo>
                  <a:pt x="22" y="276"/>
                </a:lnTo>
                <a:lnTo>
                  <a:pt x="19" y="277"/>
                </a:lnTo>
                <a:lnTo>
                  <a:pt x="18" y="277"/>
                </a:lnTo>
                <a:lnTo>
                  <a:pt x="17" y="276"/>
                </a:lnTo>
                <a:lnTo>
                  <a:pt x="17" y="275"/>
                </a:lnTo>
                <a:lnTo>
                  <a:pt x="17" y="275"/>
                </a:lnTo>
                <a:lnTo>
                  <a:pt x="18" y="273"/>
                </a:lnTo>
                <a:lnTo>
                  <a:pt x="19" y="273"/>
                </a:lnTo>
                <a:lnTo>
                  <a:pt x="20" y="272"/>
                </a:lnTo>
                <a:lnTo>
                  <a:pt x="21" y="269"/>
                </a:lnTo>
                <a:lnTo>
                  <a:pt x="22" y="267"/>
                </a:lnTo>
                <a:lnTo>
                  <a:pt x="21" y="264"/>
                </a:lnTo>
                <a:lnTo>
                  <a:pt x="20" y="260"/>
                </a:lnTo>
                <a:lnTo>
                  <a:pt x="18" y="256"/>
                </a:lnTo>
                <a:lnTo>
                  <a:pt x="20" y="255"/>
                </a:lnTo>
                <a:lnTo>
                  <a:pt x="23" y="256"/>
                </a:lnTo>
                <a:lnTo>
                  <a:pt x="23" y="257"/>
                </a:lnTo>
                <a:lnTo>
                  <a:pt x="25" y="259"/>
                </a:lnTo>
                <a:lnTo>
                  <a:pt x="27" y="258"/>
                </a:lnTo>
                <a:lnTo>
                  <a:pt x="29" y="256"/>
                </a:lnTo>
                <a:lnTo>
                  <a:pt x="35" y="255"/>
                </a:lnTo>
                <a:lnTo>
                  <a:pt x="36" y="256"/>
                </a:lnTo>
                <a:lnTo>
                  <a:pt x="36" y="256"/>
                </a:lnTo>
                <a:lnTo>
                  <a:pt x="37" y="257"/>
                </a:lnTo>
                <a:lnTo>
                  <a:pt x="38" y="258"/>
                </a:lnTo>
                <a:lnTo>
                  <a:pt x="39" y="259"/>
                </a:lnTo>
                <a:lnTo>
                  <a:pt x="57" y="255"/>
                </a:lnTo>
                <a:lnTo>
                  <a:pt x="58" y="250"/>
                </a:lnTo>
                <a:lnTo>
                  <a:pt x="58" y="247"/>
                </a:lnTo>
                <a:lnTo>
                  <a:pt x="56" y="244"/>
                </a:lnTo>
                <a:lnTo>
                  <a:pt x="55" y="242"/>
                </a:lnTo>
                <a:lnTo>
                  <a:pt x="55" y="237"/>
                </a:lnTo>
                <a:lnTo>
                  <a:pt x="55" y="236"/>
                </a:lnTo>
                <a:lnTo>
                  <a:pt x="56" y="236"/>
                </a:lnTo>
                <a:lnTo>
                  <a:pt x="56" y="237"/>
                </a:lnTo>
                <a:lnTo>
                  <a:pt x="58" y="237"/>
                </a:lnTo>
                <a:lnTo>
                  <a:pt x="59" y="237"/>
                </a:lnTo>
                <a:lnTo>
                  <a:pt x="61" y="234"/>
                </a:lnTo>
                <a:lnTo>
                  <a:pt x="64" y="234"/>
                </a:lnTo>
                <a:lnTo>
                  <a:pt x="67" y="235"/>
                </a:lnTo>
                <a:lnTo>
                  <a:pt x="68" y="237"/>
                </a:lnTo>
                <a:lnTo>
                  <a:pt x="70" y="237"/>
                </a:lnTo>
                <a:lnTo>
                  <a:pt x="71" y="237"/>
                </a:lnTo>
                <a:lnTo>
                  <a:pt x="73" y="239"/>
                </a:lnTo>
                <a:lnTo>
                  <a:pt x="73" y="240"/>
                </a:lnTo>
                <a:lnTo>
                  <a:pt x="74" y="247"/>
                </a:lnTo>
                <a:lnTo>
                  <a:pt x="76" y="249"/>
                </a:lnTo>
                <a:lnTo>
                  <a:pt x="77" y="249"/>
                </a:lnTo>
                <a:lnTo>
                  <a:pt x="79" y="251"/>
                </a:lnTo>
                <a:lnTo>
                  <a:pt x="80" y="252"/>
                </a:lnTo>
                <a:lnTo>
                  <a:pt x="80" y="255"/>
                </a:lnTo>
                <a:lnTo>
                  <a:pt x="79" y="256"/>
                </a:lnTo>
                <a:lnTo>
                  <a:pt x="80" y="256"/>
                </a:lnTo>
                <a:lnTo>
                  <a:pt x="87" y="256"/>
                </a:lnTo>
                <a:lnTo>
                  <a:pt x="90" y="256"/>
                </a:lnTo>
                <a:lnTo>
                  <a:pt x="93" y="258"/>
                </a:lnTo>
                <a:lnTo>
                  <a:pt x="95" y="259"/>
                </a:lnTo>
                <a:lnTo>
                  <a:pt x="99" y="259"/>
                </a:lnTo>
                <a:lnTo>
                  <a:pt x="100" y="258"/>
                </a:lnTo>
                <a:lnTo>
                  <a:pt x="103" y="256"/>
                </a:lnTo>
                <a:lnTo>
                  <a:pt x="104" y="255"/>
                </a:lnTo>
                <a:lnTo>
                  <a:pt x="108" y="250"/>
                </a:lnTo>
                <a:lnTo>
                  <a:pt x="110" y="249"/>
                </a:lnTo>
                <a:lnTo>
                  <a:pt x="110" y="248"/>
                </a:lnTo>
                <a:lnTo>
                  <a:pt x="112" y="245"/>
                </a:lnTo>
                <a:lnTo>
                  <a:pt x="113" y="247"/>
                </a:lnTo>
                <a:lnTo>
                  <a:pt x="116" y="255"/>
                </a:lnTo>
                <a:lnTo>
                  <a:pt x="116" y="259"/>
                </a:lnTo>
                <a:lnTo>
                  <a:pt x="116" y="261"/>
                </a:lnTo>
                <a:lnTo>
                  <a:pt x="118" y="262"/>
                </a:lnTo>
                <a:lnTo>
                  <a:pt x="125" y="262"/>
                </a:lnTo>
                <a:lnTo>
                  <a:pt x="126" y="262"/>
                </a:lnTo>
                <a:lnTo>
                  <a:pt x="126" y="261"/>
                </a:lnTo>
                <a:lnTo>
                  <a:pt x="128" y="258"/>
                </a:lnTo>
                <a:lnTo>
                  <a:pt x="129" y="256"/>
                </a:lnTo>
                <a:lnTo>
                  <a:pt x="130" y="256"/>
                </a:lnTo>
                <a:lnTo>
                  <a:pt x="131" y="254"/>
                </a:lnTo>
                <a:lnTo>
                  <a:pt x="132" y="246"/>
                </a:lnTo>
                <a:lnTo>
                  <a:pt x="132" y="243"/>
                </a:lnTo>
                <a:lnTo>
                  <a:pt x="132" y="242"/>
                </a:lnTo>
                <a:lnTo>
                  <a:pt x="132" y="240"/>
                </a:lnTo>
                <a:lnTo>
                  <a:pt x="135" y="238"/>
                </a:lnTo>
                <a:lnTo>
                  <a:pt x="137" y="238"/>
                </a:lnTo>
                <a:lnTo>
                  <a:pt x="137" y="238"/>
                </a:lnTo>
                <a:lnTo>
                  <a:pt x="139" y="237"/>
                </a:lnTo>
                <a:lnTo>
                  <a:pt x="139" y="237"/>
                </a:lnTo>
                <a:lnTo>
                  <a:pt x="138" y="235"/>
                </a:lnTo>
                <a:lnTo>
                  <a:pt x="138" y="224"/>
                </a:lnTo>
                <a:lnTo>
                  <a:pt x="140" y="223"/>
                </a:lnTo>
                <a:lnTo>
                  <a:pt x="141" y="222"/>
                </a:lnTo>
                <a:lnTo>
                  <a:pt x="142" y="217"/>
                </a:lnTo>
                <a:lnTo>
                  <a:pt x="142" y="210"/>
                </a:lnTo>
                <a:lnTo>
                  <a:pt x="142" y="208"/>
                </a:lnTo>
                <a:lnTo>
                  <a:pt x="140" y="205"/>
                </a:lnTo>
                <a:lnTo>
                  <a:pt x="139" y="201"/>
                </a:lnTo>
                <a:lnTo>
                  <a:pt x="139" y="198"/>
                </a:lnTo>
                <a:lnTo>
                  <a:pt x="139" y="196"/>
                </a:lnTo>
                <a:lnTo>
                  <a:pt x="141" y="187"/>
                </a:lnTo>
                <a:lnTo>
                  <a:pt x="142" y="186"/>
                </a:lnTo>
                <a:lnTo>
                  <a:pt x="143" y="185"/>
                </a:lnTo>
                <a:lnTo>
                  <a:pt x="144" y="182"/>
                </a:lnTo>
                <a:lnTo>
                  <a:pt x="142" y="179"/>
                </a:lnTo>
                <a:lnTo>
                  <a:pt x="141" y="179"/>
                </a:lnTo>
                <a:lnTo>
                  <a:pt x="138" y="177"/>
                </a:lnTo>
                <a:lnTo>
                  <a:pt x="135" y="175"/>
                </a:lnTo>
                <a:lnTo>
                  <a:pt x="131" y="175"/>
                </a:lnTo>
                <a:lnTo>
                  <a:pt x="130" y="175"/>
                </a:lnTo>
                <a:lnTo>
                  <a:pt x="129" y="174"/>
                </a:lnTo>
                <a:lnTo>
                  <a:pt x="128" y="173"/>
                </a:lnTo>
                <a:lnTo>
                  <a:pt x="128" y="171"/>
                </a:lnTo>
                <a:lnTo>
                  <a:pt x="127" y="168"/>
                </a:lnTo>
                <a:lnTo>
                  <a:pt x="125" y="167"/>
                </a:lnTo>
                <a:lnTo>
                  <a:pt x="120" y="166"/>
                </a:lnTo>
                <a:lnTo>
                  <a:pt x="118" y="166"/>
                </a:lnTo>
                <a:lnTo>
                  <a:pt x="118" y="167"/>
                </a:lnTo>
                <a:lnTo>
                  <a:pt x="115" y="165"/>
                </a:lnTo>
                <a:lnTo>
                  <a:pt x="115" y="164"/>
                </a:lnTo>
                <a:lnTo>
                  <a:pt x="115" y="162"/>
                </a:lnTo>
                <a:lnTo>
                  <a:pt x="117" y="160"/>
                </a:lnTo>
                <a:lnTo>
                  <a:pt x="118" y="158"/>
                </a:lnTo>
                <a:lnTo>
                  <a:pt x="119" y="155"/>
                </a:lnTo>
                <a:lnTo>
                  <a:pt x="118" y="152"/>
                </a:lnTo>
                <a:lnTo>
                  <a:pt x="117" y="148"/>
                </a:lnTo>
                <a:lnTo>
                  <a:pt x="117" y="147"/>
                </a:lnTo>
                <a:lnTo>
                  <a:pt x="119" y="141"/>
                </a:lnTo>
                <a:lnTo>
                  <a:pt x="125" y="134"/>
                </a:lnTo>
                <a:lnTo>
                  <a:pt x="125" y="134"/>
                </a:lnTo>
                <a:lnTo>
                  <a:pt x="127" y="133"/>
                </a:lnTo>
                <a:lnTo>
                  <a:pt x="129" y="134"/>
                </a:lnTo>
                <a:lnTo>
                  <a:pt x="130" y="134"/>
                </a:lnTo>
                <a:lnTo>
                  <a:pt x="132" y="134"/>
                </a:lnTo>
                <a:lnTo>
                  <a:pt x="136" y="130"/>
                </a:lnTo>
                <a:lnTo>
                  <a:pt x="141" y="121"/>
                </a:lnTo>
                <a:lnTo>
                  <a:pt x="142" y="118"/>
                </a:lnTo>
                <a:lnTo>
                  <a:pt x="141" y="117"/>
                </a:lnTo>
                <a:lnTo>
                  <a:pt x="139" y="115"/>
                </a:lnTo>
                <a:lnTo>
                  <a:pt x="135" y="109"/>
                </a:lnTo>
                <a:lnTo>
                  <a:pt x="134" y="106"/>
                </a:lnTo>
                <a:lnTo>
                  <a:pt x="134" y="103"/>
                </a:lnTo>
                <a:lnTo>
                  <a:pt x="132" y="100"/>
                </a:lnTo>
                <a:lnTo>
                  <a:pt x="131" y="99"/>
                </a:lnTo>
                <a:lnTo>
                  <a:pt x="130" y="97"/>
                </a:lnTo>
                <a:lnTo>
                  <a:pt x="128" y="97"/>
                </a:lnTo>
                <a:lnTo>
                  <a:pt x="126" y="97"/>
                </a:lnTo>
                <a:lnTo>
                  <a:pt x="125" y="98"/>
                </a:lnTo>
                <a:lnTo>
                  <a:pt x="125" y="98"/>
                </a:lnTo>
                <a:lnTo>
                  <a:pt x="120" y="96"/>
                </a:lnTo>
                <a:lnTo>
                  <a:pt x="117" y="96"/>
                </a:lnTo>
                <a:lnTo>
                  <a:pt x="113" y="96"/>
                </a:lnTo>
                <a:lnTo>
                  <a:pt x="112" y="97"/>
                </a:lnTo>
                <a:lnTo>
                  <a:pt x="103" y="102"/>
                </a:lnTo>
                <a:lnTo>
                  <a:pt x="99" y="102"/>
                </a:lnTo>
                <a:lnTo>
                  <a:pt x="94" y="102"/>
                </a:lnTo>
                <a:lnTo>
                  <a:pt x="92" y="104"/>
                </a:lnTo>
                <a:lnTo>
                  <a:pt x="90" y="104"/>
                </a:lnTo>
                <a:lnTo>
                  <a:pt x="87" y="105"/>
                </a:lnTo>
                <a:lnTo>
                  <a:pt x="87" y="105"/>
                </a:lnTo>
                <a:lnTo>
                  <a:pt x="87" y="103"/>
                </a:lnTo>
                <a:lnTo>
                  <a:pt x="87" y="102"/>
                </a:lnTo>
                <a:lnTo>
                  <a:pt x="88" y="102"/>
                </a:lnTo>
                <a:lnTo>
                  <a:pt x="89" y="100"/>
                </a:lnTo>
                <a:lnTo>
                  <a:pt x="89" y="97"/>
                </a:lnTo>
                <a:lnTo>
                  <a:pt x="89" y="96"/>
                </a:lnTo>
                <a:lnTo>
                  <a:pt x="88" y="96"/>
                </a:lnTo>
                <a:lnTo>
                  <a:pt x="87" y="92"/>
                </a:lnTo>
                <a:lnTo>
                  <a:pt x="86" y="91"/>
                </a:lnTo>
                <a:lnTo>
                  <a:pt x="85" y="89"/>
                </a:lnTo>
                <a:lnTo>
                  <a:pt x="85" y="84"/>
                </a:lnTo>
                <a:lnTo>
                  <a:pt x="87" y="82"/>
                </a:lnTo>
                <a:lnTo>
                  <a:pt x="87" y="80"/>
                </a:lnTo>
                <a:lnTo>
                  <a:pt x="87" y="78"/>
                </a:lnTo>
                <a:lnTo>
                  <a:pt x="87" y="77"/>
                </a:lnTo>
                <a:lnTo>
                  <a:pt x="87" y="75"/>
                </a:lnTo>
                <a:lnTo>
                  <a:pt x="87" y="73"/>
                </a:lnTo>
                <a:lnTo>
                  <a:pt x="90" y="70"/>
                </a:lnTo>
                <a:lnTo>
                  <a:pt x="91" y="69"/>
                </a:lnTo>
                <a:lnTo>
                  <a:pt x="92" y="65"/>
                </a:lnTo>
                <a:lnTo>
                  <a:pt x="107" y="65"/>
                </a:lnTo>
                <a:lnTo>
                  <a:pt x="111" y="65"/>
                </a:lnTo>
                <a:lnTo>
                  <a:pt x="126" y="65"/>
                </a:lnTo>
                <a:lnTo>
                  <a:pt x="134" y="65"/>
                </a:lnTo>
                <a:lnTo>
                  <a:pt x="141" y="66"/>
                </a:lnTo>
                <a:lnTo>
                  <a:pt x="145" y="64"/>
                </a:lnTo>
                <a:lnTo>
                  <a:pt x="151" y="66"/>
                </a:lnTo>
                <a:lnTo>
                  <a:pt x="153" y="69"/>
                </a:lnTo>
                <a:lnTo>
                  <a:pt x="157" y="68"/>
                </a:lnTo>
                <a:lnTo>
                  <a:pt x="159" y="71"/>
                </a:lnTo>
                <a:lnTo>
                  <a:pt x="165" y="72"/>
                </a:lnTo>
                <a:lnTo>
                  <a:pt x="168" y="72"/>
                </a:lnTo>
                <a:lnTo>
                  <a:pt x="169" y="71"/>
                </a:lnTo>
                <a:lnTo>
                  <a:pt x="169" y="70"/>
                </a:lnTo>
                <a:lnTo>
                  <a:pt x="172" y="70"/>
                </a:lnTo>
                <a:lnTo>
                  <a:pt x="174" y="70"/>
                </a:lnTo>
                <a:lnTo>
                  <a:pt x="176" y="73"/>
                </a:lnTo>
                <a:lnTo>
                  <a:pt x="182" y="73"/>
                </a:lnTo>
                <a:lnTo>
                  <a:pt x="184" y="73"/>
                </a:lnTo>
                <a:lnTo>
                  <a:pt x="186" y="73"/>
                </a:lnTo>
                <a:lnTo>
                  <a:pt x="191" y="75"/>
                </a:lnTo>
                <a:lnTo>
                  <a:pt x="193" y="75"/>
                </a:lnTo>
                <a:lnTo>
                  <a:pt x="195" y="76"/>
                </a:lnTo>
                <a:lnTo>
                  <a:pt x="201" y="79"/>
                </a:lnTo>
                <a:lnTo>
                  <a:pt x="205" y="82"/>
                </a:lnTo>
                <a:lnTo>
                  <a:pt x="207" y="83"/>
                </a:lnTo>
                <a:lnTo>
                  <a:pt x="207" y="84"/>
                </a:lnTo>
                <a:lnTo>
                  <a:pt x="207" y="85"/>
                </a:lnTo>
                <a:lnTo>
                  <a:pt x="209" y="86"/>
                </a:lnTo>
                <a:lnTo>
                  <a:pt x="213" y="83"/>
                </a:lnTo>
                <a:lnTo>
                  <a:pt x="212" y="80"/>
                </a:lnTo>
                <a:lnTo>
                  <a:pt x="211" y="78"/>
                </a:lnTo>
                <a:lnTo>
                  <a:pt x="210" y="74"/>
                </a:lnTo>
                <a:lnTo>
                  <a:pt x="209" y="70"/>
                </a:lnTo>
                <a:lnTo>
                  <a:pt x="209" y="65"/>
                </a:lnTo>
                <a:lnTo>
                  <a:pt x="211" y="64"/>
                </a:lnTo>
                <a:lnTo>
                  <a:pt x="213" y="64"/>
                </a:lnTo>
                <a:lnTo>
                  <a:pt x="214" y="63"/>
                </a:lnTo>
                <a:lnTo>
                  <a:pt x="217" y="57"/>
                </a:lnTo>
                <a:lnTo>
                  <a:pt x="219" y="54"/>
                </a:lnTo>
                <a:lnTo>
                  <a:pt x="223" y="44"/>
                </a:lnTo>
                <a:lnTo>
                  <a:pt x="225" y="41"/>
                </a:lnTo>
                <a:lnTo>
                  <a:pt x="226" y="38"/>
                </a:lnTo>
                <a:lnTo>
                  <a:pt x="227" y="36"/>
                </a:lnTo>
                <a:lnTo>
                  <a:pt x="226" y="34"/>
                </a:lnTo>
                <a:lnTo>
                  <a:pt x="226" y="33"/>
                </a:lnTo>
                <a:lnTo>
                  <a:pt x="226" y="32"/>
                </a:lnTo>
                <a:lnTo>
                  <a:pt x="226" y="23"/>
                </a:lnTo>
                <a:lnTo>
                  <a:pt x="226" y="22"/>
                </a:lnTo>
                <a:lnTo>
                  <a:pt x="227" y="21"/>
                </a:lnTo>
                <a:lnTo>
                  <a:pt x="228" y="19"/>
                </a:lnTo>
                <a:lnTo>
                  <a:pt x="229" y="15"/>
                </a:lnTo>
                <a:lnTo>
                  <a:pt x="230" y="12"/>
                </a:lnTo>
                <a:lnTo>
                  <a:pt x="230" y="11"/>
                </a:lnTo>
                <a:lnTo>
                  <a:pt x="231" y="9"/>
                </a:lnTo>
                <a:lnTo>
                  <a:pt x="233" y="7"/>
                </a:lnTo>
                <a:lnTo>
                  <a:pt x="234" y="6"/>
                </a:lnTo>
                <a:lnTo>
                  <a:pt x="235" y="6"/>
                </a:lnTo>
                <a:lnTo>
                  <a:pt x="243" y="6"/>
                </a:lnTo>
                <a:lnTo>
                  <a:pt x="246" y="6"/>
                </a:lnTo>
                <a:lnTo>
                  <a:pt x="252" y="6"/>
                </a:lnTo>
                <a:lnTo>
                  <a:pt x="263" y="4"/>
                </a:lnTo>
                <a:lnTo>
                  <a:pt x="265" y="0"/>
                </a:lnTo>
                <a:lnTo>
                  <a:pt x="268" y="0"/>
                </a:lnTo>
                <a:lnTo>
                  <a:pt x="269" y="0"/>
                </a:lnTo>
                <a:lnTo>
                  <a:pt x="270" y="0"/>
                </a:lnTo>
                <a:lnTo>
                  <a:pt x="272" y="2"/>
                </a:lnTo>
                <a:lnTo>
                  <a:pt x="274" y="3"/>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38" name="Freeform 24">
            <a:extLst>
              <a:ext uri="{FF2B5EF4-FFF2-40B4-BE49-F238E27FC236}">
                <a16:creationId xmlns:a16="http://schemas.microsoft.com/office/drawing/2014/main" id="{330E41B4-E5DB-08B8-83BF-32D926DDD9E9}"/>
              </a:ext>
            </a:extLst>
          </p:cNvPr>
          <p:cNvSpPr>
            <a:spLocks noEditPoints="1"/>
          </p:cNvSpPr>
          <p:nvPr/>
        </p:nvSpPr>
        <p:spPr bwMode="auto">
          <a:xfrm>
            <a:off x="761910" y="2405465"/>
            <a:ext cx="259906" cy="229889"/>
          </a:xfrm>
          <a:custGeom>
            <a:avLst/>
            <a:gdLst/>
            <a:ahLst/>
            <a:cxnLst>
              <a:cxn ang="0">
                <a:pos x="70" y="67"/>
              </a:cxn>
              <a:cxn ang="0">
                <a:pos x="80" y="67"/>
              </a:cxn>
              <a:cxn ang="0">
                <a:pos x="85" y="67"/>
              </a:cxn>
              <a:cxn ang="0">
                <a:pos x="86" y="67"/>
              </a:cxn>
              <a:cxn ang="0">
                <a:pos x="91" y="67"/>
              </a:cxn>
              <a:cxn ang="0">
                <a:pos x="113" y="67"/>
              </a:cxn>
              <a:cxn ang="0">
                <a:pos x="124" y="67"/>
              </a:cxn>
              <a:cxn ang="0">
                <a:pos x="124" y="74"/>
              </a:cxn>
              <a:cxn ang="0">
                <a:pos x="124" y="78"/>
              </a:cxn>
              <a:cxn ang="0">
                <a:pos x="124" y="86"/>
              </a:cxn>
              <a:cxn ang="0">
                <a:pos x="124" y="92"/>
              </a:cxn>
              <a:cxn ang="0">
                <a:pos x="125" y="117"/>
              </a:cxn>
              <a:cxn ang="0">
                <a:pos x="108" y="117"/>
              </a:cxn>
              <a:cxn ang="0">
                <a:pos x="100" y="117"/>
              </a:cxn>
              <a:cxn ang="0">
                <a:pos x="88" y="117"/>
              </a:cxn>
              <a:cxn ang="0">
                <a:pos x="81" y="117"/>
              </a:cxn>
              <a:cxn ang="0">
                <a:pos x="78" y="117"/>
              </a:cxn>
              <a:cxn ang="0">
                <a:pos x="68" y="117"/>
              </a:cxn>
              <a:cxn ang="0">
                <a:pos x="67" y="117"/>
              </a:cxn>
              <a:cxn ang="0">
                <a:pos x="65" y="120"/>
              </a:cxn>
              <a:cxn ang="0">
                <a:pos x="62" y="118"/>
              </a:cxn>
              <a:cxn ang="0">
                <a:pos x="59" y="117"/>
              </a:cxn>
              <a:cxn ang="0">
                <a:pos x="61" y="114"/>
              </a:cxn>
              <a:cxn ang="0">
                <a:pos x="56" y="113"/>
              </a:cxn>
              <a:cxn ang="0">
                <a:pos x="54" y="113"/>
              </a:cxn>
              <a:cxn ang="0">
                <a:pos x="48" y="112"/>
              </a:cxn>
              <a:cxn ang="0">
                <a:pos x="45" y="112"/>
              </a:cxn>
              <a:cxn ang="0">
                <a:pos x="40" y="111"/>
              </a:cxn>
              <a:cxn ang="0">
                <a:pos x="43" y="105"/>
              </a:cxn>
              <a:cxn ang="0">
                <a:pos x="46" y="99"/>
              </a:cxn>
              <a:cxn ang="0">
                <a:pos x="52" y="92"/>
              </a:cxn>
              <a:cxn ang="0">
                <a:pos x="51" y="89"/>
              </a:cxn>
              <a:cxn ang="0">
                <a:pos x="54" y="86"/>
              </a:cxn>
              <a:cxn ang="0">
                <a:pos x="58" y="80"/>
              </a:cxn>
              <a:cxn ang="0">
                <a:pos x="59" y="75"/>
              </a:cxn>
              <a:cxn ang="0">
                <a:pos x="57" y="61"/>
              </a:cxn>
              <a:cxn ang="0">
                <a:pos x="60" y="63"/>
              </a:cxn>
              <a:cxn ang="0">
                <a:pos x="62" y="66"/>
              </a:cxn>
              <a:cxn ang="0">
                <a:pos x="67" y="67"/>
              </a:cxn>
              <a:cxn ang="0">
                <a:pos x="19" y="11"/>
              </a:cxn>
              <a:cxn ang="0">
                <a:pos x="16" y="18"/>
              </a:cxn>
              <a:cxn ang="0">
                <a:pos x="15" y="20"/>
              </a:cxn>
              <a:cxn ang="0">
                <a:pos x="11" y="24"/>
              </a:cxn>
              <a:cxn ang="0">
                <a:pos x="3" y="22"/>
              </a:cxn>
              <a:cxn ang="0">
                <a:pos x="1" y="21"/>
              </a:cxn>
              <a:cxn ang="0">
                <a:pos x="0" y="18"/>
              </a:cxn>
              <a:cxn ang="0">
                <a:pos x="1" y="16"/>
              </a:cxn>
              <a:cxn ang="0">
                <a:pos x="1" y="15"/>
              </a:cxn>
              <a:cxn ang="0">
                <a:pos x="2" y="14"/>
              </a:cxn>
              <a:cxn ang="0">
                <a:pos x="5" y="13"/>
              </a:cxn>
              <a:cxn ang="0">
                <a:pos x="5" y="13"/>
              </a:cxn>
              <a:cxn ang="0">
                <a:pos x="7" y="13"/>
              </a:cxn>
              <a:cxn ang="0">
                <a:pos x="7" y="12"/>
              </a:cxn>
              <a:cxn ang="0">
                <a:pos x="9" y="8"/>
              </a:cxn>
              <a:cxn ang="0">
                <a:pos x="9" y="5"/>
              </a:cxn>
              <a:cxn ang="0">
                <a:pos x="11" y="1"/>
              </a:cxn>
              <a:cxn ang="0">
                <a:pos x="21" y="1"/>
              </a:cxn>
              <a:cxn ang="0">
                <a:pos x="22" y="2"/>
              </a:cxn>
              <a:cxn ang="0">
                <a:pos x="24" y="4"/>
              </a:cxn>
              <a:cxn ang="0">
                <a:pos x="23" y="6"/>
              </a:cxn>
              <a:cxn ang="0">
                <a:pos x="23" y="7"/>
              </a:cxn>
              <a:cxn ang="0">
                <a:pos x="19" y="10"/>
              </a:cxn>
              <a:cxn ang="0">
                <a:pos x="19" y="11"/>
              </a:cxn>
            </a:cxnLst>
            <a:rect l="0" t="0" r="r" b="b"/>
            <a:pathLst>
              <a:path w="125" h="120">
                <a:moveTo>
                  <a:pt x="68" y="67"/>
                </a:moveTo>
                <a:lnTo>
                  <a:pt x="70" y="67"/>
                </a:lnTo>
                <a:lnTo>
                  <a:pt x="74" y="67"/>
                </a:lnTo>
                <a:lnTo>
                  <a:pt x="80" y="67"/>
                </a:lnTo>
                <a:lnTo>
                  <a:pt x="81" y="67"/>
                </a:lnTo>
                <a:lnTo>
                  <a:pt x="85" y="67"/>
                </a:lnTo>
                <a:lnTo>
                  <a:pt x="85" y="67"/>
                </a:lnTo>
                <a:lnTo>
                  <a:pt x="86" y="67"/>
                </a:lnTo>
                <a:lnTo>
                  <a:pt x="90" y="67"/>
                </a:lnTo>
                <a:lnTo>
                  <a:pt x="91" y="67"/>
                </a:lnTo>
                <a:lnTo>
                  <a:pt x="94" y="67"/>
                </a:lnTo>
                <a:lnTo>
                  <a:pt x="113" y="67"/>
                </a:lnTo>
                <a:lnTo>
                  <a:pt x="119" y="67"/>
                </a:lnTo>
                <a:lnTo>
                  <a:pt x="124" y="67"/>
                </a:lnTo>
                <a:lnTo>
                  <a:pt x="124" y="67"/>
                </a:lnTo>
                <a:lnTo>
                  <a:pt x="124" y="74"/>
                </a:lnTo>
                <a:lnTo>
                  <a:pt x="124" y="75"/>
                </a:lnTo>
                <a:lnTo>
                  <a:pt x="124" y="78"/>
                </a:lnTo>
                <a:lnTo>
                  <a:pt x="124" y="82"/>
                </a:lnTo>
                <a:lnTo>
                  <a:pt x="124" y="86"/>
                </a:lnTo>
                <a:lnTo>
                  <a:pt x="124" y="88"/>
                </a:lnTo>
                <a:lnTo>
                  <a:pt x="124" y="92"/>
                </a:lnTo>
                <a:lnTo>
                  <a:pt x="125" y="99"/>
                </a:lnTo>
                <a:lnTo>
                  <a:pt x="125" y="117"/>
                </a:lnTo>
                <a:lnTo>
                  <a:pt x="119" y="117"/>
                </a:lnTo>
                <a:lnTo>
                  <a:pt x="108" y="117"/>
                </a:lnTo>
                <a:lnTo>
                  <a:pt x="106" y="117"/>
                </a:lnTo>
                <a:lnTo>
                  <a:pt x="100" y="117"/>
                </a:lnTo>
                <a:lnTo>
                  <a:pt x="89" y="117"/>
                </a:lnTo>
                <a:lnTo>
                  <a:pt x="88" y="117"/>
                </a:lnTo>
                <a:lnTo>
                  <a:pt x="85" y="117"/>
                </a:lnTo>
                <a:lnTo>
                  <a:pt x="81" y="117"/>
                </a:lnTo>
                <a:lnTo>
                  <a:pt x="79" y="117"/>
                </a:lnTo>
                <a:lnTo>
                  <a:pt x="78" y="117"/>
                </a:lnTo>
                <a:lnTo>
                  <a:pt x="77" y="117"/>
                </a:lnTo>
                <a:lnTo>
                  <a:pt x="68" y="117"/>
                </a:lnTo>
                <a:lnTo>
                  <a:pt x="68" y="117"/>
                </a:lnTo>
                <a:lnTo>
                  <a:pt x="67" y="117"/>
                </a:lnTo>
                <a:lnTo>
                  <a:pt x="66" y="119"/>
                </a:lnTo>
                <a:lnTo>
                  <a:pt x="65" y="120"/>
                </a:lnTo>
                <a:lnTo>
                  <a:pt x="62" y="119"/>
                </a:lnTo>
                <a:lnTo>
                  <a:pt x="62" y="118"/>
                </a:lnTo>
                <a:lnTo>
                  <a:pt x="60" y="117"/>
                </a:lnTo>
                <a:lnTo>
                  <a:pt x="59" y="117"/>
                </a:lnTo>
                <a:lnTo>
                  <a:pt x="59" y="116"/>
                </a:lnTo>
                <a:lnTo>
                  <a:pt x="61" y="114"/>
                </a:lnTo>
                <a:lnTo>
                  <a:pt x="58" y="113"/>
                </a:lnTo>
                <a:lnTo>
                  <a:pt x="56" y="113"/>
                </a:lnTo>
                <a:lnTo>
                  <a:pt x="55" y="113"/>
                </a:lnTo>
                <a:lnTo>
                  <a:pt x="54" y="113"/>
                </a:lnTo>
                <a:lnTo>
                  <a:pt x="49" y="114"/>
                </a:lnTo>
                <a:lnTo>
                  <a:pt x="48" y="112"/>
                </a:lnTo>
                <a:lnTo>
                  <a:pt x="47" y="112"/>
                </a:lnTo>
                <a:lnTo>
                  <a:pt x="45" y="112"/>
                </a:lnTo>
                <a:lnTo>
                  <a:pt x="43" y="112"/>
                </a:lnTo>
                <a:lnTo>
                  <a:pt x="40" y="111"/>
                </a:lnTo>
                <a:lnTo>
                  <a:pt x="40" y="110"/>
                </a:lnTo>
                <a:lnTo>
                  <a:pt x="43" y="105"/>
                </a:lnTo>
                <a:lnTo>
                  <a:pt x="44" y="100"/>
                </a:lnTo>
                <a:lnTo>
                  <a:pt x="46" y="99"/>
                </a:lnTo>
                <a:lnTo>
                  <a:pt x="49" y="96"/>
                </a:lnTo>
                <a:lnTo>
                  <a:pt x="52" y="92"/>
                </a:lnTo>
                <a:lnTo>
                  <a:pt x="50" y="90"/>
                </a:lnTo>
                <a:lnTo>
                  <a:pt x="51" y="89"/>
                </a:lnTo>
                <a:lnTo>
                  <a:pt x="52" y="87"/>
                </a:lnTo>
                <a:lnTo>
                  <a:pt x="54" y="86"/>
                </a:lnTo>
                <a:lnTo>
                  <a:pt x="55" y="85"/>
                </a:lnTo>
                <a:lnTo>
                  <a:pt x="58" y="80"/>
                </a:lnTo>
                <a:lnTo>
                  <a:pt x="59" y="78"/>
                </a:lnTo>
                <a:lnTo>
                  <a:pt x="59" y="75"/>
                </a:lnTo>
                <a:lnTo>
                  <a:pt x="58" y="70"/>
                </a:lnTo>
                <a:lnTo>
                  <a:pt x="57" y="61"/>
                </a:lnTo>
                <a:lnTo>
                  <a:pt x="59" y="60"/>
                </a:lnTo>
                <a:lnTo>
                  <a:pt x="60" y="63"/>
                </a:lnTo>
                <a:lnTo>
                  <a:pt x="60" y="64"/>
                </a:lnTo>
                <a:lnTo>
                  <a:pt x="62" y="66"/>
                </a:lnTo>
                <a:lnTo>
                  <a:pt x="64" y="67"/>
                </a:lnTo>
                <a:lnTo>
                  <a:pt x="67" y="67"/>
                </a:lnTo>
                <a:lnTo>
                  <a:pt x="68" y="67"/>
                </a:lnTo>
                <a:close/>
                <a:moveTo>
                  <a:pt x="19" y="11"/>
                </a:moveTo>
                <a:lnTo>
                  <a:pt x="17" y="15"/>
                </a:lnTo>
                <a:lnTo>
                  <a:pt x="16" y="18"/>
                </a:lnTo>
                <a:lnTo>
                  <a:pt x="16" y="19"/>
                </a:lnTo>
                <a:lnTo>
                  <a:pt x="15" y="20"/>
                </a:lnTo>
                <a:lnTo>
                  <a:pt x="12" y="24"/>
                </a:lnTo>
                <a:lnTo>
                  <a:pt x="11" y="24"/>
                </a:lnTo>
                <a:lnTo>
                  <a:pt x="4" y="22"/>
                </a:lnTo>
                <a:lnTo>
                  <a:pt x="3" y="22"/>
                </a:lnTo>
                <a:lnTo>
                  <a:pt x="2" y="22"/>
                </a:lnTo>
                <a:lnTo>
                  <a:pt x="1" y="21"/>
                </a:lnTo>
                <a:lnTo>
                  <a:pt x="1" y="19"/>
                </a:lnTo>
                <a:lnTo>
                  <a:pt x="0" y="18"/>
                </a:lnTo>
                <a:lnTo>
                  <a:pt x="0" y="18"/>
                </a:lnTo>
                <a:lnTo>
                  <a:pt x="1" y="16"/>
                </a:lnTo>
                <a:lnTo>
                  <a:pt x="1" y="16"/>
                </a:lnTo>
                <a:lnTo>
                  <a:pt x="1" y="15"/>
                </a:lnTo>
                <a:lnTo>
                  <a:pt x="2" y="14"/>
                </a:lnTo>
                <a:lnTo>
                  <a:pt x="2" y="14"/>
                </a:lnTo>
                <a:lnTo>
                  <a:pt x="3" y="13"/>
                </a:lnTo>
                <a:lnTo>
                  <a:pt x="5" y="13"/>
                </a:lnTo>
                <a:lnTo>
                  <a:pt x="5" y="13"/>
                </a:lnTo>
                <a:lnTo>
                  <a:pt x="5" y="13"/>
                </a:lnTo>
                <a:lnTo>
                  <a:pt x="6" y="13"/>
                </a:lnTo>
                <a:lnTo>
                  <a:pt x="7" y="13"/>
                </a:lnTo>
                <a:lnTo>
                  <a:pt x="7" y="13"/>
                </a:lnTo>
                <a:lnTo>
                  <a:pt x="7" y="12"/>
                </a:lnTo>
                <a:lnTo>
                  <a:pt x="9" y="9"/>
                </a:lnTo>
                <a:lnTo>
                  <a:pt x="9" y="8"/>
                </a:lnTo>
                <a:lnTo>
                  <a:pt x="9" y="5"/>
                </a:lnTo>
                <a:lnTo>
                  <a:pt x="9" y="5"/>
                </a:lnTo>
                <a:lnTo>
                  <a:pt x="10" y="3"/>
                </a:lnTo>
                <a:lnTo>
                  <a:pt x="11" y="1"/>
                </a:lnTo>
                <a:lnTo>
                  <a:pt x="14" y="0"/>
                </a:lnTo>
                <a:lnTo>
                  <a:pt x="21" y="1"/>
                </a:lnTo>
                <a:lnTo>
                  <a:pt x="22" y="1"/>
                </a:lnTo>
                <a:lnTo>
                  <a:pt x="22" y="2"/>
                </a:lnTo>
                <a:lnTo>
                  <a:pt x="24" y="3"/>
                </a:lnTo>
                <a:lnTo>
                  <a:pt x="24" y="4"/>
                </a:lnTo>
                <a:lnTo>
                  <a:pt x="24" y="5"/>
                </a:lnTo>
                <a:lnTo>
                  <a:pt x="23" y="6"/>
                </a:lnTo>
                <a:lnTo>
                  <a:pt x="23" y="6"/>
                </a:lnTo>
                <a:lnTo>
                  <a:pt x="23" y="7"/>
                </a:lnTo>
                <a:lnTo>
                  <a:pt x="22" y="8"/>
                </a:lnTo>
                <a:lnTo>
                  <a:pt x="19" y="10"/>
                </a:lnTo>
                <a:lnTo>
                  <a:pt x="19" y="10"/>
                </a:lnTo>
                <a:lnTo>
                  <a:pt x="19" y="11"/>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40" name="Oval 39">
            <a:extLst>
              <a:ext uri="{FF2B5EF4-FFF2-40B4-BE49-F238E27FC236}">
                <a16:creationId xmlns:a16="http://schemas.microsoft.com/office/drawing/2014/main" id="{528F64B5-80CA-4784-F1D3-C5797B464E45}"/>
              </a:ext>
            </a:extLst>
          </p:cNvPr>
          <p:cNvSpPr/>
          <p:nvPr/>
        </p:nvSpPr>
        <p:spPr>
          <a:xfrm>
            <a:off x="3309058" y="3183466"/>
            <a:ext cx="274320" cy="274320"/>
          </a:xfrm>
          <a:prstGeom prst="ellipse">
            <a:avLst/>
          </a:prstGeom>
          <a:solidFill>
            <a:schemeClr val="accent6"/>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solidFill>
                <a:effectLst/>
                <a:uLnTx/>
                <a:uFillTx/>
                <a:latin typeface="Arial"/>
                <a:ea typeface="+mn-ea"/>
                <a:cs typeface="+mn-cs"/>
              </a:rPr>
              <a:t>D</a:t>
            </a:r>
          </a:p>
        </p:txBody>
      </p:sp>
      <p:sp>
        <p:nvSpPr>
          <p:cNvPr id="42" name="Oval 41">
            <a:extLst>
              <a:ext uri="{FF2B5EF4-FFF2-40B4-BE49-F238E27FC236}">
                <a16:creationId xmlns:a16="http://schemas.microsoft.com/office/drawing/2014/main" id="{0DFEB584-DE78-CF7A-4199-4F07F678552A}"/>
              </a:ext>
            </a:extLst>
          </p:cNvPr>
          <p:cNvSpPr/>
          <p:nvPr/>
        </p:nvSpPr>
        <p:spPr>
          <a:xfrm>
            <a:off x="3456691" y="2792132"/>
            <a:ext cx="274320" cy="274320"/>
          </a:xfrm>
          <a:prstGeom prst="ellipse">
            <a:avLst/>
          </a:prstGeom>
          <a:solidFill>
            <a:schemeClr val="accent5"/>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solidFill>
                <a:effectLst/>
                <a:uLnTx/>
                <a:uFillTx/>
                <a:latin typeface="Arial"/>
                <a:ea typeface="+mn-ea"/>
                <a:cs typeface="+mn-cs"/>
              </a:rPr>
              <a:t>M</a:t>
            </a:r>
          </a:p>
        </p:txBody>
      </p:sp>
      <p:sp>
        <p:nvSpPr>
          <p:cNvPr id="44" name="Oval 43">
            <a:extLst>
              <a:ext uri="{FF2B5EF4-FFF2-40B4-BE49-F238E27FC236}">
                <a16:creationId xmlns:a16="http://schemas.microsoft.com/office/drawing/2014/main" id="{0EE5BB22-1FA4-6820-355A-D6D82B00CF17}"/>
              </a:ext>
            </a:extLst>
          </p:cNvPr>
          <p:cNvSpPr/>
          <p:nvPr/>
        </p:nvSpPr>
        <p:spPr>
          <a:xfrm>
            <a:off x="3266482" y="4033404"/>
            <a:ext cx="274320" cy="274320"/>
          </a:xfrm>
          <a:prstGeom prst="ellipse">
            <a:avLst/>
          </a:prstGeom>
          <a:solidFill>
            <a:schemeClr val="accent4"/>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Arial"/>
                <a:ea typeface="+mn-ea"/>
                <a:cs typeface="+mn-cs"/>
              </a:rPr>
              <a:t>B</a:t>
            </a:r>
          </a:p>
        </p:txBody>
      </p:sp>
      <p:sp>
        <p:nvSpPr>
          <p:cNvPr id="75" name="Freeform 52">
            <a:extLst>
              <a:ext uri="{FF2B5EF4-FFF2-40B4-BE49-F238E27FC236}">
                <a16:creationId xmlns:a16="http://schemas.microsoft.com/office/drawing/2014/main" id="{CEE157E7-1A4A-3397-7EDE-15B042AC5FC9}"/>
              </a:ext>
            </a:extLst>
          </p:cNvPr>
          <p:cNvSpPr>
            <a:spLocks noEditPoints="1"/>
          </p:cNvSpPr>
          <p:nvPr/>
        </p:nvSpPr>
        <p:spPr bwMode="auto">
          <a:xfrm>
            <a:off x="1488527" y="4492758"/>
            <a:ext cx="1881720" cy="2013443"/>
          </a:xfrm>
          <a:custGeom>
            <a:avLst/>
            <a:gdLst/>
            <a:ahLst/>
            <a:cxnLst>
              <a:cxn ang="0">
                <a:pos x="896" y="1045"/>
              </a:cxn>
              <a:cxn ang="0">
                <a:pos x="592" y="8"/>
              </a:cxn>
              <a:cxn ang="0">
                <a:pos x="625" y="10"/>
              </a:cxn>
              <a:cxn ang="0">
                <a:pos x="644" y="68"/>
              </a:cxn>
              <a:cxn ang="0">
                <a:pos x="657" y="126"/>
              </a:cxn>
              <a:cxn ang="0">
                <a:pos x="628" y="153"/>
              </a:cxn>
              <a:cxn ang="0">
                <a:pos x="605" y="193"/>
              </a:cxn>
              <a:cxn ang="0">
                <a:pos x="646" y="220"/>
              </a:cxn>
              <a:cxn ang="0">
                <a:pos x="673" y="200"/>
              </a:cxn>
              <a:cxn ang="0">
                <a:pos x="683" y="235"/>
              </a:cxn>
              <a:cxn ang="0">
                <a:pos x="673" y="271"/>
              </a:cxn>
              <a:cxn ang="0">
                <a:pos x="632" y="303"/>
              </a:cxn>
              <a:cxn ang="0">
                <a:pos x="608" y="337"/>
              </a:cxn>
              <a:cxn ang="0">
                <a:pos x="579" y="379"/>
              </a:cxn>
              <a:cxn ang="0">
                <a:pos x="546" y="405"/>
              </a:cxn>
              <a:cxn ang="0">
                <a:pos x="498" y="450"/>
              </a:cxn>
              <a:cxn ang="0">
                <a:pos x="445" y="484"/>
              </a:cxn>
              <a:cxn ang="0">
                <a:pos x="398" y="490"/>
              </a:cxn>
              <a:cxn ang="0">
                <a:pos x="377" y="503"/>
              </a:cxn>
              <a:cxn ang="0">
                <a:pos x="351" y="510"/>
              </a:cxn>
              <a:cxn ang="0">
                <a:pos x="292" y="503"/>
              </a:cxn>
              <a:cxn ang="0">
                <a:pos x="242" y="505"/>
              </a:cxn>
              <a:cxn ang="0">
                <a:pos x="215" y="517"/>
              </a:cxn>
              <a:cxn ang="0">
                <a:pos x="186" y="518"/>
              </a:cxn>
              <a:cxn ang="0">
                <a:pos x="157" y="531"/>
              </a:cxn>
              <a:cxn ang="0">
                <a:pos x="129" y="532"/>
              </a:cxn>
              <a:cxn ang="0">
                <a:pos x="103" y="517"/>
              </a:cxn>
              <a:cxn ang="0">
                <a:pos x="85" y="507"/>
              </a:cxn>
              <a:cxn ang="0">
                <a:pos x="77" y="480"/>
              </a:cxn>
              <a:cxn ang="0">
                <a:pos x="60" y="451"/>
              </a:cxn>
              <a:cxn ang="0">
                <a:pos x="76" y="415"/>
              </a:cxn>
              <a:cxn ang="0">
                <a:pos x="48" y="373"/>
              </a:cxn>
              <a:cxn ang="0">
                <a:pos x="22" y="312"/>
              </a:cxn>
              <a:cxn ang="0">
                <a:pos x="10" y="270"/>
              </a:cxn>
              <a:cxn ang="0">
                <a:pos x="31" y="258"/>
              </a:cxn>
              <a:cxn ang="0">
                <a:pos x="47" y="278"/>
              </a:cxn>
              <a:cxn ang="0">
                <a:pos x="105" y="285"/>
              </a:cxn>
              <a:cxn ang="0">
                <a:pos x="124" y="278"/>
              </a:cxn>
              <a:cxn ang="0">
                <a:pos x="149" y="226"/>
              </a:cxn>
              <a:cxn ang="0">
                <a:pos x="154" y="117"/>
              </a:cxn>
              <a:cxn ang="0">
                <a:pos x="183" y="158"/>
              </a:cxn>
              <a:cxn ang="0">
                <a:pos x="183" y="199"/>
              </a:cxn>
              <a:cxn ang="0">
                <a:pos x="209" y="199"/>
              </a:cxn>
              <a:cxn ang="0">
                <a:pos x="229" y="192"/>
              </a:cxn>
              <a:cxn ang="0">
                <a:pos x="264" y="162"/>
              </a:cxn>
              <a:cxn ang="0">
                <a:pos x="298" y="136"/>
              </a:cxn>
              <a:cxn ang="0">
                <a:pos x="330" y="152"/>
              </a:cxn>
              <a:cxn ang="0">
                <a:pos x="364" y="152"/>
              </a:cxn>
              <a:cxn ang="0">
                <a:pos x="397" y="113"/>
              </a:cxn>
              <a:cxn ang="0">
                <a:pos x="426" y="98"/>
              </a:cxn>
              <a:cxn ang="0">
                <a:pos x="451" y="59"/>
              </a:cxn>
              <a:cxn ang="0">
                <a:pos x="491" y="28"/>
              </a:cxn>
              <a:cxn ang="0">
                <a:pos x="527" y="11"/>
              </a:cxn>
              <a:cxn ang="0">
                <a:pos x="508" y="274"/>
              </a:cxn>
              <a:cxn ang="0">
                <a:pos x="472" y="295"/>
              </a:cxn>
              <a:cxn ang="0">
                <a:pos x="449" y="322"/>
              </a:cxn>
              <a:cxn ang="0">
                <a:pos x="486" y="361"/>
              </a:cxn>
              <a:cxn ang="0">
                <a:pos x="525" y="335"/>
              </a:cxn>
              <a:cxn ang="0">
                <a:pos x="541" y="316"/>
              </a:cxn>
              <a:cxn ang="0">
                <a:pos x="527" y="284"/>
              </a:cxn>
            </a:cxnLst>
            <a:rect l="0" t="0" r="r" b="b"/>
            <a:pathLst>
              <a:path w="905" h="1051">
                <a:moveTo>
                  <a:pt x="905" y="1048"/>
                </a:moveTo>
                <a:lnTo>
                  <a:pt x="903" y="1051"/>
                </a:lnTo>
                <a:lnTo>
                  <a:pt x="902" y="1051"/>
                </a:lnTo>
                <a:lnTo>
                  <a:pt x="902" y="1051"/>
                </a:lnTo>
                <a:lnTo>
                  <a:pt x="901" y="1051"/>
                </a:lnTo>
                <a:lnTo>
                  <a:pt x="900" y="1051"/>
                </a:lnTo>
                <a:lnTo>
                  <a:pt x="897" y="1051"/>
                </a:lnTo>
                <a:lnTo>
                  <a:pt x="895" y="1051"/>
                </a:lnTo>
                <a:lnTo>
                  <a:pt x="894" y="1051"/>
                </a:lnTo>
                <a:lnTo>
                  <a:pt x="893" y="1050"/>
                </a:lnTo>
                <a:lnTo>
                  <a:pt x="892" y="1050"/>
                </a:lnTo>
                <a:lnTo>
                  <a:pt x="892" y="1049"/>
                </a:lnTo>
                <a:lnTo>
                  <a:pt x="892" y="1048"/>
                </a:lnTo>
                <a:lnTo>
                  <a:pt x="895" y="1045"/>
                </a:lnTo>
                <a:lnTo>
                  <a:pt x="896" y="1045"/>
                </a:lnTo>
                <a:lnTo>
                  <a:pt x="897" y="1045"/>
                </a:lnTo>
                <a:lnTo>
                  <a:pt x="900" y="1045"/>
                </a:lnTo>
                <a:lnTo>
                  <a:pt x="902" y="1046"/>
                </a:lnTo>
                <a:lnTo>
                  <a:pt x="902" y="1046"/>
                </a:lnTo>
                <a:lnTo>
                  <a:pt x="903" y="1046"/>
                </a:lnTo>
                <a:lnTo>
                  <a:pt x="905" y="1048"/>
                </a:lnTo>
                <a:close/>
                <a:moveTo>
                  <a:pt x="565" y="2"/>
                </a:moveTo>
                <a:lnTo>
                  <a:pt x="567" y="2"/>
                </a:lnTo>
                <a:lnTo>
                  <a:pt x="569" y="2"/>
                </a:lnTo>
                <a:lnTo>
                  <a:pt x="572" y="4"/>
                </a:lnTo>
                <a:lnTo>
                  <a:pt x="585" y="9"/>
                </a:lnTo>
                <a:lnTo>
                  <a:pt x="587" y="9"/>
                </a:lnTo>
                <a:lnTo>
                  <a:pt x="589" y="9"/>
                </a:lnTo>
                <a:lnTo>
                  <a:pt x="591" y="8"/>
                </a:lnTo>
                <a:lnTo>
                  <a:pt x="592" y="8"/>
                </a:lnTo>
                <a:lnTo>
                  <a:pt x="593" y="8"/>
                </a:lnTo>
                <a:lnTo>
                  <a:pt x="595" y="8"/>
                </a:lnTo>
                <a:lnTo>
                  <a:pt x="598" y="9"/>
                </a:lnTo>
                <a:lnTo>
                  <a:pt x="601" y="8"/>
                </a:lnTo>
                <a:lnTo>
                  <a:pt x="604" y="7"/>
                </a:lnTo>
                <a:lnTo>
                  <a:pt x="607" y="7"/>
                </a:lnTo>
                <a:lnTo>
                  <a:pt x="610" y="7"/>
                </a:lnTo>
                <a:lnTo>
                  <a:pt x="610" y="7"/>
                </a:lnTo>
                <a:lnTo>
                  <a:pt x="612" y="8"/>
                </a:lnTo>
                <a:lnTo>
                  <a:pt x="616" y="9"/>
                </a:lnTo>
                <a:lnTo>
                  <a:pt x="617" y="9"/>
                </a:lnTo>
                <a:lnTo>
                  <a:pt x="618" y="9"/>
                </a:lnTo>
                <a:lnTo>
                  <a:pt x="619" y="9"/>
                </a:lnTo>
                <a:lnTo>
                  <a:pt x="621" y="8"/>
                </a:lnTo>
                <a:lnTo>
                  <a:pt x="625" y="10"/>
                </a:lnTo>
                <a:lnTo>
                  <a:pt x="626" y="11"/>
                </a:lnTo>
                <a:lnTo>
                  <a:pt x="626" y="12"/>
                </a:lnTo>
                <a:lnTo>
                  <a:pt x="627" y="12"/>
                </a:lnTo>
                <a:lnTo>
                  <a:pt x="635" y="39"/>
                </a:lnTo>
                <a:lnTo>
                  <a:pt x="637" y="45"/>
                </a:lnTo>
                <a:lnTo>
                  <a:pt x="637" y="47"/>
                </a:lnTo>
                <a:lnTo>
                  <a:pt x="637" y="50"/>
                </a:lnTo>
                <a:lnTo>
                  <a:pt x="636" y="54"/>
                </a:lnTo>
                <a:lnTo>
                  <a:pt x="637" y="57"/>
                </a:lnTo>
                <a:lnTo>
                  <a:pt x="640" y="60"/>
                </a:lnTo>
                <a:lnTo>
                  <a:pt x="642" y="61"/>
                </a:lnTo>
                <a:lnTo>
                  <a:pt x="642" y="63"/>
                </a:lnTo>
                <a:lnTo>
                  <a:pt x="642" y="64"/>
                </a:lnTo>
                <a:lnTo>
                  <a:pt x="643" y="66"/>
                </a:lnTo>
                <a:lnTo>
                  <a:pt x="644" y="68"/>
                </a:lnTo>
                <a:lnTo>
                  <a:pt x="646" y="73"/>
                </a:lnTo>
                <a:lnTo>
                  <a:pt x="649" y="75"/>
                </a:lnTo>
                <a:lnTo>
                  <a:pt x="651" y="77"/>
                </a:lnTo>
                <a:lnTo>
                  <a:pt x="651" y="78"/>
                </a:lnTo>
                <a:lnTo>
                  <a:pt x="651" y="85"/>
                </a:lnTo>
                <a:lnTo>
                  <a:pt x="651" y="86"/>
                </a:lnTo>
                <a:lnTo>
                  <a:pt x="654" y="91"/>
                </a:lnTo>
                <a:lnTo>
                  <a:pt x="654" y="92"/>
                </a:lnTo>
                <a:lnTo>
                  <a:pt x="656" y="98"/>
                </a:lnTo>
                <a:lnTo>
                  <a:pt x="657" y="98"/>
                </a:lnTo>
                <a:lnTo>
                  <a:pt x="656" y="109"/>
                </a:lnTo>
                <a:lnTo>
                  <a:pt x="656" y="113"/>
                </a:lnTo>
                <a:lnTo>
                  <a:pt x="656" y="118"/>
                </a:lnTo>
                <a:lnTo>
                  <a:pt x="657" y="123"/>
                </a:lnTo>
                <a:lnTo>
                  <a:pt x="657" y="126"/>
                </a:lnTo>
                <a:lnTo>
                  <a:pt x="656" y="136"/>
                </a:lnTo>
                <a:lnTo>
                  <a:pt x="655" y="139"/>
                </a:lnTo>
                <a:lnTo>
                  <a:pt x="655" y="143"/>
                </a:lnTo>
                <a:lnTo>
                  <a:pt x="656" y="144"/>
                </a:lnTo>
                <a:lnTo>
                  <a:pt x="656" y="148"/>
                </a:lnTo>
                <a:lnTo>
                  <a:pt x="655" y="150"/>
                </a:lnTo>
                <a:lnTo>
                  <a:pt x="653" y="156"/>
                </a:lnTo>
                <a:lnTo>
                  <a:pt x="654" y="162"/>
                </a:lnTo>
                <a:lnTo>
                  <a:pt x="651" y="163"/>
                </a:lnTo>
                <a:lnTo>
                  <a:pt x="648" y="162"/>
                </a:lnTo>
                <a:lnTo>
                  <a:pt x="646" y="161"/>
                </a:lnTo>
                <a:lnTo>
                  <a:pt x="645" y="160"/>
                </a:lnTo>
                <a:lnTo>
                  <a:pt x="639" y="156"/>
                </a:lnTo>
                <a:lnTo>
                  <a:pt x="631" y="152"/>
                </a:lnTo>
                <a:lnTo>
                  <a:pt x="628" y="153"/>
                </a:lnTo>
                <a:lnTo>
                  <a:pt x="619" y="160"/>
                </a:lnTo>
                <a:lnTo>
                  <a:pt x="618" y="163"/>
                </a:lnTo>
                <a:lnTo>
                  <a:pt x="618" y="164"/>
                </a:lnTo>
                <a:lnTo>
                  <a:pt x="617" y="166"/>
                </a:lnTo>
                <a:lnTo>
                  <a:pt x="616" y="168"/>
                </a:lnTo>
                <a:lnTo>
                  <a:pt x="616" y="169"/>
                </a:lnTo>
                <a:lnTo>
                  <a:pt x="614" y="171"/>
                </a:lnTo>
                <a:lnTo>
                  <a:pt x="612" y="174"/>
                </a:lnTo>
                <a:lnTo>
                  <a:pt x="610" y="176"/>
                </a:lnTo>
                <a:lnTo>
                  <a:pt x="606" y="180"/>
                </a:lnTo>
                <a:lnTo>
                  <a:pt x="605" y="182"/>
                </a:lnTo>
                <a:lnTo>
                  <a:pt x="605" y="183"/>
                </a:lnTo>
                <a:lnTo>
                  <a:pt x="605" y="187"/>
                </a:lnTo>
                <a:lnTo>
                  <a:pt x="605" y="189"/>
                </a:lnTo>
                <a:lnTo>
                  <a:pt x="605" y="193"/>
                </a:lnTo>
                <a:lnTo>
                  <a:pt x="605" y="194"/>
                </a:lnTo>
                <a:lnTo>
                  <a:pt x="605" y="195"/>
                </a:lnTo>
                <a:lnTo>
                  <a:pt x="606" y="198"/>
                </a:lnTo>
                <a:lnTo>
                  <a:pt x="609" y="197"/>
                </a:lnTo>
                <a:lnTo>
                  <a:pt x="610" y="196"/>
                </a:lnTo>
                <a:lnTo>
                  <a:pt x="610" y="198"/>
                </a:lnTo>
                <a:lnTo>
                  <a:pt x="612" y="204"/>
                </a:lnTo>
                <a:lnTo>
                  <a:pt x="616" y="209"/>
                </a:lnTo>
                <a:lnTo>
                  <a:pt x="621" y="214"/>
                </a:lnTo>
                <a:lnTo>
                  <a:pt x="623" y="215"/>
                </a:lnTo>
                <a:lnTo>
                  <a:pt x="625" y="216"/>
                </a:lnTo>
                <a:lnTo>
                  <a:pt x="631" y="218"/>
                </a:lnTo>
                <a:lnTo>
                  <a:pt x="635" y="220"/>
                </a:lnTo>
                <a:lnTo>
                  <a:pt x="642" y="220"/>
                </a:lnTo>
                <a:lnTo>
                  <a:pt x="646" y="220"/>
                </a:lnTo>
                <a:lnTo>
                  <a:pt x="653" y="220"/>
                </a:lnTo>
                <a:lnTo>
                  <a:pt x="655" y="220"/>
                </a:lnTo>
                <a:lnTo>
                  <a:pt x="655" y="218"/>
                </a:lnTo>
                <a:lnTo>
                  <a:pt x="654" y="217"/>
                </a:lnTo>
                <a:lnTo>
                  <a:pt x="654" y="214"/>
                </a:lnTo>
                <a:lnTo>
                  <a:pt x="654" y="212"/>
                </a:lnTo>
                <a:lnTo>
                  <a:pt x="654" y="211"/>
                </a:lnTo>
                <a:lnTo>
                  <a:pt x="654" y="208"/>
                </a:lnTo>
                <a:lnTo>
                  <a:pt x="657" y="198"/>
                </a:lnTo>
                <a:lnTo>
                  <a:pt x="660" y="198"/>
                </a:lnTo>
                <a:lnTo>
                  <a:pt x="661" y="199"/>
                </a:lnTo>
                <a:lnTo>
                  <a:pt x="662" y="200"/>
                </a:lnTo>
                <a:lnTo>
                  <a:pt x="663" y="200"/>
                </a:lnTo>
                <a:lnTo>
                  <a:pt x="671" y="200"/>
                </a:lnTo>
                <a:lnTo>
                  <a:pt x="673" y="200"/>
                </a:lnTo>
                <a:lnTo>
                  <a:pt x="685" y="200"/>
                </a:lnTo>
                <a:lnTo>
                  <a:pt x="688" y="200"/>
                </a:lnTo>
                <a:lnTo>
                  <a:pt x="693" y="200"/>
                </a:lnTo>
                <a:lnTo>
                  <a:pt x="693" y="202"/>
                </a:lnTo>
                <a:lnTo>
                  <a:pt x="692" y="205"/>
                </a:lnTo>
                <a:lnTo>
                  <a:pt x="692" y="207"/>
                </a:lnTo>
                <a:lnTo>
                  <a:pt x="692" y="207"/>
                </a:lnTo>
                <a:lnTo>
                  <a:pt x="692" y="211"/>
                </a:lnTo>
                <a:lnTo>
                  <a:pt x="692" y="212"/>
                </a:lnTo>
                <a:lnTo>
                  <a:pt x="687" y="221"/>
                </a:lnTo>
                <a:lnTo>
                  <a:pt x="686" y="223"/>
                </a:lnTo>
                <a:lnTo>
                  <a:pt x="686" y="225"/>
                </a:lnTo>
                <a:lnTo>
                  <a:pt x="685" y="227"/>
                </a:lnTo>
                <a:lnTo>
                  <a:pt x="684" y="232"/>
                </a:lnTo>
                <a:lnTo>
                  <a:pt x="683" y="235"/>
                </a:lnTo>
                <a:lnTo>
                  <a:pt x="682" y="236"/>
                </a:lnTo>
                <a:lnTo>
                  <a:pt x="681" y="244"/>
                </a:lnTo>
                <a:lnTo>
                  <a:pt x="681" y="246"/>
                </a:lnTo>
                <a:lnTo>
                  <a:pt x="680" y="253"/>
                </a:lnTo>
                <a:lnTo>
                  <a:pt x="680" y="255"/>
                </a:lnTo>
                <a:lnTo>
                  <a:pt x="679" y="256"/>
                </a:lnTo>
                <a:lnTo>
                  <a:pt x="679" y="257"/>
                </a:lnTo>
                <a:lnTo>
                  <a:pt x="678" y="258"/>
                </a:lnTo>
                <a:lnTo>
                  <a:pt x="677" y="259"/>
                </a:lnTo>
                <a:lnTo>
                  <a:pt x="676" y="260"/>
                </a:lnTo>
                <a:lnTo>
                  <a:pt x="675" y="262"/>
                </a:lnTo>
                <a:lnTo>
                  <a:pt x="674" y="265"/>
                </a:lnTo>
                <a:lnTo>
                  <a:pt x="674" y="266"/>
                </a:lnTo>
                <a:lnTo>
                  <a:pt x="673" y="270"/>
                </a:lnTo>
                <a:lnTo>
                  <a:pt x="673" y="271"/>
                </a:lnTo>
                <a:lnTo>
                  <a:pt x="672" y="271"/>
                </a:lnTo>
                <a:lnTo>
                  <a:pt x="667" y="276"/>
                </a:lnTo>
                <a:lnTo>
                  <a:pt x="664" y="278"/>
                </a:lnTo>
                <a:lnTo>
                  <a:pt x="657" y="284"/>
                </a:lnTo>
                <a:lnTo>
                  <a:pt x="655" y="285"/>
                </a:lnTo>
                <a:lnTo>
                  <a:pt x="653" y="287"/>
                </a:lnTo>
                <a:lnTo>
                  <a:pt x="652" y="287"/>
                </a:lnTo>
                <a:lnTo>
                  <a:pt x="650" y="288"/>
                </a:lnTo>
                <a:lnTo>
                  <a:pt x="648" y="288"/>
                </a:lnTo>
                <a:lnTo>
                  <a:pt x="647" y="288"/>
                </a:lnTo>
                <a:lnTo>
                  <a:pt x="644" y="290"/>
                </a:lnTo>
                <a:lnTo>
                  <a:pt x="642" y="293"/>
                </a:lnTo>
                <a:lnTo>
                  <a:pt x="637" y="297"/>
                </a:lnTo>
                <a:lnTo>
                  <a:pt x="633" y="302"/>
                </a:lnTo>
                <a:lnTo>
                  <a:pt x="632" y="303"/>
                </a:lnTo>
                <a:lnTo>
                  <a:pt x="630" y="303"/>
                </a:lnTo>
                <a:lnTo>
                  <a:pt x="629" y="305"/>
                </a:lnTo>
                <a:lnTo>
                  <a:pt x="628" y="307"/>
                </a:lnTo>
                <a:lnTo>
                  <a:pt x="623" y="313"/>
                </a:lnTo>
                <a:lnTo>
                  <a:pt x="620" y="317"/>
                </a:lnTo>
                <a:lnTo>
                  <a:pt x="619" y="319"/>
                </a:lnTo>
                <a:lnTo>
                  <a:pt x="614" y="328"/>
                </a:lnTo>
                <a:lnTo>
                  <a:pt x="614" y="329"/>
                </a:lnTo>
                <a:lnTo>
                  <a:pt x="616" y="329"/>
                </a:lnTo>
                <a:lnTo>
                  <a:pt x="616" y="329"/>
                </a:lnTo>
                <a:lnTo>
                  <a:pt x="612" y="332"/>
                </a:lnTo>
                <a:lnTo>
                  <a:pt x="611" y="333"/>
                </a:lnTo>
                <a:lnTo>
                  <a:pt x="610" y="334"/>
                </a:lnTo>
                <a:lnTo>
                  <a:pt x="608" y="336"/>
                </a:lnTo>
                <a:lnTo>
                  <a:pt x="608" y="337"/>
                </a:lnTo>
                <a:lnTo>
                  <a:pt x="607" y="338"/>
                </a:lnTo>
                <a:lnTo>
                  <a:pt x="607" y="340"/>
                </a:lnTo>
                <a:lnTo>
                  <a:pt x="606" y="341"/>
                </a:lnTo>
                <a:lnTo>
                  <a:pt x="604" y="346"/>
                </a:lnTo>
                <a:lnTo>
                  <a:pt x="603" y="347"/>
                </a:lnTo>
                <a:lnTo>
                  <a:pt x="602" y="348"/>
                </a:lnTo>
                <a:lnTo>
                  <a:pt x="602" y="348"/>
                </a:lnTo>
                <a:lnTo>
                  <a:pt x="598" y="353"/>
                </a:lnTo>
                <a:lnTo>
                  <a:pt x="591" y="363"/>
                </a:lnTo>
                <a:lnTo>
                  <a:pt x="589" y="367"/>
                </a:lnTo>
                <a:lnTo>
                  <a:pt x="589" y="368"/>
                </a:lnTo>
                <a:lnTo>
                  <a:pt x="588" y="369"/>
                </a:lnTo>
                <a:lnTo>
                  <a:pt x="581" y="378"/>
                </a:lnTo>
                <a:lnTo>
                  <a:pt x="579" y="378"/>
                </a:lnTo>
                <a:lnTo>
                  <a:pt x="579" y="379"/>
                </a:lnTo>
                <a:lnTo>
                  <a:pt x="578" y="380"/>
                </a:lnTo>
                <a:lnTo>
                  <a:pt x="572" y="387"/>
                </a:lnTo>
                <a:lnTo>
                  <a:pt x="572" y="388"/>
                </a:lnTo>
                <a:lnTo>
                  <a:pt x="567" y="392"/>
                </a:lnTo>
                <a:lnTo>
                  <a:pt x="565" y="393"/>
                </a:lnTo>
                <a:lnTo>
                  <a:pt x="565" y="393"/>
                </a:lnTo>
                <a:lnTo>
                  <a:pt x="563" y="393"/>
                </a:lnTo>
                <a:lnTo>
                  <a:pt x="562" y="393"/>
                </a:lnTo>
                <a:lnTo>
                  <a:pt x="560" y="394"/>
                </a:lnTo>
                <a:lnTo>
                  <a:pt x="559" y="396"/>
                </a:lnTo>
                <a:lnTo>
                  <a:pt x="559" y="398"/>
                </a:lnTo>
                <a:lnTo>
                  <a:pt x="556" y="399"/>
                </a:lnTo>
                <a:lnTo>
                  <a:pt x="553" y="402"/>
                </a:lnTo>
                <a:lnTo>
                  <a:pt x="552" y="403"/>
                </a:lnTo>
                <a:lnTo>
                  <a:pt x="546" y="405"/>
                </a:lnTo>
                <a:lnTo>
                  <a:pt x="543" y="409"/>
                </a:lnTo>
                <a:lnTo>
                  <a:pt x="542" y="411"/>
                </a:lnTo>
                <a:lnTo>
                  <a:pt x="540" y="412"/>
                </a:lnTo>
                <a:lnTo>
                  <a:pt x="540" y="413"/>
                </a:lnTo>
                <a:lnTo>
                  <a:pt x="538" y="415"/>
                </a:lnTo>
                <a:lnTo>
                  <a:pt x="533" y="420"/>
                </a:lnTo>
                <a:lnTo>
                  <a:pt x="527" y="427"/>
                </a:lnTo>
                <a:lnTo>
                  <a:pt x="521" y="431"/>
                </a:lnTo>
                <a:lnTo>
                  <a:pt x="520" y="432"/>
                </a:lnTo>
                <a:lnTo>
                  <a:pt x="515" y="437"/>
                </a:lnTo>
                <a:lnTo>
                  <a:pt x="511" y="440"/>
                </a:lnTo>
                <a:lnTo>
                  <a:pt x="510" y="441"/>
                </a:lnTo>
                <a:lnTo>
                  <a:pt x="510" y="442"/>
                </a:lnTo>
                <a:lnTo>
                  <a:pt x="502" y="447"/>
                </a:lnTo>
                <a:lnTo>
                  <a:pt x="498" y="450"/>
                </a:lnTo>
                <a:lnTo>
                  <a:pt x="496" y="450"/>
                </a:lnTo>
                <a:lnTo>
                  <a:pt x="491" y="454"/>
                </a:lnTo>
                <a:lnTo>
                  <a:pt x="491" y="455"/>
                </a:lnTo>
                <a:lnTo>
                  <a:pt x="490" y="456"/>
                </a:lnTo>
                <a:lnTo>
                  <a:pt x="483" y="462"/>
                </a:lnTo>
                <a:lnTo>
                  <a:pt x="480" y="463"/>
                </a:lnTo>
                <a:lnTo>
                  <a:pt x="478" y="463"/>
                </a:lnTo>
                <a:lnTo>
                  <a:pt x="476" y="464"/>
                </a:lnTo>
                <a:lnTo>
                  <a:pt x="470" y="469"/>
                </a:lnTo>
                <a:lnTo>
                  <a:pt x="464" y="473"/>
                </a:lnTo>
                <a:lnTo>
                  <a:pt x="459" y="476"/>
                </a:lnTo>
                <a:lnTo>
                  <a:pt x="453" y="479"/>
                </a:lnTo>
                <a:lnTo>
                  <a:pt x="449" y="482"/>
                </a:lnTo>
                <a:lnTo>
                  <a:pt x="446" y="483"/>
                </a:lnTo>
                <a:lnTo>
                  <a:pt x="445" y="484"/>
                </a:lnTo>
                <a:lnTo>
                  <a:pt x="440" y="485"/>
                </a:lnTo>
                <a:lnTo>
                  <a:pt x="433" y="488"/>
                </a:lnTo>
                <a:lnTo>
                  <a:pt x="430" y="489"/>
                </a:lnTo>
                <a:lnTo>
                  <a:pt x="429" y="490"/>
                </a:lnTo>
                <a:lnTo>
                  <a:pt x="425" y="492"/>
                </a:lnTo>
                <a:lnTo>
                  <a:pt x="422" y="493"/>
                </a:lnTo>
                <a:lnTo>
                  <a:pt x="414" y="492"/>
                </a:lnTo>
                <a:lnTo>
                  <a:pt x="413" y="492"/>
                </a:lnTo>
                <a:lnTo>
                  <a:pt x="412" y="491"/>
                </a:lnTo>
                <a:lnTo>
                  <a:pt x="407" y="490"/>
                </a:lnTo>
                <a:lnTo>
                  <a:pt x="406" y="490"/>
                </a:lnTo>
                <a:lnTo>
                  <a:pt x="405" y="490"/>
                </a:lnTo>
                <a:lnTo>
                  <a:pt x="402" y="490"/>
                </a:lnTo>
                <a:lnTo>
                  <a:pt x="400" y="490"/>
                </a:lnTo>
                <a:lnTo>
                  <a:pt x="398" y="490"/>
                </a:lnTo>
                <a:lnTo>
                  <a:pt x="397" y="490"/>
                </a:lnTo>
                <a:lnTo>
                  <a:pt x="395" y="491"/>
                </a:lnTo>
                <a:lnTo>
                  <a:pt x="393" y="491"/>
                </a:lnTo>
                <a:lnTo>
                  <a:pt x="391" y="492"/>
                </a:lnTo>
                <a:lnTo>
                  <a:pt x="388" y="494"/>
                </a:lnTo>
                <a:lnTo>
                  <a:pt x="387" y="495"/>
                </a:lnTo>
                <a:lnTo>
                  <a:pt x="386" y="498"/>
                </a:lnTo>
                <a:lnTo>
                  <a:pt x="386" y="500"/>
                </a:lnTo>
                <a:lnTo>
                  <a:pt x="388" y="501"/>
                </a:lnTo>
                <a:lnTo>
                  <a:pt x="388" y="502"/>
                </a:lnTo>
                <a:lnTo>
                  <a:pt x="390" y="503"/>
                </a:lnTo>
                <a:lnTo>
                  <a:pt x="387" y="504"/>
                </a:lnTo>
                <a:lnTo>
                  <a:pt x="385" y="504"/>
                </a:lnTo>
                <a:lnTo>
                  <a:pt x="379" y="503"/>
                </a:lnTo>
                <a:lnTo>
                  <a:pt x="377" y="503"/>
                </a:lnTo>
                <a:lnTo>
                  <a:pt x="375" y="502"/>
                </a:lnTo>
                <a:lnTo>
                  <a:pt x="374" y="502"/>
                </a:lnTo>
                <a:lnTo>
                  <a:pt x="372" y="502"/>
                </a:lnTo>
                <a:lnTo>
                  <a:pt x="370" y="501"/>
                </a:lnTo>
                <a:lnTo>
                  <a:pt x="369" y="501"/>
                </a:lnTo>
                <a:lnTo>
                  <a:pt x="367" y="501"/>
                </a:lnTo>
                <a:lnTo>
                  <a:pt x="363" y="501"/>
                </a:lnTo>
                <a:lnTo>
                  <a:pt x="361" y="501"/>
                </a:lnTo>
                <a:lnTo>
                  <a:pt x="360" y="502"/>
                </a:lnTo>
                <a:lnTo>
                  <a:pt x="357" y="502"/>
                </a:lnTo>
                <a:lnTo>
                  <a:pt x="356" y="502"/>
                </a:lnTo>
                <a:lnTo>
                  <a:pt x="356" y="503"/>
                </a:lnTo>
                <a:lnTo>
                  <a:pt x="356" y="505"/>
                </a:lnTo>
                <a:lnTo>
                  <a:pt x="353" y="511"/>
                </a:lnTo>
                <a:lnTo>
                  <a:pt x="351" y="510"/>
                </a:lnTo>
                <a:lnTo>
                  <a:pt x="345" y="509"/>
                </a:lnTo>
                <a:lnTo>
                  <a:pt x="344" y="509"/>
                </a:lnTo>
                <a:lnTo>
                  <a:pt x="343" y="509"/>
                </a:lnTo>
                <a:lnTo>
                  <a:pt x="340" y="509"/>
                </a:lnTo>
                <a:lnTo>
                  <a:pt x="338" y="508"/>
                </a:lnTo>
                <a:lnTo>
                  <a:pt x="337" y="508"/>
                </a:lnTo>
                <a:lnTo>
                  <a:pt x="334" y="507"/>
                </a:lnTo>
                <a:lnTo>
                  <a:pt x="320" y="504"/>
                </a:lnTo>
                <a:lnTo>
                  <a:pt x="305" y="502"/>
                </a:lnTo>
                <a:lnTo>
                  <a:pt x="303" y="502"/>
                </a:lnTo>
                <a:lnTo>
                  <a:pt x="302" y="502"/>
                </a:lnTo>
                <a:lnTo>
                  <a:pt x="300" y="502"/>
                </a:lnTo>
                <a:lnTo>
                  <a:pt x="299" y="502"/>
                </a:lnTo>
                <a:lnTo>
                  <a:pt x="295" y="502"/>
                </a:lnTo>
                <a:lnTo>
                  <a:pt x="292" y="503"/>
                </a:lnTo>
                <a:lnTo>
                  <a:pt x="292" y="504"/>
                </a:lnTo>
                <a:lnTo>
                  <a:pt x="291" y="506"/>
                </a:lnTo>
                <a:lnTo>
                  <a:pt x="286" y="506"/>
                </a:lnTo>
                <a:lnTo>
                  <a:pt x="279" y="506"/>
                </a:lnTo>
                <a:lnTo>
                  <a:pt x="273" y="506"/>
                </a:lnTo>
                <a:lnTo>
                  <a:pt x="267" y="504"/>
                </a:lnTo>
                <a:lnTo>
                  <a:pt x="267" y="502"/>
                </a:lnTo>
                <a:lnTo>
                  <a:pt x="256" y="502"/>
                </a:lnTo>
                <a:lnTo>
                  <a:pt x="255" y="503"/>
                </a:lnTo>
                <a:lnTo>
                  <a:pt x="254" y="504"/>
                </a:lnTo>
                <a:lnTo>
                  <a:pt x="252" y="505"/>
                </a:lnTo>
                <a:lnTo>
                  <a:pt x="250" y="505"/>
                </a:lnTo>
                <a:lnTo>
                  <a:pt x="248" y="505"/>
                </a:lnTo>
                <a:lnTo>
                  <a:pt x="246" y="504"/>
                </a:lnTo>
                <a:lnTo>
                  <a:pt x="242" y="505"/>
                </a:lnTo>
                <a:lnTo>
                  <a:pt x="241" y="506"/>
                </a:lnTo>
                <a:lnTo>
                  <a:pt x="239" y="507"/>
                </a:lnTo>
                <a:lnTo>
                  <a:pt x="238" y="508"/>
                </a:lnTo>
                <a:lnTo>
                  <a:pt x="231" y="512"/>
                </a:lnTo>
                <a:lnTo>
                  <a:pt x="229" y="513"/>
                </a:lnTo>
                <a:lnTo>
                  <a:pt x="229" y="514"/>
                </a:lnTo>
                <a:lnTo>
                  <a:pt x="229" y="515"/>
                </a:lnTo>
                <a:lnTo>
                  <a:pt x="229" y="516"/>
                </a:lnTo>
                <a:lnTo>
                  <a:pt x="226" y="518"/>
                </a:lnTo>
                <a:lnTo>
                  <a:pt x="225" y="518"/>
                </a:lnTo>
                <a:lnTo>
                  <a:pt x="222" y="519"/>
                </a:lnTo>
                <a:lnTo>
                  <a:pt x="218" y="519"/>
                </a:lnTo>
                <a:lnTo>
                  <a:pt x="216" y="518"/>
                </a:lnTo>
                <a:lnTo>
                  <a:pt x="216" y="517"/>
                </a:lnTo>
                <a:lnTo>
                  <a:pt x="215" y="517"/>
                </a:lnTo>
                <a:lnTo>
                  <a:pt x="214" y="517"/>
                </a:lnTo>
                <a:lnTo>
                  <a:pt x="212" y="517"/>
                </a:lnTo>
                <a:lnTo>
                  <a:pt x="209" y="519"/>
                </a:lnTo>
                <a:lnTo>
                  <a:pt x="207" y="520"/>
                </a:lnTo>
                <a:lnTo>
                  <a:pt x="203" y="521"/>
                </a:lnTo>
                <a:lnTo>
                  <a:pt x="203" y="521"/>
                </a:lnTo>
                <a:lnTo>
                  <a:pt x="200" y="520"/>
                </a:lnTo>
                <a:lnTo>
                  <a:pt x="199" y="520"/>
                </a:lnTo>
                <a:lnTo>
                  <a:pt x="198" y="519"/>
                </a:lnTo>
                <a:lnTo>
                  <a:pt x="197" y="519"/>
                </a:lnTo>
                <a:lnTo>
                  <a:pt x="195" y="518"/>
                </a:lnTo>
                <a:lnTo>
                  <a:pt x="194" y="517"/>
                </a:lnTo>
                <a:lnTo>
                  <a:pt x="190" y="517"/>
                </a:lnTo>
                <a:lnTo>
                  <a:pt x="189" y="517"/>
                </a:lnTo>
                <a:lnTo>
                  <a:pt x="186" y="518"/>
                </a:lnTo>
                <a:lnTo>
                  <a:pt x="184" y="519"/>
                </a:lnTo>
                <a:lnTo>
                  <a:pt x="183" y="521"/>
                </a:lnTo>
                <a:lnTo>
                  <a:pt x="179" y="521"/>
                </a:lnTo>
                <a:lnTo>
                  <a:pt x="178" y="521"/>
                </a:lnTo>
                <a:lnTo>
                  <a:pt x="177" y="521"/>
                </a:lnTo>
                <a:lnTo>
                  <a:pt x="174" y="521"/>
                </a:lnTo>
                <a:lnTo>
                  <a:pt x="172" y="521"/>
                </a:lnTo>
                <a:lnTo>
                  <a:pt x="170" y="521"/>
                </a:lnTo>
                <a:lnTo>
                  <a:pt x="169" y="522"/>
                </a:lnTo>
                <a:lnTo>
                  <a:pt x="168" y="522"/>
                </a:lnTo>
                <a:lnTo>
                  <a:pt x="167" y="523"/>
                </a:lnTo>
                <a:lnTo>
                  <a:pt x="166" y="525"/>
                </a:lnTo>
                <a:lnTo>
                  <a:pt x="165" y="526"/>
                </a:lnTo>
                <a:lnTo>
                  <a:pt x="159" y="530"/>
                </a:lnTo>
                <a:lnTo>
                  <a:pt x="157" y="531"/>
                </a:lnTo>
                <a:lnTo>
                  <a:pt x="154" y="532"/>
                </a:lnTo>
                <a:lnTo>
                  <a:pt x="153" y="533"/>
                </a:lnTo>
                <a:lnTo>
                  <a:pt x="151" y="535"/>
                </a:lnTo>
                <a:lnTo>
                  <a:pt x="149" y="537"/>
                </a:lnTo>
                <a:lnTo>
                  <a:pt x="148" y="537"/>
                </a:lnTo>
                <a:lnTo>
                  <a:pt x="147" y="536"/>
                </a:lnTo>
                <a:lnTo>
                  <a:pt x="146" y="536"/>
                </a:lnTo>
                <a:lnTo>
                  <a:pt x="145" y="535"/>
                </a:lnTo>
                <a:lnTo>
                  <a:pt x="144" y="534"/>
                </a:lnTo>
                <a:lnTo>
                  <a:pt x="143" y="534"/>
                </a:lnTo>
                <a:lnTo>
                  <a:pt x="137" y="534"/>
                </a:lnTo>
                <a:lnTo>
                  <a:pt x="135" y="534"/>
                </a:lnTo>
                <a:lnTo>
                  <a:pt x="134" y="534"/>
                </a:lnTo>
                <a:lnTo>
                  <a:pt x="132" y="534"/>
                </a:lnTo>
                <a:lnTo>
                  <a:pt x="129" y="532"/>
                </a:lnTo>
                <a:lnTo>
                  <a:pt x="128" y="531"/>
                </a:lnTo>
                <a:lnTo>
                  <a:pt x="125" y="528"/>
                </a:lnTo>
                <a:lnTo>
                  <a:pt x="120" y="528"/>
                </a:lnTo>
                <a:lnTo>
                  <a:pt x="122" y="525"/>
                </a:lnTo>
                <a:lnTo>
                  <a:pt x="121" y="523"/>
                </a:lnTo>
                <a:lnTo>
                  <a:pt x="121" y="521"/>
                </a:lnTo>
                <a:lnTo>
                  <a:pt x="120" y="521"/>
                </a:lnTo>
                <a:lnTo>
                  <a:pt x="118" y="520"/>
                </a:lnTo>
                <a:lnTo>
                  <a:pt x="117" y="520"/>
                </a:lnTo>
                <a:lnTo>
                  <a:pt x="115" y="521"/>
                </a:lnTo>
                <a:lnTo>
                  <a:pt x="112" y="520"/>
                </a:lnTo>
                <a:lnTo>
                  <a:pt x="111" y="518"/>
                </a:lnTo>
                <a:lnTo>
                  <a:pt x="110" y="517"/>
                </a:lnTo>
                <a:lnTo>
                  <a:pt x="107" y="516"/>
                </a:lnTo>
                <a:lnTo>
                  <a:pt x="103" y="517"/>
                </a:lnTo>
                <a:lnTo>
                  <a:pt x="101" y="518"/>
                </a:lnTo>
                <a:lnTo>
                  <a:pt x="99" y="518"/>
                </a:lnTo>
                <a:lnTo>
                  <a:pt x="98" y="517"/>
                </a:lnTo>
                <a:lnTo>
                  <a:pt x="98" y="515"/>
                </a:lnTo>
                <a:lnTo>
                  <a:pt x="99" y="514"/>
                </a:lnTo>
                <a:lnTo>
                  <a:pt x="100" y="513"/>
                </a:lnTo>
                <a:lnTo>
                  <a:pt x="101" y="508"/>
                </a:lnTo>
                <a:lnTo>
                  <a:pt x="99" y="507"/>
                </a:lnTo>
                <a:lnTo>
                  <a:pt x="98" y="506"/>
                </a:lnTo>
                <a:lnTo>
                  <a:pt x="96" y="505"/>
                </a:lnTo>
                <a:lnTo>
                  <a:pt x="94" y="505"/>
                </a:lnTo>
                <a:lnTo>
                  <a:pt x="89" y="505"/>
                </a:lnTo>
                <a:lnTo>
                  <a:pt x="88" y="506"/>
                </a:lnTo>
                <a:lnTo>
                  <a:pt x="86" y="506"/>
                </a:lnTo>
                <a:lnTo>
                  <a:pt x="85" y="507"/>
                </a:lnTo>
                <a:lnTo>
                  <a:pt x="83" y="508"/>
                </a:lnTo>
                <a:lnTo>
                  <a:pt x="83" y="509"/>
                </a:lnTo>
                <a:lnTo>
                  <a:pt x="84" y="512"/>
                </a:lnTo>
                <a:lnTo>
                  <a:pt x="85" y="517"/>
                </a:lnTo>
                <a:lnTo>
                  <a:pt x="83" y="517"/>
                </a:lnTo>
                <a:lnTo>
                  <a:pt x="82" y="515"/>
                </a:lnTo>
                <a:lnTo>
                  <a:pt x="82" y="515"/>
                </a:lnTo>
                <a:lnTo>
                  <a:pt x="80" y="513"/>
                </a:lnTo>
                <a:lnTo>
                  <a:pt x="77" y="503"/>
                </a:lnTo>
                <a:lnTo>
                  <a:pt x="81" y="498"/>
                </a:lnTo>
                <a:lnTo>
                  <a:pt x="82" y="498"/>
                </a:lnTo>
                <a:lnTo>
                  <a:pt x="83" y="498"/>
                </a:lnTo>
                <a:lnTo>
                  <a:pt x="84" y="495"/>
                </a:lnTo>
                <a:lnTo>
                  <a:pt x="83" y="489"/>
                </a:lnTo>
                <a:lnTo>
                  <a:pt x="77" y="480"/>
                </a:lnTo>
                <a:lnTo>
                  <a:pt x="76" y="480"/>
                </a:lnTo>
                <a:lnTo>
                  <a:pt x="76" y="478"/>
                </a:lnTo>
                <a:lnTo>
                  <a:pt x="75" y="477"/>
                </a:lnTo>
                <a:lnTo>
                  <a:pt x="71" y="474"/>
                </a:lnTo>
                <a:lnTo>
                  <a:pt x="69" y="470"/>
                </a:lnTo>
                <a:lnTo>
                  <a:pt x="70" y="469"/>
                </a:lnTo>
                <a:lnTo>
                  <a:pt x="70" y="468"/>
                </a:lnTo>
                <a:lnTo>
                  <a:pt x="65" y="461"/>
                </a:lnTo>
                <a:lnTo>
                  <a:pt x="64" y="460"/>
                </a:lnTo>
                <a:lnTo>
                  <a:pt x="63" y="460"/>
                </a:lnTo>
                <a:lnTo>
                  <a:pt x="61" y="462"/>
                </a:lnTo>
                <a:lnTo>
                  <a:pt x="59" y="460"/>
                </a:lnTo>
                <a:lnTo>
                  <a:pt x="57" y="452"/>
                </a:lnTo>
                <a:lnTo>
                  <a:pt x="58" y="452"/>
                </a:lnTo>
                <a:lnTo>
                  <a:pt x="60" y="451"/>
                </a:lnTo>
                <a:lnTo>
                  <a:pt x="64" y="449"/>
                </a:lnTo>
                <a:lnTo>
                  <a:pt x="66" y="450"/>
                </a:lnTo>
                <a:lnTo>
                  <a:pt x="67" y="451"/>
                </a:lnTo>
                <a:lnTo>
                  <a:pt x="69" y="451"/>
                </a:lnTo>
                <a:lnTo>
                  <a:pt x="76" y="446"/>
                </a:lnTo>
                <a:lnTo>
                  <a:pt x="76" y="444"/>
                </a:lnTo>
                <a:lnTo>
                  <a:pt x="77" y="442"/>
                </a:lnTo>
                <a:lnTo>
                  <a:pt x="78" y="440"/>
                </a:lnTo>
                <a:lnTo>
                  <a:pt x="78" y="438"/>
                </a:lnTo>
                <a:lnTo>
                  <a:pt x="79" y="430"/>
                </a:lnTo>
                <a:lnTo>
                  <a:pt x="79" y="428"/>
                </a:lnTo>
                <a:lnTo>
                  <a:pt x="78" y="427"/>
                </a:lnTo>
                <a:lnTo>
                  <a:pt x="77" y="425"/>
                </a:lnTo>
                <a:lnTo>
                  <a:pt x="77" y="424"/>
                </a:lnTo>
                <a:lnTo>
                  <a:pt x="76" y="415"/>
                </a:lnTo>
                <a:lnTo>
                  <a:pt x="76" y="414"/>
                </a:lnTo>
                <a:lnTo>
                  <a:pt x="76" y="413"/>
                </a:lnTo>
                <a:lnTo>
                  <a:pt x="74" y="406"/>
                </a:lnTo>
                <a:lnTo>
                  <a:pt x="72" y="404"/>
                </a:lnTo>
                <a:lnTo>
                  <a:pt x="69" y="400"/>
                </a:lnTo>
                <a:lnTo>
                  <a:pt x="68" y="399"/>
                </a:lnTo>
                <a:lnTo>
                  <a:pt x="66" y="397"/>
                </a:lnTo>
                <a:lnTo>
                  <a:pt x="62" y="392"/>
                </a:lnTo>
                <a:lnTo>
                  <a:pt x="60" y="391"/>
                </a:lnTo>
                <a:lnTo>
                  <a:pt x="59" y="389"/>
                </a:lnTo>
                <a:lnTo>
                  <a:pt x="56" y="385"/>
                </a:lnTo>
                <a:lnTo>
                  <a:pt x="55" y="383"/>
                </a:lnTo>
                <a:lnTo>
                  <a:pt x="54" y="382"/>
                </a:lnTo>
                <a:lnTo>
                  <a:pt x="52" y="379"/>
                </a:lnTo>
                <a:lnTo>
                  <a:pt x="48" y="373"/>
                </a:lnTo>
                <a:lnTo>
                  <a:pt x="43" y="362"/>
                </a:lnTo>
                <a:lnTo>
                  <a:pt x="41" y="359"/>
                </a:lnTo>
                <a:lnTo>
                  <a:pt x="40" y="358"/>
                </a:lnTo>
                <a:lnTo>
                  <a:pt x="39" y="356"/>
                </a:lnTo>
                <a:lnTo>
                  <a:pt x="37" y="352"/>
                </a:lnTo>
                <a:lnTo>
                  <a:pt x="36" y="351"/>
                </a:lnTo>
                <a:lnTo>
                  <a:pt x="34" y="348"/>
                </a:lnTo>
                <a:lnTo>
                  <a:pt x="32" y="342"/>
                </a:lnTo>
                <a:lnTo>
                  <a:pt x="30" y="335"/>
                </a:lnTo>
                <a:lnTo>
                  <a:pt x="27" y="329"/>
                </a:lnTo>
                <a:lnTo>
                  <a:pt x="26" y="329"/>
                </a:lnTo>
                <a:lnTo>
                  <a:pt x="26" y="326"/>
                </a:lnTo>
                <a:lnTo>
                  <a:pt x="25" y="321"/>
                </a:lnTo>
                <a:lnTo>
                  <a:pt x="25" y="319"/>
                </a:lnTo>
                <a:lnTo>
                  <a:pt x="22" y="312"/>
                </a:lnTo>
                <a:lnTo>
                  <a:pt x="19" y="306"/>
                </a:lnTo>
                <a:lnTo>
                  <a:pt x="19" y="304"/>
                </a:lnTo>
                <a:lnTo>
                  <a:pt x="15" y="297"/>
                </a:lnTo>
                <a:lnTo>
                  <a:pt x="14" y="295"/>
                </a:lnTo>
                <a:lnTo>
                  <a:pt x="8" y="286"/>
                </a:lnTo>
                <a:lnTo>
                  <a:pt x="7" y="285"/>
                </a:lnTo>
                <a:lnTo>
                  <a:pt x="6" y="285"/>
                </a:lnTo>
                <a:lnTo>
                  <a:pt x="2" y="278"/>
                </a:lnTo>
                <a:lnTo>
                  <a:pt x="0" y="276"/>
                </a:lnTo>
                <a:lnTo>
                  <a:pt x="0" y="274"/>
                </a:lnTo>
                <a:lnTo>
                  <a:pt x="0" y="272"/>
                </a:lnTo>
                <a:lnTo>
                  <a:pt x="7" y="269"/>
                </a:lnTo>
                <a:lnTo>
                  <a:pt x="8" y="268"/>
                </a:lnTo>
                <a:lnTo>
                  <a:pt x="9" y="269"/>
                </a:lnTo>
                <a:lnTo>
                  <a:pt x="10" y="270"/>
                </a:lnTo>
                <a:lnTo>
                  <a:pt x="13" y="267"/>
                </a:lnTo>
                <a:lnTo>
                  <a:pt x="13" y="264"/>
                </a:lnTo>
                <a:lnTo>
                  <a:pt x="14" y="258"/>
                </a:lnTo>
                <a:lnTo>
                  <a:pt x="17" y="252"/>
                </a:lnTo>
                <a:lnTo>
                  <a:pt x="19" y="251"/>
                </a:lnTo>
                <a:lnTo>
                  <a:pt x="26" y="250"/>
                </a:lnTo>
                <a:lnTo>
                  <a:pt x="26" y="250"/>
                </a:lnTo>
                <a:lnTo>
                  <a:pt x="27" y="251"/>
                </a:lnTo>
                <a:lnTo>
                  <a:pt x="28" y="252"/>
                </a:lnTo>
                <a:lnTo>
                  <a:pt x="28" y="252"/>
                </a:lnTo>
                <a:lnTo>
                  <a:pt x="29" y="252"/>
                </a:lnTo>
                <a:lnTo>
                  <a:pt x="30" y="253"/>
                </a:lnTo>
                <a:lnTo>
                  <a:pt x="30" y="256"/>
                </a:lnTo>
                <a:lnTo>
                  <a:pt x="30" y="257"/>
                </a:lnTo>
                <a:lnTo>
                  <a:pt x="31" y="258"/>
                </a:lnTo>
                <a:lnTo>
                  <a:pt x="32" y="258"/>
                </a:lnTo>
                <a:lnTo>
                  <a:pt x="34" y="258"/>
                </a:lnTo>
                <a:lnTo>
                  <a:pt x="35" y="258"/>
                </a:lnTo>
                <a:lnTo>
                  <a:pt x="37" y="258"/>
                </a:lnTo>
                <a:lnTo>
                  <a:pt x="38" y="263"/>
                </a:lnTo>
                <a:lnTo>
                  <a:pt x="38" y="264"/>
                </a:lnTo>
                <a:lnTo>
                  <a:pt x="38" y="265"/>
                </a:lnTo>
                <a:lnTo>
                  <a:pt x="38" y="266"/>
                </a:lnTo>
                <a:lnTo>
                  <a:pt x="38" y="271"/>
                </a:lnTo>
                <a:lnTo>
                  <a:pt x="39" y="278"/>
                </a:lnTo>
                <a:lnTo>
                  <a:pt x="40" y="278"/>
                </a:lnTo>
                <a:lnTo>
                  <a:pt x="42" y="278"/>
                </a:lnTo>
                <a:lnTo>
                  <a:pt x="43" y="278"/>
                </a:lnTo>
                <a:lnTo>
                  <a:pt x="47" y="278"/>
                </a:lnTo>
                <a:lnTo>
                  <a:pt x="47" y="278"/>
                </a:lnTo>
                <a:lnTo>
                  <a:pt x="48" y="280"/>
                </a:lnTo>
                <a:lnTo>
                  <a:pt x="49" y="281"/>
                </a:lnTo>
                <a:lnTo>
                  <a:pt x="51" y="281"/>
                </a:lnTo>
                <a:lnTo>
                  <a:pt x="52" y="280"/>
                </a:lnTo>
                <a:lnTo>
                  <a:pt x="54" y="280"/>
                </a:lnTo>
                <a:lnTo>
                  <a:pt x="61" y="281"/>
                </a:lnTo>
                <a:lnTo>
                  <a:pt x="63" y="282"/>
                </a:lnTo>
                <a:lnTo>
                  <a:pt x="64" y="284"/>
                </a:lnTo>
                <a:lnTo>
                  <a:pt x="65" y="284"/>
                </a:lnTo>
                <a:lnTo>
                  <a:pt x="66" y="285"/>
                </a:lnTo>
                <a:lnTo>
                  <a:pt x="72" y="287"/>
                </a:lnTo>
                <a:lnTo>
                  <a:pt x="78" y="285"/>
                </a:lnTo>
                <a:lnTo>
                  <a:pt x="95" y="284"/>
                </a:lnTo>
                <a:lnTo>
                  <a:pt x="104" y="285"/>
                </a:lnTo>
                <a:lnTo>
                  <a:pt x="105" y="285"/>
                </a:lnTo>
                <a:lnTo>
                  <a:pt x="106" y="286"/>
                </a:lnTo>
                <a:lnTo>
                  <a:pt x="107" y="288"/>
                </a:lnTo>
                <a:lnTo>
                  <a:pt x="111" y="289"/>
                </a:lnTo>
                <a:lnTo>
                  <a:pt x="113" y="289"/>
                </a:lnTo>
                <a:lnTo>
                  <a:pt x="115" y="288"/>
                </a:lnTo>
                <a:lnTo>
                  <a:pt x="117" y="286"/>
                </a:lnTo>
                <a:lnTo>
                  <a:pt x="118" y="284"/>
                </a:lnTo>
                <a:lnTo>
                  <a:pt x="117" y="284"/>
                </a:lnTo>
                <a:lnTo>
                  <a:pt x="117" y="282"/>
                </a:lnTo>
                <a:lnTo>
                  <a:pt x="118" y="280"/>
                </a:lnTo>
                <a:lnTo>
                  <a:pt x="118" y="279"/>
                </a:lnTo>
                <a:lnTo>
                  <a:pt x="120" y="279"/>
                </a:lnTo>
                <a:lnTo>
                  <a:pt x="121" y="279"/>
                </a:lnTo>
                <a:lnTo>
                  <a:pt x="121" y="279"/>
                </a:lnTo>
                <a:lnTo>
                  <a:pt x="124" y="278"/>
                </a:lnTo>
                <a:lnTo>
                  <a:pt x="126" y="278"/>
                </a:lnTo>
                <a:lnTo>
                  <a:pt x="127" y="278"/>
                </a:lnTo>
                <a:lnTo>
                  <a:pt x="127" y="277"/>
                </a:lnTo>
                <a:lnTo>
                  <a:pt x="127" y="275"/>
                </a:lnTo>
                <a:lnTo>
                  <a:pt x="128" y="273"/>
                </a:lnTo>
                <a:lnTo>
                  <a:pt x="131" y="271"/>
                </a:lnTo>
                <a:lnTo>
                  <a:pt x="138" y="269"/>
                </a:lnTo>
                <a:lnTo>
                  <a:pt x="140" y="269"/>
                </a:lnTo>
                <a:lnTo>
                  <a:pt x="141" y="269"/>
                </a:lnTo>
                <a:lnTo>
                  <a:pt x="149" y="265"/>
                </a:lnTo>
                <a:lnTo>
                  <a:pt x="149" y="264"/>
                </a:lnTo>
                <a:lnTo>
                  <a:pt x="149" y="251"/>
                </a:lnTo>
                <a:lnTo>
                  <a:pt x="149" y="243"/>
                </a:lnTo>
                <a:lnTo>
                  <a:pt x="149" y="231"/>
                </a:lnTo>
                <a:lnTo>
                  <a:pt x="149" y="226"/>
                </a:lnTo>
                <a:lnTo>
                  <a:pt x="149" y="221"/>
                </a:lnTo>
                <a:lnTo>
                  <a:pt x="149" y="220"/>
                </a:lnTo>
                <a:lnTo>
                  <a:pt x="149" y="207"/>
                </a:lnTo>
                <a:lnTo>
                  <a:pt x="149" y="181"/>
                </a:lnTo>
                <a:lnTo>
                  <a:pt x="149" y="158"/>
                </a:lnTo>
                <a:lnTo>
                  <a:pt x="149" y="148"/>
                </a:lnTo>
                <a:lnTo>
                  <a:pt x="149" y="139"/>
                </a:lnTo>
                <a:lnTo>
                  <a:pt x="149" y="130"/>
                </a:lnTo>
                <a:lnTo>
                  <a:pt x="149" y="124"/>
                </a:lnTo>
                <a:lnTo>
                  <a:pt x="149" y="116"/>
                </a:lnTo>
                <a:lnTo>
                  <a:pt x="149" y="112"/>
                </a:lnTo>
                <a:lnTo>
                  <a:pt x="149" y="111"/>
                </a:lnTo>
                <a:lnTo>
                  <a:pt x="151" y="113"/>
                </a:lnTo>
                <a:lnTo>
                  <a:pt x="152" y="114"/>
                </a:lnTo>
                <a:lnTo>
                  <a:pt x="154" y="117"/>
                </a:lnTo>
                <a:lnTo>
                  <a:pt x="156" y="117"/>
                </a:lnTo>
                <a:lnTo>
                  <a:pt x="159" y="117"/>
                </a:lnTo>
                <a:lnTo>
                  <a:pt x="160" y="118"/>
                </a:lnTo>
                <a:lnTo>
                  <a:pt x="165" y="123"/>
                </a:lnTo>
                <a:lnTo>
                  <a:pt x="168" y="128"/>
                </a:lnTo>
                <a:lnTo>
                  <a:pt x="172" y="134"/>
                </a:lnTo>
                <a:lnTo>
                  <a:pt x="175" y="138"/>
                </a:lnTo>
                <a:lnTo>
                  <a:pt x="176" y="140"/>
                </a:lnTo>
                <a:lnTo>
                  <a:pt x="177" y="142"/>
                </a:lnTo>
                <a:lnTo>
                  <a:pt x="178" y="146"/>
                </a:lnTo>
                <a:lnTo>
                  <a:pt x="178" y="149"/>
                </a:lnTo>
                <a:lnTo>
                  <a:pt x="178" y="150"/>
                </a:lnTo>
                <a:lnTo>
                  <a:pt x="180" y="154"/>
                </a:lnTo>
                <a:lnTo>
                  <a:pt x="182" y="156"/>
                </a:lnTo>
                <a:lnTo>
                  <a:pt x="183" y="158"/>
                </a:lnTo>
                <a:lnTo>
                  <a:pt x="185" y="169"/>
                </a:lnTo>
                <a:lnTo>
                  <a:pt x="183" y="175"/>
                </a:lnTo>
                <a:lnTo>
                  <a:pt x="181" y="176"/>
                </a:lnTo>
                <a:lnTo>
                  <a:pt x="180" y="177"/>
                </a:lnTo>
                <a:lnTo>
                  <a:pt x="178" y="180"/>
                </a:lnTo>
                <a:lnTo>
                  <a:pt x="177" y="182"/>
                </a:lnTo>
                <a:lnTo>
                  <a:pt x="175" y="182"/>
                </a:lnTo>
                <a:lnTo>
                  <a:pt x="175" y="183"/>
                </a:lnTo>
                <a:lnTo>
                  <a:pt x="174" y="186"/>
                </a:lnTo>
                <a:lnTo>
                  <a:pt x="174" y="187"/>
                </a:lnTo>
                <a:lnTo>
                  <a:pt x="175" y="196"/>
                </a:lnTo>
                <a:lnTo>
                  <a:pt x="176" y="199"/>
                </a:lnTo>
                <a:lnTo>
                  <a:pt x="178" y="201"/>
                </a:lnTo>
                <a:lnTo>
                  <a:pt x="181" y="200"/>
                </a:lnTo>
                <a:lnTo>
                  <a:pt x="183" y="199"/>
                </a:lnTo>
                <a:lnTo>
                  <a:pt x="184" y="198"/>
                </a:lnTo>
                <a:lnTo>
                  <a:pt x="185" y="198"/>
                </a:lnTo>
                <a:lnTo>
                  <a:pt x="186" y="197"/>
                </a:lnTo>
                <a:lnTo>
                  <a:pt x="188" y="197"/>
                </a:lnTo>
                <a:lnTo>
                  <a:pt x="190" y="198"/>
                </a:lnTo>
                <a:lnTo>
                  <a:pt x="191" y="199"/>
                </a:lnTo>
                <a:lnTo>
                  <a:pt x="191" y="200"/>
                </a:lnTo>
                <a:lnTo>
                  <a:pt x="196" y="201"/>
                </a:lnTo>
                <a:lnTo>
                  <a:pt x="197" y="201"/>
                </a:lnTo>
                <a:lnTo>
                  <a:pt x="197" y="201"/>
                </a:lnTo>
                <a:lnTo>
                  <a:pt x="198" y="200"/>
                </a:lnTo>
                <a:lnTo>
                  <a:pt x="203" y="200"/>
                </a:lnTo>
                <a:lnTo>
                  <a:pt x="205" y="199"/>
                </a:lnTo>
                <a:lnTo>
                  <a:pt x="207" y="198"/>
                </a:lnTo>
                <a:lnTo>
                  <a:pt x="209" y="199"/>
                </a:lnTo>
                <a:lnTo>
                  <a:pt x="210" y="199"/>
                </a:lnTo>
                <a:lnTo>
                  <a:pt x="210" y="199"/>
                </a:lnTo>
                <a:lnTo>
                  <a:pt x="211" y="200"/>
                </a:lnTo>
                <a:lnTo>
                  <a:pt x="213" y="200"/>
                </a:lnTo>
                <a:lnTo>
                  <a:pt x="217" y="200"/>
                </a:lnTo>
                <a:lnTo>
                  <a:pt x="219" y="201"/>
                </a:lnTo>
                <a:lnTo>
                  <a:pt x="221" y="200"/>
                </a:lnTo>
                <a:lnTo>
                  <a:pt x="223" y="198"/>
                </a:lnTo>
                <a:lnTo>
                  <a:pt x="223" y="197"/>
                </a:lnTo>
                <a:lnTo>
                  <a:pt x="224" y="196"/>
                </a:lnTo>
                <a:lnTo>
                  <a:pt x="223" y="194"/>
                </a:lnTo>
                <a:lnTo>
                  <a:pt x="223" y="193"/>
                </a:lnTo>
                <a:lnTo>
                  <a:pt x="225" y="192"/>
                </a:lnTo>
                <a:lnTo>
                  <a:pt x="228" y="192"/>
                </a:lnTo>
                <a:lnTo>
                  <a:pt x="229" y="192"/>
                </a:lnTo>
                <a:lnTo>
                  <a:pt x="232" y="192"/>
                </a:lnTo>
                <a:lnTo>
                  <a:pt x="234" y="191"/>
                </a:lnTo>
                <a:lnTo>
                  <a:pt x="235" y="190"/>
                </a:lnTo>
                <a:lnTo>
                  <a:pt x="239" y="187"/>
                </a:lnTo>
                <a:lnTo>
                  <a:pt x="240" y="184"/>
                </a:lnTo>
                <a:lnTo>
                  <a:pt x="241" y="182"/>
                </a:lnTo>
                <a:lnTo>
                  <a:pt x="242" y="181"/>
                </a:lnTo>
                <a:lnTo>
                  <a:pt x="244" y="178"/>
                </a:lnTo>
                <a:lnTo>
                  <a:pt x="248" y="175"/>
                </a:lnTo>
                <a:lnTo>
                  <a:pt x="254" y="172"/>
                </a:lnTo>
                <a:lnTo>
                  <a:pt x="260" y="169"/>
                </a:lnTo>
                <a:lnTo>
                  <a:pt x="260" y="168"/>
                </a:lnTo>
                <a:lnTo>
                  <a:pt x="261" y="164"/>
                </a:lnTo>
                <a:lnTo>
                  <a:pt x="263" y="163"/>
                </a:lnTo>
                <a:lnTo>
                  <a:pt x="264" y="162"/>
                </a:lnTo>
                <a:lnTo>
                  <a:pt x="265" y="157"/>
                </a:lnTo>
                <a:lnTo>
                  <a:pt x="265" y="155"/>
                </a:lnTo>
                <a:lnTo>
                  <a:pt x="266" y="152"/>
                </a:lnTo>
                <a:lnTo>
                  <a:pt x="267" y="151"/>
                </a:lnTo>
                <a:lnTo>
                  <a:pt x="267" y="150"/>
                </a:lnTo>
                <a:lnTo>
                  <a:pt x="268" y="147"/>
                </a:lnTo>
                <a:lnTo>
                  <a:pt x="267" y="145"/>
                </a:lnTo>
                <a:lnTo>
                  <a:pt x="268" y="143"/>
                </a:lnTo>
                <a:lnTo>
                  <a:pt x="272" y="138"/>
                </a:lnTo>
                <a:lnTo>
                  <a:pt x="274" y="136"/>
                </a:lnTo>
                <a:lnTo>
                  <a:pt x="276" y="134"/>
                </a:lnTo>
                <a:lnTo>
                  <a:pt x="284" y="132"/>
                </a:lnTo>
                <a:lnTo>
                  <a:pt x="287" y="132"/>
                </a:lnTo>
                <a:lnTo>
                  <a:pt x="295" y="133"/>
                </a:lnTo>
                <a:lnTo>
                  <a:pt x="298" y="136"/>
                </a:lnTo>
                <a:lnTo>
                  <a:pt x="301" y="137"/>
                </a:lnTo>
                <a:lnTo>
                  <a:pt x="303" y="139"/>
                </a:lnTo>
                <a:lnTo>
                  <a:pt x="304" y="140"/>
                </a:lnTo>
                <a:lnTo>
                  <a:pt x="305" y="141"/>
                </a:lnTo>
                <a:lnTo>
                  <a:pt x="306" y="141"/>
                </a:lnTo>
                <a:lnTo>
                  <a:pt x="312" y="146"/>
                </a:lnTo>
                <a:lnTo>
                  <a:pt x="313" y="147"/>
                </a:lnTo>
                <a:lnTo>
                  <a:pt x="314" y="148"/>
                </a:lnTo>
                <a:lnTo>
                  <a:pt x="318" y="150"/>
                </a:lnTo>
                <a:lnTo>
                  <a:pt x="320" y="149"/>
                </a:lnTo>
                <a:lnTo>
                  <a:pt x="323" y="148"/>
                </a:lnTo>
                <a:lnTo>
                  <a:pt x="326" y="148"/>
                </a:lnTo>
                <a:lnTo>
                  <a:pt x="328" y="149"/>
                </a:lnTo>
                <a:lnTo>
                  <a:pt x="328" y="150"/>
                </a:lnTo>
                <a:lnTo>
                  <a:pt x="330" y="152"/>
                </a:lnTo>
                <a:lnTo>
                  <a:pt x="333" y="153"/>
                </a:lnTo>
                <a:lnTo>
                  <a:pt x="335" y="154"/>
                </a:lnTo>
                <a:lnTo>
                  <a:pt x="337" y="153"/>
                </a:lnTo>
                <a:lnTo>
                  <a:pt x="337" y="153"/>
                </a:lnTo>
                <a:lnTo>
                  <a:pt x="339" y="154"/>
                </a:lnTo>
                <a:lnTo>
                  <a:pt x="340" y="154"/>
                </a:lnTo>
                <a:lnTo>
                  <a:pt x="344" y="156"/>
                </a:lnTo>
                <a:lnTo>
                  <a:pt x="345" y="156"/>
                </a:lnTo>
                <a:lnTo>
                  <a:pt x="347" y="156"/>
                </a:lnTo>
                <a:lnTo>
                  <a:pt x="352" y="156"/>
                </a:lnTo>
                <a:lnTo>
                  <a:pt x="356" y="156"/>
                </a:lnTo>
                <a:lnTo>
                  <a:pt x="358" y="154"/>
                </a:lnTo>
                <a:lnTo>
                  <a:pt x="361" y="152"/>
                </a:lnTo>
                <a:lnTo>
                  <a:pt x="362" y="152"/>
                </a:lnTo>
                <a:lnTo>
                  <a:pt x="364" y="152"/>
                </a:lnTo>
                <a:lnTo>
                  <a:pt x="366" y="153"/>
                </a:lnTo>
                <a:lnTo>
                  <a:pt x="367" y="154"/>
                </a:lnTo>
                <a:lnTo>
                  <a:pt x="368" y="154"/>
                </a:lnTo>
                <a:lnTo>
                  <a:pt x="375" y="153"/>
                </a:lnTo>
                <a:lnTo>
                  <a:pt x="378" y="152"/>
                </a:lnTo>
                <a:lnTo>
                  <a:pt x="381" y="150"/>
                </a:lnTo>
                <a:lnTo>
                  <a:pt x="385" y="148"/>
                </a:lnTo>
                <a:lnTo>
                  <a:pt x="385" y="147"/>
                </a:lnTo>
                <a:lnTo>
                  <a:pt x="387" y="144"/>
                </a:lnTo>
                <a:lnTo>
                  <a:pt x="388" y="141"/>
                </a:lnTo>
                <a:lnTo>
                  <a:pt x="389" y="140"/>
                </a:lnTo>
                <a:lnTo>
                  <a:pt x="393" y="130"/>
                </a:lnTo>
                <a:lnTo>
                  <a:pt x="395" y="123"/>
                </a:lnTo>
                <a:lnTo>
                  <a:pt x="397" y="117"/>
                </a:lnTo>
                <a:lnTo>
                  <a:pt x="397" y="113"/>
                </a:lnTo>
                <a:lnTo>
                  <a:pt x="397" y="111"/>
                </a:lnTo>
                <a:lnTo>
                  <a:pt x="399" y="111"/>
                </a:lnTo>
                <a:lnTo>
                  <a:pt x="403" y="109"/>
                </a:lnTo>
                <a:lnTo>
                  <a:pt x="409" y="107"/>
                </a:lnTo>
                <a:lnTo>
                  <a:pt x="413" y="106"/>
                </a:lnTo>
                <a:lnTo>
                  <a:pt x="418" y="105"/>
                </a:lnTo>
                <a:lnTo>
                  <a:pt x="419" y="105"/>
                </a:lnTo>
                <a:lnTo>
                  <a:pt x="419" y="105"/>
                </a:lnTo>
                <a:lnTo>
                  <a:pt x="421" y="105"/>
                </a:lnTo>
                <a:lnTo>
                  <a:pt x="422" y="104"/>
                </a:lnTo>
                <a:lnTo>
                  <a:pt x="423" y="103"/>
                </a:lnTo>
                <a:lnTo>
                  <a:pt x="423" y="101"/>
                </a:lnTo>
                <a:lnTo>
                  <a:pt x="423" y="100"/>
                </a:lnTo>
                <a:lnTo>
                  <a:pt x="424" y="99"/>
                </a:lnTo>
                <a:lnTo>
                  <a:pt x="426" y="98"/>
                </a:lnTo>
                <a:lnTo>
                  <a:pt x="433" y="92"/>
                </a:lnTo>
                <a:lnTo>
                  <a:pt x="434" y="92"/>
                </a:lnTo>
                <a:lnTo>
                  <a:pt x="436" y="92"/>
                </a:lnTo>
                <a:lnTo>
                  <a:pt x="438" y="91"/>
                </a:lnTo>
                <a:lnTo>
                  <a:pt x="438" y="90"/>
                </a:lnTo>
                <a:lnTo>
                  <a:pt x="439" y="83"/>
                </a:lnTo>
                <a:lnTo>
                  <a:pt x="441" y="76"/>
                </a:lnTo>
                <a:lnTo>
                  <a:pt x="443" y="69"/>
                </a:lnTo>
                <a:lnTo>
                  <a:pt x="443" y="68"/>
                </a:lnTo>
                <a:lnTo>
                  <a:pt x="444" y="66"/>
                </a:lnTo>
                <a:lnTo>
                  <a:pt x="445" y="64"/>
                </a:lnTo>
                <a:lnTo>
                  <a:pt x="446" y="65"/>
                </a:lnTo>
                <a:lnTo>
                  <a:pt x="448" y="64"/>
                </a:lnTo>
                <a:lnTo>
                  <a:pt x="449" y="61"/>
                </a:lnTo>
                <a:lnTo>
                  <a:pt x="451" y="59"/>
                </a:lnTo>
                <a:lnTo>
                  <a:pt x="459" y="53"/>
                </a:lnTo>
                <a:lnTo>
                  <a:pt x="462" y="53"/>
                </a:lnTo>
                <a:lnTo>
                  <a:pt x="464" y="53"/>
                </a:lnTo>
                <a:lnTo>
                  <a:pt x="466" y="53"/>
                </a:lnTo>
                <a:lnTo>
                  <a:pt x="467" y="53"/>
                </a:lnTo>
                <a:lnTo>
                  <a:pt x="468" y="52"/>
                </a:lnTo>
                <a:lnTo>
                  <a:pt x="469" y="50"/>
                </a:lnTo>
                <a:lnTo>
                  <a:pt x="469" y="48"/>
                </a:lnTo>
                <a:lnTo>
                  <a:pt x="470" y="46"/>
                </a:lnTo>
                <a:lnTo>
                  <a:pt x="475" y="45"/>
                </a:lnTo>
                <a:lnTo>
                  <a:pt x="477" y="44"/>
                </a:lnTo>
                <a:lnTo>
                  <a:pt x="484" y="38"/>
                </a:lnTo>
                <a:lnTo>
                  <a:pt x="486" y="34"/>
                </a:lnTo>
                <a:lnTo>
                  <a:pt x="489" y="31"/>
                </a:lnTo>
                <a:lnTo>
                  <a:pt x="491" y="28"/>
                </a:lnTo>
                <a:lnTo>
                  <a:pt x="494" y="27"/>
                </a:lnTo>
                <a:lnTo>
                  <a:pt x="494" y="26"/>
                </a:lnTo>
                <a:lnTo>
                  <a:pt x="494" y="25"/>
                </a:lnTo>
                <a:lnTo>
                  <a:pt x="494" y="24"/>
                </a:lnTo>
                <a:lnTo>
                  <a:pt x="495" y="23"/>
                </a:lnTo>
                <a:lnTo>
                  <a:pt x="496" y="23"/>
                </a:lnTo>
                <a:lnTo>
                  <a:pt x="500" y="20"/>
                </a:lnTo>
                <a:lnTo>
                  <a:pt x="502" y="19"/>
                </a:lnTo>
                <a:lnTo>
                  <a:pt x="506" y="19"/>
                </a:lnTo>
                <a:lnTo>
                  <a:pt x="514" y="18"/>
                </a:lnTo>
                <a:lnTo>
                  <a:pt x="522" y="15"/>
                </a:lnTo>
                <a:lnTo>
                  <a:pt x="526" y="14"/>
                </a:lnTo>
                <a:lnTo>
                  <a:pt x="527" y="13"/>
                </a:lnTo>
                <a:lnTo>
                  <a:pt x="527" y="12"/>
                </a:lnTo>
                <a:lnTo>
                  <a:pt x="527" y="11"/>
                </a:lnTo>
                <a:lnTo>
                  <a:pt x="527" y="10"/>
                </a:lnTo>
                <a:lnTo>
                  <a:pt x="527" y="9"/>
                </a:lnTo>
                <a:lnTo>
                  <a:pt x="530" y="4"/>
                </a:lnTo>
                <a:lnTo>
                  <a:pt x="531" y="4"/>
                </a:lnTo>
                <a:lnTo>
                  <a:pt x="532" y="3"/>
                </a:lnTo>
                <a:lnTo>
                  <a:pt x="540" y="2"/>
                </a:lnTo>
                <a:lnTo>
                  <a:pt x="545" y="2"/>
                </a:lnTo>
                <a:lnTo>
                  <a:pt x="548" y="2"/>
                </a:lnTo>
                <a:lnTo>
                  <a:pt x="558" y="0"/>
                </a:lnTo>
                <a:lnTo>
                  <a:pt x="560" y="0"/>
                </a:lnTo>
                <a:lnTo>
                  <a:pt x="564" y="2"/>
                </a:lnTo>
                <a:lnTo>
                  <a:pt x="565" y="2"/>
                </a:lnTo>
                <a:close/>
                <a:moveTo>
                  <a:pt x="511" y="274"/>
                </a:moveTo>
                <a:lnTo>
                  <a:pt x="508" y="274"/>
                </a:lnTo>
                <a:lnTo>
                  <a:pt x="508" y="274"/>
                </a:lnTo>
                <a:lnTo>
                  <a:pt x="507" y="274"/>
                </a:lnTo>
                <a:lnTo>
                  <a:pt x="504" y="275"/>
                </a:lnTo>
                <a:lnTo>
                  <a:pt x="502" y="277"/>
                </a:lnTo>
                <a:lnTo>
                  <a:pt x="502" y="278"/>
                </a:lnTo>
                <a:lnTo>
                  <a:pt x="499" y="278"/>
                </a:lnTo>
                <a:lnTo>
                  <a:pt x="496" y="278"/>
                </a:lnTo>
                <a:lnTo>
                  <a:pt x="495" y="278"/>
                </a:lnTo>
                <a:lnTo>
                  <a:pt x="492" y="279"/>
                </a:lnTo>
                <a:lnTo>
                  <a:pt x="489" y="283"/>
                </a:lnTo>
                <a:lnTo>
                  <a:pt x="488" y="284"/>
                </a:lnTo>
                <a:lnTo>
                  <a:pt x="483" y="286"/>
                </a:lnTo>
                <a:lnTo>
                  <a:pt x="478" y="287"/>
                </a:lnTo>
                <a:lnTo>
                  <a:pt x="471" y="292"/>
                </a:lnTo>
                <a:lnTo>
                  <a:pt x="471" y="294"/>
                </a:lnTo>
                <a:lnTo>
                  <a:pt x="472" y="295"/>
                </a:lnTo>
                <a:lnTo>
                  <a:pt x="471" y="295"/>
                </a:lnTo>
                <a:lnTo>
                  <a:pt x="468" y="299"/>
                </a:lnTo>
                <a:lnTo>
                  <a:pt x="465" y="303"/>
                </a:lnTo>
                <a:lnTo>
                  <a:pt x="464" y="303"/>
                </a:lnTo>
                <a:lnTo>
                  <a:pt x="460" y="310"/>
                </a:lnTo>
                <a:lnTo>
                  <a:pt x="457" y="312"/>
                </a:lnTo>
                <a:lnTo>
                  <a:pt x="457" y="313"/>
                </a:lnTo>
                <a:lnTo>
                  <a:pt x="457" y="313"/>
                </a:lnTo>
                <a:lnTo>
                  <a:pt x="455" y="314"/>
                </a:lnTo>
                <a:lnTo>
                  <a:pt x="454" y="314"/>
                </a:lnTo>
                <a:lnTo>
                  <a:pt x="451" y="315"/>
                </a:lnTo>
                <a:lnTo>
                  <a:pt x="445" y="317"/>
                </a:lnTo>
                <a:lnTo>
                  <a:pt x="446" y="319"/>
                </a:lnTo>
                <a:lnTo>
                  <a:pt x="447" y="320"/>
                </a:lnTo>
                <a:lnTo>
                  <a:pt x="449" y="322"/>
                </a:lnTo>
                <a:lnTo>
                  <a:pt x="451" y="327"/>
                </a:lnTo>
                <a:lnTo>
                  <a:pt x="453" y="329"/>
                </a:lnTo>
                <a:lnTo>
                  <a:pt x="453" y="331"/>
                </a:lnTo>
                <a:lnTo>
                  <a:pt x="454" y="333"/>
                </a:lnTo>
                <a:lnTo>
                  <a:pt x="457" y="335"/>
                </a:lnTo>
                <a:lnTo>
                  <a:pt x="460" y="342"/>
                </a:lnTo>
                <a:lnTo>
                  <a:pt x="461" y="347"/>
                </a:lnTo>
                <a:lnTo>
                  <a:pt x="463" y="347"/>
                </a:lnTo>
                <a:lnTo>
                  <a:pt x="464" y="347"/>
                </a:lnTo>
                <a:lnTo>
                  <a:pt x="469" y="350"/>
                </a:lnTo>
                <a:lnTo>
                  <a:pt x="469" y="351"/>
                </a:lnTo>
                <a:lnTo>
                  <a:pt x="470" y="354"/>
                </a:lnTo>
                <a:lnTo>
                  <a:pt x="476" y="358"/>
                </a:lnTo>
                <a:lnTo>
                  <a:pt x="484" y="360"/>
                </a:lnTo>
                <a:lnTo>
                  <a:pt x="486" y="361"/>
                </a:lnTo>
                <a:lnTo>
                  <a:pt x="488" y="361"/>
                </a:lnTo>
                <a:lnTo>
                  <a:pt x="490" y="361"/>
                </a:lnTo>
                <a:lnTo>
                  <a:pt x="493" y="356"/>
                </a:lnTo>
                <a:lnTo>
                  <a:pt x="494" y="354"/>
                </a:lnTo>
                <a:lnTo>
                  <a:pt x="498" y="347"/>
                </a:lnTo>
                <a:lnTo>
                  <a:pt x="500" y="343"/>
                </a:lnTo>
                <a:lnTo>
                  <a:pt x="502" y="342"/>
                </a:lnTo>
                <a:lnTo>
                  <a:pt x="503" y="340"/>
                </a:lnTo>
                <a:lnTo>
                  <a:pt x="504" y="339"/>
                </a:lnTo>
                <a:lnTo>
                  <a:pt x="509" y="338"/>
                </a:lnTo>
                <a:lnTo>
                  <a:pt x="513" y="338"/>
                </a:lnTo>
                <a:lnTo>
                  <a:pt x="515" y="339"/>
                </a:lnTo>
                <a:lnTo>
                  <a:pt x="521" y="337"/>
                </a:lnTo>
                <a:lnTo>
                  <a:pt x="524" y="335"/>
                </a:lnTo>
                <a:lnTo>
                  <a:pt x="525" y="335"/>
                </a:lnTo>
                <a:lnTo>
                  <a:pt x="530" y="332"/>
                </a:lnTo>
                <a:lnTo>
                  <a:pt x="531" y="332"/>
                </a:lnTo>
                <a:lnTo>
                  <a:pt x="534" y="331"/>
                </a:lnTo>
                <a:lnTo>
                  <a:pt x="536" y="329"/>
                </a:lnTo>
                <a:lnTo>
                  <a:pt x="536" y="327"/>
                </a:lnTo>
                <a:lnTo>
                  <a:pt x="534" y="326"/>
                </a:lnTo>
                <a:lnTo>
                  <a:pt x="534" y="325"/>
                </a:lnTo>
                <a:lnTo>
                  <a:pt x="535" y="323"/>
                </a:lnTo>
                <a:lnTo>
                  <a:pt x="534" y="322"/>
                </a:lnTo>
                <a:lnTo>
                  <a:pt x="535" y="321"/>
                </a:lnTo>
                <a:lnTo>
                  <a:pt x="536" y="319"/>
                </a:lnTo>
                <a:lnTo>
                  <a:pt x="539" y="317"/>
                </a:lnTo>
                <a:lnTo>
                  <a:pt x="540" y="317"/>
                </a:lnTo>
                <a:lnTo>
                  <a:pt x="540" y="317"/>
                </a:lnTo>
                <a:lnTo>
                  <a:pt x="541" y="316"/>
                </a:lnTo>
                <a:lnTo>
                  <a:pt x="541" y="316"/>
                </a:lnTo>
                <a:lnTo>
                  <a:pt x="541" y="312"/>
                </a:lnTo>
                <a:lnTo>
                  <a:pt x="542" y="310"/>
                </a:lnTo>
                <a:lnTo>
                  <a:pt x="544" y="310"/>
                </a:lnTo>
                <a:lnTo>
                  <a:pt x="545" y="310"/>
                </a:lnTo>
                <a:lnTo>
                  <a:pt x="546" y="310"/>
                </a:lnTo>
                <a:lnTo>
                  <a:pt x="547" y="309"/>
                </a:lnTo>
                <a:lnTo>
                  <a:pt x="548" y="305"/>
                </a:lnTo>
                <a:lnTo>
                  <a:pt x="547" y="303"/>
                </a:lnTo>
                <a:lnTo>
                  <a:pt x="543" y="294"/>
                </a:lnTo>
                <a:lnTo>
                  <a:pt x="541" y="294"/>
                </a:lnTo>
                <a:lnTo>
                  <a:pt x="538" y="292"/>
                </a:lnTo>
                <a:lnTo>
                  <a:pt x="529" y="287"/>
                </a:lnTo>
                <a:lnTo>
                  <a:pt x="527" y="285"/>
                </a:lnTo>
                <a:lnTo>
                  <a:pt x="527" y="284"/>
                </a:lnTo>
                <a:lnTo>
                  <a:pt x="525" y="282"/>
                </a:lnTo>
                <a:lnTo>
                  <a:pt x="524" y="281"/>
                </a:lnTo>
                <a:lnTo>
                  <a:pt x="523" y="280"/>
                </a:lnTo>
                <a:lnTo>
                  <a:pt x="521" y="280"/>
                </a:lnTo>
                <a:lnTo>
                  <a:pt x="521" y="278"/>
                </a:lnTo>
                <a:lnTo>
                  <a:pt x="516" y="273"/>
                </a:lnTo>
                <a:lnTo>
                  <a:pt x="515" y="272"/>
                </a:lnTo>
                <a:lnTo>
                  <a:pt x="513" y="273"/>
                </a:lnTo>
                <a:lnTo>
                  <a:pt x="511" y="274"/>
                </a:lnTo>
                <a:close/>
              </a:path>
            </a:pathLst>
          </a:custGeom>
          <a:solidFill>
            <a:schemeClr val="bg1">
              <a:lumMod val="65000"/>
            </a:schemeClr>
          </a:solidFill>
          <a:ln w="4763">
            <a:solidFill>
              <a:schemeClr val="bg1"/>
            </a:solidFill>
            <a:prstDash val="solid"/>
            <a:round/>
            <a:headEnd/>
            <a:tailEnd/>
          </a:ln>
        </p:spPr>
        <p:txBody>
          <a:bodyPr vert="horz" wrap="square" lIns="91416" tIns="45708" rIns="91416" bIns="4570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cxnSp>
        <p:nvCxnSpPr>
          <p:cNvPr id="77" name="Connector: Elbow 76">
            <a:extLst>
              <a:ext uri="{FF2B5EF4-FFF2-40B4-BE49-F238E27FC236}">
                <a16:creationId xmlns:a16="http://schemas.microsoft.com/office/drawing/2014/main" id="{E0D2830A-83F5-5B3E-B442-368D24DF9678}"/>
              </a:ext>
            </a:extLst>
          </p:cNvPr>
          <p:cNvCxnSpPr>
            <a:stCxn id="11" idx="1"/>
            <a:endCxn id="42" idx="6"/>
          </p:cNvCxnSpPr>
          <p:nvPr/>
        </p:nvCxnSpPr>
        <p:spPr>
          <a:xfrm rot="10800000" flipV="1">
            <a:off x="3731012" y="1862286"/>
            <a:ext cx="3178945" cy="1067005"/>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DF6D434F-07BB-533A-CFF0-829F5D57983E}"/>
              </a:ext>
            </a:extLst>
          </p:cNvPr>
          <p:cNvCxnSpPr>
            <a:cxnSpLocks/>
            <a:stCxn id="12" idx="1"/>
            <a:endCxn id="40" idx="6"/>
          </p:cNvCxnSpPr>
          <p:nvPr/>
        </p:nvCxnSpPr>
        <p:spPr>
          <a:xfrm rot="10800000">
            <a:off x="3583378" y="3320627"/>
            <a:ext cx="3326578" cy="139899"/>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9ED95E0D-470F-4389-D4B0-75EB0CEC1AC9}"/>
              </a:ext>
            </a:extLst>
          </p:cNvPr>
          <p:cNvCxnSpPr>
            <a:cxnSpLocks/>
            <a:stCxn id="13" idx="1"/>
            <a:endCxn id="44" idx="6"/>
          </p:cNvCxnSpPr>
          <p:nvPr/>
        </p:nvCxnSpPr>
        <p:spPr>
          <a:xfrm rot="10800000">
            <a:off x="3540802" y="4170565"/>
            <a:ext cx="3369154" cy="888199"/>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Arrow: Left 83">
            <a:extLst>
              <a:ext uri="{FF2B5EF4-FFF2-40B4-BE49-F238E27FC236}">
                <a16:creationId xmlns:a16="http://schemas.microsoft.com/office/drawing/2014/main" id="{92CF6785-C5EF-9452-0E7C-200901058C01}"/>
              </a:ext>
            </a:extLst>
          </p:cNvPr>
          <p:cNvSpPr/>
          <p:nvPr/>
        </p:nvSpPr>
        <p:spPr>
          <a:xfrm>
            <a:off x="2610361" y="3980924"/>
            <a:ext cx="569715" cy="324629"/>
          </a:xfrm>
          <a:prstGeom prst="left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5" name="Arrow: Left 84">
            <a:extLst>
              <a:ext uri="{FF2B5EF4-FFF2-40B4-BE49-F238E27FC236}">
                <a16:creationId xmlns:a16="http://schemas.microsoft.com/office/drawing/2014/main" id="{D5885BE9-3352-5C80-F185-3E086D4786D0}"/>
              </a:ext>
            </a:extLst>
          </p:cNvPr>
          <p:cNvSpPr/>
          <p:nvPr/>
        </p:nvSpPr>
        <p:spPr>
          <a:xfrm>
            <a:off x="2653406" y="3156188"/>
            <a:ext cx="569715" cy="324629"/>
          </a:xfrm>
          <a:prstGeom prst="leftArrow">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
        <p:nvSpPr>
          <p:cNvPr id="86" name="Arrow: Left 85">
            <a:extLst>
              <a:ext uri="{FF2B5EF4-FFF2-40B4-BE49-F238E27FC236}">
                <a16:creationId xmlns:a16="http://schemas.microsoft.com/office/drawing/2014/main" id="{41214F90-BCC0-8301-3B22-0B9F6E383DC7}"/>
              </a:ext>
            </a:extLst>
          </p:cNvPr>
          <p:cNvSpPr/>
          <p:nvPr/>
        </p:nvSpPr>
        <p:spPr>
          <a:xfrm rot="1234330">
            <a:off x="2887865" y="2565122"/>
            <a:ext cx="569715" cy="324629"/>
          </a:xfrm>
          <a:prstGeom prst="leftArrow">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endParaRPr>
          </a:p>
        </p:txBody>
      </p:sp>
    </p:spTree>
    <p:extLst>
      <p:ext uri="{BB962C8B-B14F-4D97-AF65-F5344CB8AC3E}">
        <p14:creationId xmlns:p14="http://schemas.microsoft.com/office/powerpoint/2010/main" val="53696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B5449-3924-F9A5-F7CD-E2346764F37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7809DF-82E6-C32E-AA10-1F4F7E8424DE}"/>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0F578EA1-AB69-BD33-5719-8A7896896423}"/>
              </a:ext>
            </a:extLst>
          </p:cNvPr>
          <p:cNvSpPr>
            <a:spLocks noGrp="1"/>
          </p:cNvSpPr>
          <p:nvPr>
            <p:ph type="sldNum" sz="quarter" idx="12"/>
          </p:nvPr>
        </p:nvSpPr>
        <p:spPr/>
        <p:txBody>
          <a:bodyPr/>
          <a:lstStyle/>
          <a:p>
            <a:fld id="{5CFA18E4-D58E-4B28-B105-28D9665A8EBC}" type="slidenum">
              <a:rPr lang="en-US" smtClean="0"/>
              <a:pPr/>
              <a:t>29</a:t>
            </a:fld>
            <a:endParaRPr lang="en-US"/>
          </a:p>
        </p:txBody>
      </p:sp>
      <p:sp>
        <p:nvSpPr>
          <p:cNvPr id="4" name="Title 3">
            <a:extLst>
              <a:ext uri="{FF2B5EF4-FFF2-40B4-BE49-F238E27FC236}">
                <a16:creationId xmlns:a16="http://schemas.microsoft.com/office/drawing/2014/main" id="{5ED18943-2CBA-142E-6949-A567BDA219A5}"/>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9B39D2E0-D763-C4CB-B681-32AC6BF6E254}"/>
              </a:ext>
            </a:extLst>
          </p:cNvPr>
          <p:cNvSpPr>
            <a:spLocks noGrp="1"/>
          </p:cNvSpPr>
          <p:nvPr>
            <p:ph type="body" sz="quarter" idx="13"/>
          </p:nvPr>
        </p:nvSpPr>
        <p:spPr/>
        <p:txBody>
          <a:bodyPr/>
          <a:lstStyle/>
          <a:p>
            <a:r>
              <a:rPr lang="en-US" sz="3600" dirty="0"/>
              <a:t>Has the </a:t>
            </a:r>
            <a:r>
              <a:rPr lang="en-US" sz="3600" b="1" dirty="0"/>
              <a:t>energy transition </a:t>
            </a:r>
            <a:r>
              <a:rPr lang="en-US" sz="3600" dirty="0"/>
              <a:t>stalled?</a:t>
            </a:r>
          </a:p>
          <a:p>
            <a:endParaRPr lang="en-US" dirty="0"/>
          </a:p>
        </p:txBody>
      </p:sp>
    </p:spTree>
    <p:extLst>
      <p:ext uri="{BB962C8B-B14F-4D97-AF65-F5344CB8AC3E}">
        <p14:creationId xmlns:p14="http://schemas.microsoft.com/office/powerpoint/2010/main" val="1256609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D07DA9A-8BDA-6E2F-F464-6F3B390EE8DB}"/>
              </a:ext>
            </a:extLst>
          </p:cNvPr>
          <p:cNvSpPr>
            <a:spLocks noGrp="1"/>
          </p:cNvSpPr>
          <p:nvPr>
            <p:ph type="body" idx="1"/>
          </p:nvPr>
        </p:nvSpPr>
        <p:spPr>
          <a:solidFill>
            <a:schemeClr val="accent5"/>
          </a:solidFill>
        </p:spPr>
        <p:txBody>
          <a:bodyPr anchor="ctr">
            <a:normAutofit fontScale="92500"/>
          </a:bodyPr>
          <a:lstStyle/>
          <a:p>
            <a:pPr algn="ctr"/>
            <a:r>
              <a:rPr lang="en-US" dirty="0"/>
              <a:t>All FIASA members think energy transition matters</a:t>
            </a:r>
          </a:p>
        </p:txBody>
      </p:sp>
      <p:sp>
        <p:nvSpPr>
          <p:cNvPr id="24" name="Text Placeholder 23">
            <a:extLst>
              <a:ext uri="{FF2B5EF4-FFF2-40B4-BE49-F238E27FC236}">
                <a16:creationId xmlns:a16="http://schemas.microsoft.com/office/drawing/2014/main" id="{D10AFCF7-7FA8-0FAE-E239-8189857B8994}"/>
              </a:ext>
            </a:extLst>
          </p:cNvPr>
          <p:cNvSpPr>
            <a:spLocks noGrp="1"/>
          </p:cNvSpPr>
          <p:nvPr>
            <p:ph type="body" sz="quarter" idx="3"/>
          </p:nvPr>
        </p:nvSpPr>
        <p:spPr>
          <a:solidFill>
            <a:schemeClr val="accent5"/>
          </a:solidFill>
        </p:spPr>
        <p:txBody>
          <a:bodyPr anchor="ctr"/>
          <a:lstStyle/>
          <a:p>
            <a:pPr algn="ctr"/>
            <a:r>
              <a:rPr lang="en-US" dirty="0"/>
              <a:t>But other issues are more important right now</a:t>
            </a:r>
          </a:p>
        </p:txBody>
      </p:sp>
      <p:sp>
        <p:nvSpPr>
          <p:cNvPr id="3" name="Footer Placeholder 2">
            <a:extLst>
              <a:ext uri="{FF2B5EF4-FFF2-40B4-BE49-F238E27FC236}">
                <a16:creationId xmlns:a16="http://schemas.microsoft.com/office/drawing/2014/main" id="{43BB9174-F691-9A12-CF82-484D915A066B}"/>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8EB1DF17-52AB-4196-6840-BE3BCD24660F}"/>
              </a:ext>
            </a:extLst>
          </p:cNvPr>
          <p:cNvSpPr>
            <a:spLocks noGrp="1"/>
          </p:cNvSpPr>
          <p:nvPr>
            <p:ph type="sldNum" sz="quarter" idx="12"/>
          </p:nvPr>
        </p:nvSpPr>
        <p:spPr/>
        <p:txBody>
          <a:bodyPr/>
          <a:lstStyle/>
          <a:p>
            <a:fld id="{5CFA18E4-D58E-4B28-B105-28D9665A8EBC}" type="slidenum">
              <a:rPr lang="en-US" smtClean="0"/>
              <a:t>30</a:t>
            </a:fld>
            <a:endParaRPr lang="en-US"/>
          </a:p>
        </p:txBody>
      </p:sp>
      <p:sp>
        <p:nvSpPr>
          <p:cNvPr id="5" name="Title 4">
            <a:extLst>
              <a:ext uri="{FF2B5EF4-FFF2-40B4-BE49-F238E27FC236}">
                <a16:creationId xmlns:a16="http://schemas.microsoft.com/office/drawing/2014/main" id="{A1314CC2-E3C0-BCEF-109F-5F56108DE29D}"/>
              </a:ext>
            </a:extLst>
          </p:cNvPr>
          <p:cNvSpPr>
            <a:spLocks noGrp="1"/>
          </p:cNvSpPr>
          <p:nvPr>
            <p:ph type="title"/>
          </p:nvPr>
        </p:nvSpPr>
        <p:spPr/>
        <p:txBody>
          <a:bodyPr/>
          <a:lstStyle/>
          <a:p>
            <a:r>
              <a:rPr lang="en-US" b="1" dirty="0"/>
              <a:t>The South African view | </a:t>
            </a:r>
            <a:r>
              <a:rPr lang="en-US" b="1" dirty="0">
                <a:solidFill>
                  <a:schemeClr val="accent1"/>
                </a:solidFill>
              </a:rPr>
              <a:t>Energy transition matters…but not as much as other issues </a:t>
            </a:r>
          </a:p>
        </p:txBody>
      </p:sp>
      <p:graphicFrame>
        <p:nvGraphicFramePr>
          <p:cNvPr id="26" name="Content Placeholder 25">
            <a:extLst>
              <a:ext uri="{FF2B5EF4-FFF2-40B4-BE49-F238E27FC236}">
                <a16:creationId xmlns:a16="http://schemas.microsoft.com/office/drawing/2014/main" id="{ADEA61F6-6813-6B1C-8690-BB3861AF8AD4}"/>
              </a:ext>
            </a:extLst>
          </p:cNvPr>
          <p:cNvGraphicFramePr>
            <a:graphicFrameLocks noGrp="1"/>
          </p:cNvGraphicFramePr>
          <p:nvPr>
            <p:ph sz="half" idx="2"/>
          </p:nvPr>
        </p:nvGraphicFramePr>
        <p:xfrm>
          <a:off x="566738" y="2124075"/>
          <a:ext cx="5011737" cy="40846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ontent Placeholder 26">
            <a:extLst>
              <a:ext uri="{FF2B5EF4-FFF2-40B4-BE49-F238E27FC236}">
                <a16:creationId xmlns:a16="http://schemas.microsoft.com/office/drawing/2014/main" id="{88254534-75C4-276E-A271-9FFDB05101A9}"/>
              </a:ext>
            </a:extLst>
          </p:cNvPr>
          <p:cNvGraphicFramePr>
            <a:graphicFrameLocks noGrp="1"/>
          </p:cNvGraphicFramePr>
          <p:nvPr>
            <p:ph sz="quarter" idx="4"/>
          </p:nvPr>
        </p:nvGraphicFramePr>
        <p:xfrm>
          <a:off x="6618288" y="2124075"/>
          <a:ext cx="5011737" cy="40846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23096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02346-60FA-9BB5-E22B-466F182CF9ED}"/>
            </a:ext>
          </a:extLst>
        </p:cNvPr>
        <p:cNvGrpSpPr/>
        <p:nvPr/>
      </p:nvGrpSpPr>
      <p:grpSpPr>
        <a:xfrm>
          <a:off x="0" y="0"/>
          <a:ext cx="0" cy="0"/>
          <a:chOff x="0" y="0"/>
          <a:chExt cx="0" cy="0"/>
        </a:xfrm>
      </p:grpSpPr>
      <p:sp>
        <p:nvSpPr>
          <p:cNvPr id="6" name="Isosceles Triangle 5">
            <a:extLst>
              <a:ext uri="{FF2B5EF4-FFF2-40B4-BE49-F238E27FC236}">
                <a16:creationId xmlns:a16="http://schemas.microsoft.com/office/drawing/2014/main" id="{6959EFE4-8F1F-5854-30A6-4ECD70831FA4}"/>
              </a:ext>
            </a:extLst>
          </p:cNvPr>
          <p:cNvSpPr/>
          <p:nvPr/>
        </p:nvSpPr>
        <p:spPr>
          <a:xfrm rot="5400000">
            <a:off x="837039" y="3110684"/>
            <a:ext cx="1800000" cy="1800000"/>
          </a:xfrm>
          <a:prstGeom prst="triangle">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3" name="Footer Placeholder 2">
            <a:extLst>
              <a:ext uri="{FF2B5EF4-FFF2-40B4-BE49-F238E27FC236}">
                <a16:creationId xmlns:a16="http://schemas.microsoft.com/office/drawing/2014/main" id="{EAACE7A8-50AD-C638-6164-9BADC63A912B}"/>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C68AC4FB-F698-8877-87E5-433C7EBD0071}"/>
              </a:ext>
            </a:extLst>
          </p:cNvPr>
          <p:cNvSpPr>
            <a:spLocks noGrp="1"/>
          </p:cNvSpPr>
          <p:nvPr>
            <p:ph type="sldNum" sz="quarter" idx="12"/>
          </p:nvPr>
        </p:nvSpPr>
        <p:spPr/>
        <p:txBody>
          <a:bodyPr/>
          <a:lstStyle/>
          <a:p>
            <a:fld id="{5246FB18-5DF1-419A-B975-14AFDDD65B9F}" type="slidenum">
              <a:rPr lang="en-US" smtClean="0"/>
              <a:t>31</a:t>
            </a:fld>
            <a:endParaRPr lang="en-US"/>
          </a:p>
        </p:txBody>
      </p:sp>
      <p:sp>
        <p:nvSpPr>
          <p:cNvPr id="7" name="Text Placeholder 6">
            <a:extLst>
              <a:ext uri="{FF2B5EF4-FFF2-40B4-BE49-F238E27FC236}">
                <a16:creationId xmlns:a16="http://schemas.microsoft.com/office/drawing/2014/main" id="{F343CCE3-2D96-78DC-9570-9FB92B826976}"/>
              </a:ext>
            </a:extLst>
          </p:cNvPr>
          <p:cNvSpPr>
            <a:spLocks noGrp="1"/>
          </p:cNvSpPr>
          <p:nvPr>
            <p:ph type="body" sz="quarter" idx="13"/>
          </p:nvPr>
        </p:nvSpPr>
        <p:spPr>
          <a:xfrm>
            <a:off x="567039" y="1613409"/>
            <a:ext cx="11064240" cy="493776"/>
          </a:xfrm>
        </p:spPr>
        <p:txBody>
          <a:bodyPr/>
          <a:lstStyle/>
          <a:p>
            <a:r>
              <a:rPr lang="en-US" b="1" dirty="0"/>
              <a:t>The cost and complexity of an unpresented energy transition are becoming apparent</a:t>
            </a:r>
          </a:p>
        </p:txBody>
      </p:sp>
      <p:sp>
        <p:nvSpPr>
          <p:cNvPr id="5" name="Title 4">
            <a:extLst>
              <a:ext uri="{FF2B5EF4-FFF2-40B4-BE49-F238E27FC236}">
                <a16:creationId xmlns:a16="http://schemas.microsoft.com/office/drawing/2014/main" id="{CF1428B2-1998-DCE3-7DF7-DCA0E8F9FBBF}"/>
              </a:ext>
            </a:extLst>
          </p:cNvPr>
          <p:cNvSpPr>
            <a:spLocks noGrp="1"/>
          </p:cNvSpPr>
          <p:nvPr>
            <p:ph type="title"/>
          </p:nvPr>
        </p:nvSpPr>
        <p:spPr/>
        <p:txBody>
          <a:bodyPr/>
          <a:lstStyle/>
          <a:p>
            <a:r>
              <a:rPr lang="en-US" b="1" dirty="0"/>
              <a:t>The energy transition is being reset | </a:t>
            </a:r>
            <a:r>
              <a:rPr lang="en-US" b="1" dirty="0">
                <a:solidFill>
                  <a:schemeClr val="accent1"/>
                </a:solidFill>
              </a:rPr>
              <a:t>Shift in global geopolitics is driving a reevaluation of how decarbonization competes with other priorities</a:t>
            </a:r>
          </a:p>
        </p:txBody>
      </p:sp>
      <p:sp>
        <p:nvSpPr>
          <p:cNvPr id="8" name="Text Placeholder 7">
            <a:extLst>
              <a:ext uri="{FF2B5EF4-FFF2-40B4-BE49-F238E27FC236}">
                <a16:creationId xmlns:a16="http://schemas.microsoft.com/office/drawing/2014/main" id="{6E843BC4-B63B-C117-A965-2956A50766EC}"/>
              </a:ext>
            </a:extLst>
          </p:cNvPr>
          <p:cNvSpPr>
            <a:spLocks noGrp="1"/>
          </p:cNvSpPr>
          <p:nvPr>
            <p:ph type="body" sz="quarter" idx="15"/>
          </p:nvPr>
        </p:nvSpPr>
        <p:spPr/>
        <p:txBody>
          <a:bodyPr/>
          <a:lstStyle/>
          <a:p>
            <a:endParaRPr lang="en-US"/>
          </a:p>
        </p:txBody>
      </p:sp>
      <p:grpSp>
        <p:nvGrpSpPr>
          <p:cNvPr id="9" name="Group 8">
            <a:extLst>
              <a:ext uri="{FF2B5EF4-FFF2-40B4-BE49-F238E27FC236}">
                <a16:creationId xmlns:a16="http://schemas.microsoft.com/office/drawing/2014/main" id="{91961E96-28B2-9E2B-C058-E17561E0C4D4}"/>
              </a:ext>
            </a:extLst>
          </p:cNvPr>
          <p:cNvGrpSpPr/>
          <p:nvPr/>
        </p:nvGrpSpPr>
        <p:grpSpPr>
          <a:xfrm>
            <a:off x="567039" y="2658251"/>
            <a:ext cx="9363919" cy="540000"/>
            <a:chOff x="659757" y="2118167"/>
            <a:chExt cx="9363919" cy="540000"/>
          </a:xfrm>
        </p:grpSpPr>
        <p:sp>
          <p:nvSpPr>
            <p:cNvPr id="10" name="Oval 9">
              <a:extLst>
                <a:ext uri="{FF2B5EF4-FFF2-40B4-BE49-F238E27FC236}">
                  <a16:creationId xmlns:a16="http://schemas.microsoft.com/office/drawing/2014/main" id="{7C95F1A2-415C-D19D-662D-4A87C1160DD3}"/>
                </a:ext>
              </a:extLst>
            </p:cNvPr>
            <p:cNvSpPr/>
            <p:nvPr/>
          </p:nvSpPr>
          <p:spPr>
            <a:xfrm>
              <a:off x="659757" y="2118167"/>
              <a:ext cx="540000" cy="540000"/>
            </a:xfrm>
            <a:prstGeom prst="ellipse">
              <a:avLst/>
            </a:prstGeom>
            <a:solidFill>
              <a:srgbClr val="006D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1</a:t>
              </a:r>
            </a:p>
          </p:txBody>
        </p:sp>
        <p:sp>
          <p:nvSpPr>
            <p:cNvPr id="11" name="TextBox 10">
              <a:extLst>
                <a:ext uri="{FF2B5EF4-FFF2-40B4-BE49-F238E27FC236}">
                  <a16:creationId xmlns:a16="http://schemas.microsoft.com/office/drawing/2014/main" id="{1AF4ECB1-DF5E-074B-5F84-DF0E8B231601}"/>
                </a:ext>
              </a:extLst>
            </p:cNvPr>
            <p:cNvSpPr txBox="1"/>
            <p:nvPr/>
          </p:nvSpPr>
          <p:spPr>
            <a:xfrm>
              <a:off x="1342664" y="2265057"/>
              <a:ext cx="8681012" cy="246221"/>
            </a:xfrm>
            <a:prstGeom prst="rect">
              <a:avLst/>
            </a:prstGeom>
            <a:noFill/>
          </p:spPr>
          <p:txBody>
            <a:bodyPr wrap="square" lIns="0" tIns="0" rIns="0" bIns="0" rtlCol="0">
              <a:spAutoFit/>
            </a:bodyPr>
            <a:lstStyle/>
            <a:p>
              <a:r>
                <a:rPr lang="en-US" sz="1600" b="1" dirty="0"/>
                <a:t>Security</a:t>
              </a:r>
              <a:r>
                <a:rPr lang="en-US" sz="1600" dirty="0"/>
                <a:t>: Energy security is national security</a:t>
              </a:r>
            </a:p>
          </p:txBody>
        </p:sp>
      </p:grpSp>
      <p:grpSp>
        <p:nvGrpSpPr>
          <p:cNvPr id="12" name="Group 11">
            <a:extLst>
              <a:ext uri="{FF2B5EF4-FFF2-40B4-BE49-F238E27FC236}">
                <a16:creationId xmlns:a16="http://schemas.microsoft.com/office/drawing/2014/main" id="{FA88D54E-C5B7-394F-6397-FC6D86567BC7}"/>
              </a:ext>
            </a:extLst>
          </p:cNvPr>
          <p:cNvGrpSpPr/>
          <p:nvPr/>
        </p:nvGrpSpPr>
        <p:grpSpPr>
          <a:xfrm>
            <a:off x="2366771" y="3740684"/>
            <a:ext cx="3803280" cy="639333"/>
            <a:chOff x="659757" y="2118167"/>
            <a:chExt cx="3803280" cy="639333"/>
          </a:xfrm>
        </p:grpSpPr>
        <p:sp>
          <p:nvSpPr>
            <p:cNvPr id="13" name="Oval 12">
              <a:extLst>
                <a:ext uri="{FF2B5EF4-FFF2-40B4-BE49-F238E27FC236}">
                  <a16:creationId xmlns:a16="http://schemas.microsoft.com/office/drawing/2014/main" id="{C1FE238D-FEBC-817F-8D01-80133AA63437}"/>
                </a:ext>
              </a:extLst>
            </p:cNvPr>
            <p:cNvSpPr/>
            <p:nvPr/>
          </p:nvSpPr>
          <p:spPr>
            <a:xfrm>
              <a:off x="659757" y="2118167"/>
              <a:ext cx="540000" cy="540000"/>
            </a:xfrm>
            <a:prstGeom prst="ellipse">
              <a:avLst/>
            </a:prstGeom>
            <a:solidFill>
              <a:srgbClr val="006D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2</a:t>
              </a:r>
            </a:p>
          </p:txBody>
        </p:sp>
        <p:sp>
          <p:nvSpPr>
            <p:cNvPr id="14" name="TextBox 13">
              <a:extLst>
                <a:ext uri="{FF2B5EF4-FFF2-40B4-BE49-F238E27FC236}">
                  <a16:creationId xmlns:a16="http://schemas.microsoft.com/office/drawing/2014/main" id="{D12DCCF1-7AB2-CE4C-62E1-E794DC9695CB}"/>
                </a:ext>
              </a:extLst>
            </p:cNvPr>
            <p:cNvSpPr txBox="1"/>
            <p:nvPr/>
          </p:nvSpPr>
          <p:spPr>
            <a:xfrm>
              <a:off x="1342664" y="2265057"/>
              <a:ext cx="3120373" cy="492443"/>
            </a:xfrm>
            <a:prstGeom prst="rect">
              <a:avLst/>
            </a:prstGeom>
            <a:noFill/>
          </p:spPr>
          <p:txBody>
            <a:bodyPr wrap="square" lIns="0" tIns="0" rIns="0" bIns="0" rtlCol="0">
              <a:spAutoFit/>
            </a:bodyPr>
            <a:lstStyle/>
            <a:p>
              <a:r>
                <a:rPr lang="en-US" sz="1600" b="1" dirty="0"/>
                <a:t>Affordability</a:t>
              </a:r>
              <a:r>
                <a:rPr lang="en-US" sz="1600" dirty="0"/>
                <a:t>: Energy dominance is economic dominance</a:t>
              </a:r>
            </a:p>
          </p:txBody>
        </p:sp>
      </p:grpSp>
      <p:grpSp>
        <p:nvGrpSpPr>
          <p:cNvPr id="19" name="Group 18">
            <a:extLst>
              <a:ext uri="{FF2B5EF4-FFF2-40B4-BE49-F238E27FC236}">
                <a16:creationId xmlns:a16="http://schemas.microsoft.com/office/drawing/2014/main" id="{CB74DD57-AD57-5C6D-996B-5333FF604016}"/>
              </a:ext>
            </a:extLst>
          </p:cNvPr>
          <p:cNvGrpSpPr/>
          <p:nvPr/>
        </p:nvGrpSpPr>
        <p:grpSpPr>
          <a:xfrm>
            <a:off x="567039" y="4670253"/>
            <a:ext cx="9363919" cy="540000"/>
            <a:chOff x="659757" y="2118167"/>
            <a:chExt cx="9363919" cy="540000"/>
          </a:xfrm>
        </p:grpSpPr>
        <p:sp>
          <p:nvSpPr>
            <p:cNvPr id="20" name="Oval 19">
              <a:extLst>
                <a:ext uri="{FF2B5EF4-FFF2-40B4-BE49-F238E27FC236}">
                  <a16:creationId xmlns:a16="http://schemas.microsoft.com/office/drawing/2014/main" id="{B4312C21-8660-59C0-54AF-58593C262C6A}"/>
                </a:ext>
              </a:extLst>
            </p:cNvPr>
            <p:cNvSpPr/>
            <p:nvPr/>
          </p:nvSpPr>
          <p:spPr>
            <a:xfrm>
              <a:off x="659757" y="2118167"/>
              <a:ext cx="540000" cy="540000"/>
            </a:xfrm>
            <a:prstGeom prst="ellipse">
              <a:avLst/>
            </a:prstGeom>
            <a:solidFill>
              <a:srgbClr val="006D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3</a:t>
              </a:r>
            </a:p>
          </p:txBody>
        </p:sp>
        <p:sp>
          <p:nvSpPr>
            <p:cNvPr id="21" name="TextBox 20">
              <a:extLst>
                <a:ext uri="{FF2B5EF4-FFF2-40B4-BE49-F238E27FC236}">
                  <a16:creationId xmlns:a16="http://schemas.microsoft.com/office/drawing/2014/main" id="{464336D9-52BC-B053-7A32-688312F4DB25}"/>
                </a:ext>
              </a:extLst>
            </p:cNvPr>
            <p:cNvSpPr txBox="1"/>
            <p:nvPr/>
          </p:nvSpPr>
          <p:spPr>
            <a:xfrm>
              <a:off x="1342664" y="2265057"/>
              <a:ext cx="8681012" cy="246221"/>
            </a:xfrm>
            <a:prstGeom prst="rect">
              <a:avLst/>
            </a:prstGeom>
            <a:noFill/>
          </p:spPr>
          <p:txBody>
            <a:bodyPr wrap="square" lIns="0" tIns="0" rIns="0" bIns="0" rtlCol="0">
              <a:spAutoFit/>
            </a:bodyPr>
            <a:lstStyle/>
            <a:p>
              <a:r>
                <a:rPr lang="en-US" sz="1600" b="1" dirty="0"/>
                <a:t>Sustainability</a:t>
              </a:r>
              <a:r>
                <a:rPr lang="en-US" sz="1600" dirty="0"/>
                <a:t>: Yes…but not at any cost</a:t>
              </a:r>
            </a:p>
          </p:txBody>
        </p:sp>
      </p:grpSp>
      <p:cxnSp>
        <p:nvCxnSpPr>
          <p:cNvPr id="23" name="Straight Arrow Connector 22">
            <a:extLst>
              <a:ext uri="{FF2B5EF4-FFF2-40B4-BE49-F238E27FC236}">
                <a16:creationId xmlns:a16="http://schemas.microsoft.com/office/drawing/2014/main" id="{E926A48F-7DCC-8E55-C9A3-907D36161E49}"/>
              </a:ext>
            </a:extLst>
          </p:cNvPr>
          <p:cNvCxnSpPr/>
          <p:nvPr/>
        </p:nvCxnSpPr>
        <p:spPr>
          <a:xfrm flipV="1">
            <a:off x="976411" y="3479883"/>
            <a:ext cx="0" cy="97157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589A6A0-0A6A-B884-E340-35C9CD955F46}"/>
              </a:ext>
            </a:extLst>
          </p:cNvPr>
          <p:cNvCxnSpPr>
            <a:cxnSpLocks/>
          </p:cNvCxnSpPr>
          <p:nvPr/>
        </p:nvCxnSpPr>
        <p:spPr>
          <a:xfrm rot="3600000" flipV="1">
            <a:off x="1601905" y="3855049"/>
            <a:ext cx="0" cy="97157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FF3A93BE-12C1-3894-9C20-0564ACEDC2E6}"/>
              </a:ext>
            </a:extLst>
          </p:cNvPr>
          <p:cNvSpPr/>
          <p:nvPr/>
        </p:nvSpPr>
        <p:spPr>
          <a:xfrm rot="5400000">
            <a:off x="6127114" y="3863226"/>
            <a:ext cx="1926771" cy="303044"/>
          </a:xfrm>
          <a:prstGeom prst="triangl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grpSp>
        <p:nvGrpSpPr>
          <p:cNvPr id="26" name="Group 25">
            <a:extLst>
              <a:ext uri="{FF2B5EF4-FFF2-40B4-BE49-F238E27FC236}">
                <a16:creationId xmlns:a16="http://schemas.microsoft.com/office/drawing/2014/main" id="{8983B149-CD68-D42E-E0B1-FABD9CCEE75E}"/>
              </a:ext>
            </a:extLst>
          </p:cNvPr>
          <p:cNvGrpSpPr/>
          <p:nvPr/>
        </p:nvGrpSpPr>
        <p:grpSpPr>
          <a:xfrm>
            <a:off x="7664525" y="2625374"/>
            <a:ext cx="3967302" cy="540000"/>
            <a:chOff x="659757" y="2118167"/>
            <a:chExt cx="3967302" cy="540000"/>
          </a:xfrm>
        </p:grpSpPr>
        <p:sp>
          <p:nvSpPr>
            <p:cNvPr id="27" name="Oval 26">
              <a:extLst>
                <a:ext uri="{FF2B5EF4-FFF2-40B4-BE49-F238E27FC236}">
                  <a16:creationId xmlns:a16="http://schemas.microsoft.com/office/drawing/2014/main" id="{0F322766-5589-7B1E-BAD9-7BFCE767EFD7}"/>
                </a:ext>
              </a:extLst>
            </p:cNvPr>
            <p:cNvSpPr/>
            <p:nvPr/>
          </p:nvSpPr>
          <p:spPr>
            <a:xfrm>
              <a:off x="659757" y="211816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A</a:t>
              </a:r>
            </a:p>
          </p:txBody>
        </p:sp>
        <p:sp>
          <p:nvSpPr>
            <p:cNvPr id="28" name="TextBox 27">
              <a:extLst>
                <a:ext uri="{FF2B5EF4-FFF2-40B4-BE49-F238E27FC236}">
                  <a16:creationId xmlns:a16="http://schemas.microsoft.com/office/drawing/2014/main" id="{141F9CC7-CE23-D3EE-A38B-9D3A20E92965}"/>
                </a:ext>
              </a:extLst>
            </p:cNvPr>
            <p:cNvSpPr txBox="1"/>
            <p:nvPr/>
          </p:nvSpPr>
          <p:spPr>
            <a:xfrm>
              <a:off x="1342664" y="2265057"/>
              <a:ext cx="3284395" cy="246221"/>
            </a:xfrm>
            <a:prstGeom prst="rect">
              <a:avLst/>
            </a:prstGeom>
            <a:noFill/>
          </p:spPr>
          <p:txBody>
            <a:bodyPr wrap="square" lIns="0" tIns="0" rIns="0" bIns="0" rtlCol="0">
              <a:spAutoFit/>
            </a:bodyPr>
            <a:lstStyle/>
            <a:p>
              <a:r>
                <a:rPr lang="en-US" sz="1600" dirty="0"/>
                <a:t>More focus on </a:t>
              </a:r>
              <a:r>
                <a:rPr lang="en-US" sz="1600" b="1" dirty="0"/>
                <a:t>national resources</a:t>
              </a:r>
              <a:endParaRPr lang="en-US" sz="1600" dirty="0"/>
            </a:p>
          </p:txBody>
        </p:sp>
      </p:grpSp>
      <p:grpSp>
        <p:nvGrpSpPr>
          <p:cNvPr id="29" name="Group 28">
            <a:extLst>
              <a:ext uri="{FF2B5EF4-FFF2-40B4-BE49-F238E27FC236}">
                <a16:creationId xmlns:a16="http://schemas.microsoft.com/office/drawing/2014/main" id="{30D48822-ED5A-8DAA-859F-F4FEE907D210}"/>
              </a:ext>
            </a:extLst>
          </p:cNvPr>
          <p:cNvGrpSpPr/>
          <p:nvPr/>
        </p:nvGrpSpPr>
        <p:grpSpPr>
          <a:xfrm>
            <a:off x="7664525" y="3583417"/>
            <a:ext cx="3967302" cy="540000"/>
            <a:chOff x="659757" y="2118167"/>
            <a:chExt cx="3967302" cy="540000"/>
          </a:xfrm>
        </p:grpSpPr>
        <p:sp>
          <p:nvSpPr>
            <p:cNvPr id="30" name="Oval 29">
              <a:extLst>
                <a:ext uri="{FF2B5EF4-FFF2-40B4-BE49-F238E27FC236}">
                  <a16:creationId xmlns:a16="http://schemas.microsoft.com/office/drawing/2014/main" id="{AA4BC040-FCA5-689D-4B26-E3ECCDCA0B56}"/>
                </a:ext>
              </a:extLst>
            </p:cNvPr>
            <p:cNvSpPr/>
            <p:nvPr/>
          </p:nvSpPr>
          <p:spPr>
            <a:xfrm>
              <a:off x="659757" y="211816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B</a:t>
              </a:r>
            </a:p>
          </p:txBody>
        </p:sp>
        <p:sp>
          <p:nvSpPr>
            <p:cNvPr id="31" name="TextBox 30">
              <a:extLst>
                <a:ext uri="{FF2B5EF4-FFF2-40B4-BE49-F238E27FC236}">
                  <a16:creationId xmlns:a16="http://schemas.microsoft.com/office/drawing/2014/main" id="{83AD2016-1ECC-2BE2-136F-071B9B479A5C}"/>
                </a:ext>
              </a:extLst>
            </p:cNvPr>
            <p:cNvSpPr txBox="1"/>
            <p:nvPr/>
          </p:nvSpPr>
          <p:spPr>
            <a:xfrm>
              <a:off x="1342664" y="2265057"/>
              <a:ext cx="3284395" cy="246221"/>
            </a:xfrm>
            <a:prstGeom prst="rect">
              <a:avLst/>
            </a:prstGeom>
            <a:noFill/>
          </p:spPr>
          <p:txBody>
            <a:bodyPr wrap="square" lIns="0" tIns="0" rIns="0" bIns="0" rtlCol="0">
              <a:spAutoFit/>
            </a:bodyPr>
            <a:lstStyle/>
            <a:p>
              <a:r>
                <a:rPr lang="en-US" sz="1600" dirty="0"/>
                <a:t>Reassessment of </a:t>
              </a:r>
              <a:r>
                <a:rPr lang="en-US" sz="1600" b="1" dirty="0"/>
                <a:t>what is strategic</a:t>
              </a:r>
            </a:p>
          </p:txBody>
        </p:sp>
      </p:grpSp>
      <p:grpSp>
        <p:nvGrpSpPr>
          <p:cNvPr id="32" name="Group 31">
            <a:extLst>
              <a:ext uri="{FF2B5EF4-FFF2-40B4-BE49-F238E27FC236}">
                <a16:creationId xmlns:a16="http://schemas.microsoft.com/office/drawing/2014/main" id="{0A067671-5817-69E5-9BDC-D932FBDE9BB8}"/>
              </a:ext>
            </a:extLst>
          </p:cNvPr>
          <p:cNvGrpSpPr/>
          <p:nvPr/>
        </p:nvGrpSpPr>
        <p:grpSpPr>
          <a:xfrm>
            <a:off x="7664525" y="4541460"/>
            <a:ext cx="3967302" cy="541359"/>
            <a:chOff x="659757" y="2118167"/>
            <a:chExt cx="3967302" cy="541359"/>
          </a:xfrm>
        </p:grpSpPr>
        <p:sp>
          <p:nvSpPr>
            <p:cNvPr id="33" name="Oval 32">
              <a:extLst>
                <a:ext uri="{FF2B5EF4-FFF2-40B4-BE49-F238E27FC236}">
                  <a16:creationId xmlns:a16="http://schemas.microsoft.com/office/drawing/2014/main" id="{191A732C-6BBB-F710-94B9-5F8A6BE8A879}"/>
                </a:ext>
              </a:extLst>
            </p:cNvPr>
            <p:cNvSpPr/>
            <p:nvPr/>
          </p:nvSpPr>
          <p:spPr>
            <a:xfrm>
              <a:off x="659757" y="211816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C</a:t>
              </a:r>
            </a:p>
          </p:txBody>
        </p:sp>
        <p:sp>
          <p:nvSpPr>
            <p:cNvPr id="34" name="TextBox 33">
              <a:extLst>
                <a:ext uri="{FF2B5EF4-FFF2-40B4-BE49-F238E27FC236}">
                  <a16:creationId xmlns:a16="http://schemas.microsoft.com/office/drawing/2014/main" id="{8505EB4E-9366-47D8-D970-EB6F8E33BD0F}"/>
                </a:ext>
              </a:extLst>
            </p:cNvPr>
            <p:cNvSpPr txBox="1"/>
            <p:nvPr/>
          </p:nvSpPr>
          <p:spPr>
            <a:xfrm>
              <a:off x="1342664" y="2167083"/>
              <a:ext cx="3284395" cy="492443"/>
            </a:xfrm>
            <a:prstGeom prst="rect">
              <a:avLst/>
            </a:prstGeom>
            <a:noFill/>
          </p:spPr>
          <p:txBody>
            <a:bodyPr wrap="square" lIns="0" tIns="0" rIns="0" bIns="0" rtlCol="0">
              <a:spAutoFit/>
            </a:bodyPr>
            <a:lstStyle/>
            <a:p>
              <a:r>
                <a:rPr lang="en-US" sz="1600" b="1" dirty="0"/>
                <a:t>Less appetite for high cost, low carbon options</a:t>
              </a:r>
            </a:p>
          </p:txBody>
        </p:sp>
      </p:grpSp>
    </p:spTree>
    <p:extLst>
      <p:ext uri="{BB962C8B-B14F-4D97-AF65-F5344CB8AC3E}">
        <p14:creationId xmlns:p14="http://schemas.microsoft.com/office/powerpoint/2010/main" val="2913094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4B03A-6878-8E4D-C124-836CDBB0B389}"/>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6CBE1F18-91D8-FA99-7C8E-4C344C4E46D4}"/>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D17FC3F6-77CF-7B19-F9B1-5724EFBE8F87}"/>
              </a:ext>
            </a:extLst>
          </p:cNvPr>
          <p:cNvSpPr>
            <a:spLocks noGrp="1"/>
          </p:cNvSpPr>
          <p:nvPr>
            <p:ph type="sldNum" sz="quarter" idx="12"/>
          </p:nvPr>
        </p:nvSpPr>
        <p:spPr/>
        <p:txBody>
          <a:bodyPr/>
          <a:lstStyle/>
          <a:p>
            <a:fld id="{5246FB18-5DF1-419A-B975-14AFDDD65B9F}" type="slidenum">
              <a:rPr lang="en-US" smtClean="0"/>
              <a:t>32</a:t>
            </a:fld>
            <a:endParaRPr lang="en-US"/>
          </a:p>
        </p:txBody>
      </p:sp>
      <p:sp>
        <p:nvSpPr>
          <p:cNvPr id="5" name="Title 4">
            <a:extLst>
              <a:ext uri="{FF2B5EF4-FFF2-40B4-BE49-F238E27FC236}">
                <a16:creationId xmlns:a16="http://schemas.microsoft.com/office/drawing/2014/main" id="{3A1CB2D4-EA14-3B58-3C8E-4F54E1080ECF}"/>
              </a:ext>
            </a:extLst>
          </p:cNvPr>
          <p:cNvSpPr>
            <a:spLocks noGrp="1"/>
          </p:cNvSpPr>
          <p:nvPr>
            <p:ph type="title"/>
          </p:nvPr>
        </p:nvSpPr>
        <p:spPr/>
        <p:txBody>
          <a:bodyPr/>
          <a:lstStyle/>
          <a:p>
            <a:r>
              <a:rPr lang="en-US" b="1" dirty="0"/>
              <a:t>Policy versus technology | </a:t>
            </a:r>
            <a:r>
              <a:rPr lang="en-US" b="1" dirty="0">
                <a:solidFill>
                  <a:schemeClr val="accent1"/>
                </a:solidFill>
              </a:rPr>
              <a:t>Focus on cost-competitiveness is increasing as concern about policy stability rises</a:t>
            </a:r>
          </a:p>
        </p:txBody>
      </p:sp>
      <p:sp>
        <p:nvSpPr>
          <p:cNvPr id="6" name="Text Placeholder 5">
            <a:extLst>
              <a:ext uri="{FF2B5EF4-FFF2-40B4-BE49-F238E27FC236}">
                <a16:creationId xmlns:a16="http://schemas.microsoft.com/office/drawing/2014/main" id="{55F216A7-3F4F-B1AC-11FB-2EB6C8BA0E61}"/>
              </a:ext>
            </a:extLst>
          </p:cNvPr>
          <p:cNvSpPr>
            <a:spLocks noGrp="1"/>
          </p:cNvSpPr>
          <p:nvPr>
            <p:ph type="body" sz="quarter" idx="15"/>
          </p:nvPr>
        </p:nvSpPr>
        <p:spPr/>
        <p:txBody>
          <a:bodyPr/>
          <a:lstStyle/>
          <a:p>
            <a:endParaRPr lang="en-US"/>
          </a:p>
        </p:txBody>
      </p:sp>
      <p:sp>
        <p:nvSpPr>
          <p:cNvPr id="7" name="Rectangle 6">
            <a:extLst>
              <a:ext uri="{FF2B5EF4-FFF2-40B4-BE49-F238E27FC236}">
                <a16:creationId xmlns:a16="http://schemas.microsoft.com/office/drawing/2014/main" id="{1E5972AA-9CAF-062D-D49F-A37E6AA2E638}"/>
              </a:ext>
            </a:extLst>
          </p:cNvPr>
          <p:cNvSpPr/>
          <p:nvPr/>
        </p:nvSpPr>
        <p:spPr>
          <a:xfrm>
            <a:off x="1099459" y="3743067"/>
            <a:ext cx="1502228" cy="1752600"/>
          </a:xfrm>
          <a:prstGeom prst="rect">
            <a:avLst/>
          </a:prstGeom>
          <a:solidFill>
            <a:schemeClr val="accent4"/>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Fossil Fuel</a:t>
            </a:r>
          </a:p>
        </p:txBody>
      </p:sp>
      <p:sp>
        <p:nvSpPr>
          <p:cNvPr id="8" name="Rectangle 7">
            <a:extLst>
              <a:ext uri="{FF2B5EF4-FFF2-40B4-BE49-F238E27FC236}">
                <a16:creationId xmlns:a16="http://schemas.microsoft.com/office/drawing/2014/main" id="{89BB1B3B-69E4-4018-2717-C442B71C0101}"/>
              </a:ext>
            </a:extLst>
          </p:cNvPr>
          <p:cNvSpPr/>
          <p:nvPr/>
        </p:nvSpPr>
        <p:spPr>
          <a:xfrm>
            <a:off x="10112830" y="1872342"/>
            <a:ext cx="1502228" cy="3623324"/>
          </a:xfrm>
          <a:prstGeom prst="rect">
            <a:avLst/>
          </a:prstGeom>
          <a:solidFill>
            <a:schemeClr val="accent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Low Carbon Alternative</a:t>
            </a:r>
          </a:p>
        </p:txBody>
      </p:sp>
      <p:sp>
        <p:nvSpPr>
          <p:cNvPr id="9" name="Rectangle 8">
            <a:extLst>
              <a:ext uri="{FF2B5EF4-FFF2-40B4-BE49-F238E27FC236}">
                <a16:creationId xmlns:a16="http://schemas.microsoft.com/office/drawing/2014/main" id="{7C0A0070-4044-50A4-9156-C7462F68856F}"/>
              </a:ext>
            </a:extLst>
          </p:cNvPr>
          <p:cNvSpPr/>
          <p:nvPr/>
        </p:nvSpPr>
        <p:spPr>
          <a:xfrm>
            <a:off x="8088090" y="1872342"/>
            <a:ext cx="1502228" cy="648111"/>
          </a:xfrm>
          <a:prstGeom prst="rect">
            <a:avLst/>
          </a:prstGeom>
          <a:solidFill>
            <a:schemeClr val="accent5">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Cost Compression</a:t>
            </a:r>
          </a:p>
        </p:txBody>
      </p:sp>
      <p:sp>
        <p:nvSpPr>
          <p:cNvPr id="10" name="Rectangle 9">
            <a:extLst>
              <a:ext uri="{FF2B5EF4-FFF2-40B4-BE49-F238E27FC236}">
                <a16:creationId xmlns:a16="http://schemas.microsoft.com/office/drawing/2014/main" id="{AC04FB99-83B2-01A1-804A-0C1BD3E7C2D5}"/>
              </a:ext>
            </a:extLst>
          </p:cNvPr>
          <p:cNvSpPr/>
          <p:nvPr/>
        </p:nvSpPr>
        <p:spPr>
          <a:xfrm>
            <a:off x="3135088" y="3107131"/>
            <a:ext cx="1502228" cy="648111"/>
          </a:xfrm>
          <a:prstGeom prst="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Carbon Cost Increase</a:t>
            </a:r>
          </a:p>
        </p:txBody>
      </p:sp>
      <p:sp>
        <p:nvSpPr>
          <p:cNvPr id="11" name="Rectangle 10">
            <a:extLst>
              <a:ext uri="{FF2B5EF4-FFF2-40B4-BE49-F238E27FC236}">
                <a16:creationId xmlns:a16="http://schemas.microsoft.com/office/drawing/2014/main" id="{D11BC4D0-0876-F1C6-237A-800F78319FD6}"/>
              </a:ext>
            </a:extLst>
          </p:cNvPr>
          <p:cNvSpPr/>
          <p:nvPr/>
        </p:nvSpPr>
        <p:spPr>
          <a:xfrm>
            <a:off x="4968597" y="2670192"/>
            <a:ext cx="2879999" cy="32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Gap for policy to bridge</a:t>
            </a:r>
          </a:p>
        </p:txBody>
      </p:sp>
      <p:grpSp>
        <p:nvGrpSpPr>
          <p:cNvPr id="15" name="Group 14">
            <a:extLst>
              <a:ext uri="{FF2B5EF4-FFF2-40B4-BE49-F238E27FC236}">
                <a16:creationId xmlns:a16="http://schemas.microsoft.com/office/drawing/2014/main" id="{8A946E20-9F01-6364-6882-D012CF026222}"/>
              </a:ext>
            </a:extLst>
          </p:cNvPr>
          <p:cNvGrpSpPr/>
          <p:nvPr/>
        </p:nvGrpSpPr>
        <p:grpSpPr>
          <a:xfrm>
            <a:off x="459203" y="2127416"/>
            <a:ext cx="313683" cy="3420000"/>
            <a:chOff x="459203" y="2127416"/>
            <a:chExt cx="313683" cy="3420000"/>
          </a:xfrm>
        </p:grpSpPr>
        <p:cxnSp>
          <p:nvCxnSpPr>
            <p:cNvPr id="13" name="Straight Arrow Connector 12">
              <a:extLst>
                <a:ext uri="{FF2B5EF4-FFF2-40B4-BE49-F238E27FC236}">
                  <a16:creationId xmlns:a16="http://schemas.microsoft.com/office/drawing/2014/main" id="{953CFC58-AF0A-E1D7-E478-C4D0B9639E62}"/>
                </a:ext>
              </a:extLst>
            </p:cNvPr>
            <p:cNvCxnSpPr/>
            <p:nvPr/>
          </p:nvCxnSpPr>
          <p:spPr>
            <a:xfrm flipV="1">
              <a:off x="772886" y="2127416"/>
              <a:ext cx="0" cy="342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C679F1F-D389-9DD8-F0C5-31DB22D63FC9}"/>
                </a:ext>
              </a:extLst>
            </p:cNvPr>
            <p:cNvSpPr txBox="1"/>
            <p:nvPr/>
          </p:nvSpPr>
          <p:spPr>
            <a:xfrm rot="16200000">
              <a:off x="-276718" y="3576282"/>
              <a:ext cx="1687285" cy="215444"/>
            </a:xfrm>
            <a:prstGeom prst="rect">
              <a:avLst/>
            </a:prstGeom>
            <a:noFill/>
          </p:spPr>
          <p:txBody>
            <a:bodyPr wrap="square" lIns="0" tIns="0" rIns="0" bIns="0" rtlCol="0">
              <a:spAutoFit/>
            </a:bodyPr>
            <a:lstStyle/>
            <a:p>
              <a:pPr algn="ctr"/>
              <a:r>
                <a:rPr lang="en-US" sz="1400" b="1" dirty="0"/>
                <a:t>Cost ($/b)</a:t>
              </a:r>
            </a:p>
          </p:txBody>
        </p:sp>
      </p:grpSp>
      <p:cxnSp>
        <p:nvCxnSpPr>
          <p:cNvPr id="17" name="Straight Connector 16">
            <a:extLst>
              <a:ext uri="{FF2B5EF4-FFF2-40B4-BE49-F238E27FC236}">
                <a16:creationId xmlns:a16="http://schemas.microsoft.com/office/drawing/2014/main" id="{DC85D77D-0723-AB72-9BFA-491C39163837}"/>
              </a:ext>
            </a:extLst>
          </p:cNvPr>
          <p:cNvCxnSpPr/>
          <p:nvPr/>
        </p:nvCxnSpPr>
        <p:spPr>
          <a:xfrm flipH="1">
            <a:off x="4996546" y="2563997"/>
            <a:ext cx="2880000" cy="0"/>
          </a:xfrm>
          <a:prstGeom prst="line">
            <a:avLst/>
          </a:prstGeom>
          <a:ln w="571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9207D76-B3C7-F7ED-C5A9-D4C9205CCE37}"/>
              </a:ext>
            </a:extLst>
          </p:cNvPr>
          <p:cNvCxnSpPr/>
          <p:nvPr/>
        </p:nvCxnSpPr>
        <p:spPr>
          <a:xfrm flipH="1">
            <a:off x="5002195" y="3096245"/>
            <a:ext cx="2880000" cy="0"/>
          </a:xfrm>
          <a:prstGeom prst="line">
            <a:avLst/>
          </a:prstGeom>
          <a:ln w="5715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8ED61DB-CFEA-C790-2806-8F14AC084A47}"/>
              </a:ext>
            </a:extLst>
          </p:cNvPr>
          <p:cNvSpPr txBox="1"/>
          <p:nvPr/>
        </p:nvSpPr>
        <p:spPr>
          <a:xfrm>
            <a:off x="3468462" y="4726655"/>
            <a:ext cx="1730450" cy="1077218"/>
          </a:xfrm>
          <a:prstGeom prst="rect">
            <a:avLst/>
          </a:prstGeom>
          <a:noFill/>
        </p:spPr>
        <p:txBody>
          <a:bodyPr wrap="square" lIns="0" tIns="0" rIns="0" bIns="0" rtlCol="0">
            <a:spAutoFit/>
          </a:bodyPr>
          <a:lstStyle/>
          <a:p>
            <a:pPr algn="l"/>
            <a:r>
              <a:rPr lang="en-US" sz="1400" b="1" dirty="0"/>
              <a:t>Growing concern </a:t>
            </a:r>
            <a:r>
              <a:rPr lang="en-US" sz="1400" dirty="0"/>
              <a:t>about support low carbon alternatives will get from rising carbon prices</a:t>
            </a:r>
          </a:p>
        </p:txBody>
      </p:sp>
      <p:sp>
        <p:nvSpPr>
          <p:cNvPr id="22" name="Arrow: Up-Down 21">
            <a:extLst>
              <a:ext uri="{FF2B5EF4-FFF2-40B4-BE49-F238E27FC236}">
                <a16:creationId xmlns:a16="http://schemas.microsoft.com/office/drawing/2014/main" id="{0A00A402-519E-6D9E-AF53-C40FA59D84DB}"/>
              </a:ext>
            </a:extLst>
          </p:cNvPr>
          <p:cNvSpPr/>
          <p:nvPr/>
        </p:nvSpPr>
        <p:spPr>
          <a:xfrm>
            <a:off x="5116286" y="2574884"/>
            <a:ext cx="272134" cy="543134"/>
          </a:xfrm>
          <a:prstGeom prst="upDown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8" name="TextBox 27">
            <a:extLst>
              <a:ext uri="{FF2B5EF4-FFF2-40B4-BE49-F238E27FC236}">
                <a16:creationId xmlns:a16="http://schemas.microsoft.com/office/drawing/2014/main" id="{B0D33FD0-9D25-D2A9-F1BC-86559C882579}"/>
              </a:ext>
            </a:extLst>
          </p:cNvPr>
          <p:cNvSpPr txBox="1"/>
          <p:nvPr/>
        </p:nvSpPr>
        <p:spPr>
          <a:xfrm>
            <a:off x="5566071" y="4151354"/>
            <a:ext cx="1626990" cy="876692"/>
          </a:xfrm>
          <a:prstGeom prst="rect">
            <a:avLst/>
          </a:prstGeom>
          <a:noFill/>
        </p:spPr>
        <p:txBody>
          <a:bodyPr wrap="square" lIns="0" tIns="0" rIns="0" bIns="0" rtlCol="0">
            <a:spAutoFit/>
          </a:bodyPr>
          <a:lstStyle/>
          <a:p>
            <a:pPr algn="l"/>
            <a:r>
              <a:rPr lang="en-US" sz="1400" b="1" dirty="0"/>
              <a:t>Less willingness to rely on policy </a:t>
            </a:r>
            <a:r>
              <a:rPr lang="en-US" sz="1400" dirty="0"/>
              <a:t>to support business cases</a:t>
            </a:r>
          </a:p>
        </p:txBody>
      </p:sp>
      <p:sp>
        <p:nvSpPr>
          <p:cNvPr id="30" name="TextBox 29">
            <a:extLst>
              <a:ext uri="{FF2B5EF4-FFF2-40B4-BE49-F238E27FC236}">
                <a16:creationId xmlns:a16="http://schemas.microsoft.com/office/drawing/2014/main" id="{65391279-7300-231A-1ECA-4658FC283D49}"/>
              </a:ext>
            </a:extLst>
          </p:cNvPr>
          <p:cNvSpPr txBox="1"/>
          <p:nvPr/>
        </p:nvSpPr>
        <p:spPr>
          <a:xfrm>
            <a:off x="8604713" y="3470927"/>
            <a:ext cx="1409877" cy="646331"/>
          </a:xfrm>
          <a:prstGeom prst="rect">
            <a:avLst/>
          </a:prstGeom>
          <a:noFill/>
        </p:spPr>
        <p:txBody>
          <a:bodyPr wrap="square" lIns="0" tIns="0" rIns="0" bIns="0" rtlCol="0">
            <a:spAutoFit/>
          </a:bodyPr>
          <a:lstStyle/>
          <a:p>
            <a:pPr algn="l"/>
            <a:r>
              <a:rPr lang="en-US" sz="1400" b="1" dirty="0"/>
              <a:t>Greater focus on cost-competitiveness</a:t>
            </a:r>
            <a:endParaRPr lang="en-US" sz="1400" dirty="0"/>
          </a:p>
        </p:txBody>
      </p:sp>
      <p:grpSp>
        <p:nvGrpSpPr>
          <p:cNvPr id="35" name="Group 34">
            <a:extLst>
              <a:ext uri="{FF2B5EF4-FFF2-40B4-BE49-F238E27FC236}">
                <a16:creationId xmlns:a16="http://schemas.microsoft.com/office/drawing/2014/main" id="{44211CB2-1A23-9A6C-3DF5-09DC23AF0227}"/>
              </a:ext>
            </a:extLst>
          </p:cNvPr>
          <p:cNvGrpSpPr/>
          <p:nvPr/>
        </p:nvGrpSpPr>
        <p:grpSpPr>
          <a:xfrm>
            <a:off x="3096831" y="3431187"/>
            <a:ext cx="324000" cy="1552930"/>
            <a:chOff x="3096831" y="3431187"/>
            <a:chExt cx="324000" cy="1552930"/>
          </a:xfrm>
        </p:grpSpPr>
        <p:sp>
          <p:nvSpPr>
            <p:cNvPr id="31" name="Oval 30">
              <a:extLst>
                <a:ext uri="{FF2B5EF4-FFF2-40B4-BE49-F238E27FC236}">
                  <a16:creationId xmlns:a16="http://schemas.microsoft.com/office/drawing/2014/main" id="{29A8DC56-CBC1-E846-DF51-48AF142AF5D5}"/>
                </a:ext>
              </a:extLst>
            </p:cNvPr>
            <p:cNvSpPr/>
            <p:nvPr/>
          </p:nvSpPr>
          <p:spPr>
            <a:xfrm>
              <a:off x="3096831" y="4660117"/>
              <a:ext cx="324000" cy="324000"/>
            </a:xfrm>
            <a:prstGeom prst="ellipse">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1</a:t>
              </a:r>
            </a:p>
          </p:txBody>
        </p:sp>
        <p:cxnSp>
          <p:nvCxnSpPr>
            <p:cNvPr id="33" name="Connector: Elbow 32">
              <a:extLst>
                <a:ext uri="{FF2B5EF4-FFF2-40B4-BE49-F238E27FC236}">
                  <a16:creationId xmlns:a16="http://schemas.microsoft.com/office/drawing/2014/main" id="{D4664273-CEED-45D4-5360-DABA2A3FCCFB}"/>
                </a:ext>
              </a:extLst>
            </p:cNvPr>
            <p:cNvCxnSpPr>
              <a:stCxn id="10" idx="1"/>
              <a:endCxn id="31" idx="2"/>
            </p:cNvCxnSpPr>
            <p:nvPr/>
          </p:nvCxnSpPr>
          <p:spPr>
            <a:xfrm rot="10800000" flipV="1">
              <a:off x="3096832" y="3431187"/>
              <a:ext cx="38257" cy="1390930"/>
            </a:xfrm>
            <a:prstGeom prst="bentConnector3">
              <a:avLst>
                <a:gd name="adj1" fmla="val 697538"/>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978DB10B-054D-D3C7-77A1-A163615B9E79}"/>
              </a:ext>
            </a:extLst>
          </p:cNvPr>
          <p:cNvGrpSpPr/>
          <p:nvPr/>
        </p:nvGrpSpPr>
        <p:grpSpPr>
          <a:xfrm>
            <a:off x="5143830" y="2846451"/>
            <a:ext cx="324000" cy="1544142"/>
            <a:chOff x="3096831" y="3026820"/>
            <a:chExt cx="324000" cy="1544142"/>
          </a:xfrm>
        </p:grpSpPr>
        <p:sp>
          <p:nvSpPr>
            <p:cNvPr id="37" name="Oval 36">
              <a:extLst>
                <a:ext uri="{FF2B5EF4-FFF2-40B4-BE49-F238E27FC236}">
                  <a16:creationId xmlns:a16="http://schemas.microsoft.com/office/drawing/2014/main" id="{FD96B15B-442C-8461-EB68-64E2CF98EC0E}"/>
                </a:ext>
              </a:extLst>
            </p:cNvPr>
            <p:cNvSpPr/>
            <p:nvPr/>
          </p:nvSpPr>
          <p:spPr>
            <a:xfrm>
              <a:off x="3096831" y="4246962"/>
              <a:ext cx="324000" cy="324000"/>
            </a:xfrm>
            <a:prstGeom prst="ellipse">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2</a:t>
              </a:r>
            </a:p>
          </p:txBody>
        </p:sp>
        <p:cxnSp>
          <p:nvCxnSpPr>
            <p:cNvPr id="38" name="Connector: Elbow 37">
              <a:extLst>
                <a:ext uri="{FF2B5EF4-FFF2-40B4-BE49-F238E27FC236}">
                  <a16:creationId xmlns:a16="http://schemas.microsoft.com/office/drawing/2014/main" id="{25845A50-0849-FD2A-4132-E40DFD3DE72C}"/>
                </a:ext>
              </a:extLst>
            </p:cNvPr>
            <p:cNvCxnSpPr>
              <a:cxnSpLocks/>
              <a:stCxn id="22" idx="2"/>
              <a:endCxn id="37" idx="2"/>
            </p:cNvCxnSpPr>
            <p:nvPr/>
          </p:nvCxnSpPr>
          <p:spPr>
            <a:xfrm rot="10800000" flipV="1">
              <a:off x="3096831" y="3026820"/>
              <a:ext cx="40490" cy="1382142"/>
            </a:xfrm>
            <a:prstGeom prst="bentConnector3">
              <a:avLst>
                <a:gd name="adj1" fmla="val 732611"/>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026AC3FB-BD2F-6248-EE21-8DF5553E7BB5}"/>
              </a:ext>
            </a:extLst>
          </p:cNvPr>
          <p:cNvGrpSpPr/>
          <p:nvPr/>
        </p:nvGrpSpPr>
        <p:grpSpPr>
          <a:xfrm>
            <a:off x="8088089" y="2196397"/>
            <a:ext cx="429020" cy="1555438"/>
            <a:chOff x="2991811" y="3015524"/>
            <a:chExt cx="429020" cy="1555438"/>
          </a:xfrm>
        </p:grpSpPr>
        <p:sp>
          <p:nvSpPr>
            <p:cNvPr id="42" name="Oval 41">
              <a:extLst>
                <a:ext uri="{FF2B5EF4-FFF2-40B4-BE49-F238E27FC236}">
                  <a16:creationId xmlns:a16="http://schemas.microsoft.com/office/drawing/2014/main" id="{177D190C-6A53-417D-D7D7-82EF43F9469D}"/>
                </a:ext>
              </a:extLst>
            </p:cNvPr>
            <p:cNvSpPr/>
            <p:nvPr/>
          </p:nvSpPr>
          <p:spPr>
            <a:xfrm>
              <a:off x="3096831" y="4246962"/>
              <a:ext cx="324000" cy="324000"/>
            </a:xfrm>
            <a:prstGeom prst="ellipse">
              <a:avLst/>
            </a:prstGeom>
            <a:solidFill>
              <a:schemeClr val="accent5">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3</a:t>
              </a:r>
            </a:p>
          </p:txBody>
        </p:sp>
        <p:cxnSp>
          <p:nvCxnSpPr>
            <p:cNvPr id="43" name="Connector: Elbow 42">
              <a:extLst>
                <a:ext uri="{FF2B5EF4-FFF2-40B4-BE49-F238E27FC236}">
                  <a16:creationId xmlns:a16="http://schemas.microsoft.com/office/drawing/2014/main" id="{94CB2176-2D14-DB5D-5729-09392A212CDC}"/>
                </a:ext>
              </a:extLst>
            </p:cNvPr>
            <p:cNvCxnSpPr>
              <a:cxnSpLocks/>
              <a:stCxn id="9" idx="1"/>
              <a:endCxn id="42" idx="2"/>
            </p:cNvCxnSpPr>
            <p:nvPr/>
          </p:nvCxnSpPr>
          <p:spPr>
            <a:xfrm rot="10800000" flipH="1" flipV="1">
              <a:off x="2991811" y="3015524"/>
              <a:ext cx="105019" cy="1393437"/>
            </a:xfrm>
            <a:prstGeom prst="bentConnector3">
              <a:avLst>
                <a:gd name="adj1" fmla="val -13475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9120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0BF86-6F31-DE89-6CF9-EB2847CB5211}"/>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FC4F68-5C8F-AF78-5EBD-835F8DCC3474}"/>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034CD671-22B0-4E83-2A17-63FE2AD83FA5}"/>
              </a:ext>
            </a:extLst>
          </p:cNvPr>
          <p:cNvSpPr>
            <a:spLocks noGrp="1"/>
          </p:cNvSpPr>
          <p:nvPr>
            <p:ph type="sldNum" sz="quarter" idx="12"/>
          </p:nvPr>
        </p:nvSpPr>
        <p:spPr/>
        <p:txBody>
          <a:bodyPr/>
          <a:lstStyle/>
          <a:p>
            <a:fld id="{5CFA18E4-D58E-4B28-B105-28D9665A8EBC}" type="slidenum">
              <a:rPr lang="en-US" smtClean="0"/>
              <a:t>33</a:t>
            </a:fld>
            <a:endParaRPr lang="en-US"/>
          </a:p>
        </p:txBody>
      </p:sp>
      <p:sp>
        <p:nvSpPr>
          <p:cNvPr id="5" name="Title 4">
            <a:extLst>
              <a:ext uri="{FF2B5EF4-FFF2-40B4-BE49-F238E27FC236}">
                <a16:creationId xmlns:a16="http://schemas.microsoft.com/office/drawing/2014/main" id="{CFE2C91B-1822-777B-4217-9DF108ED8D27}"/>
              </a:ext>
            </a:extLst>
          </p:cNvPr>
          <p:cNvSpPr>
            <a:spLocks noGrp="1"/>
          </p:cNvSpPr>
          <p:nvPr>
            <p:ph type="title"/>
          </p:nvPr>
        </p:nvSpPr>
        <p:spPr/>
        <p:txBody>
          <a:bodyPr/>
          <a:lstStyle/>
          <a:p>
            <a:r>
              <a:rPr lang="en-US" b="1" dirty="0"/>
              <a:t>Technology outlook | </a:t>
            </a:r>
            <a:r>
              <a:rPr lang="en-US" b="1" dirty="0">
                <a:solidFill>
                  <a:schemeClr val="accent1"/>
                </a:solidFill>
              </a:rPr>
              <a:t>While there is a path to competitiveness for several key technologies, others will continue to rely on policy support</a:t>
            </a:r>
          </a:p>
        </p:txBody>
      </p:sp>
      <p:sp>
        <p:nvSpPr>
          <p:cNvPr id="6" name="Rectangle 5">
            <a:extLst>
              <a:ext uri="{FF2B5EF4-FFF2-40B4-BE49-F238E27FC236}">
                <a16:creationId xmlns:a16="http://schemas.microsoft.com/office/drawing/2014/main" id="{EB87243E-1EC2-2CDA-8650-9E657E41AA64}"/>
              </a:ext>
            </a:extLst>
          </p:cNvPr>
          <p:cNvSpPr/>
          <p:nvPr/>
        </p:nvSpPr>
        <p:spPr>
          <a:xfrm>
            <a:off x="567039" y="1974273"/>
            <a:ext cx="3100952" cy="509154"/>
          </a:xfrm>
          <a:prstGeom prst="rect">
            <a:avLst/>
          </a:prstGeom>
          <a:solidFill>
            <a:srgbClr val="54BAA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Competitive today</a:t>
            </a:r>
          </a:p>
        </p:txBody>
      </p:sp>
      <p:sp>
        <p:nvSpPr>
          <p:cNvPr id="7" name="Rectangle 6">
            <a:extLst>
              <a:ext uri="{FF2B5EF4-FFF2-40B4-BE49-F238E27FC236}">
                <a16:creationId xmlns:a16="http://schemas.microsoft.com/office/drawing/2014/main" id="{C6BE498C-0325-4C67-8F81-BD6A92AEA691}"/>
              </a:ext>
            </a:extLst>
          </p:cNvPr>
          <p:cNvSpPr/>
          <p:nvPr/>
        </p:nvSpPr>
        <p:spPr>
          <a:xfrm>
            <a:off x="4545524" y="1974273"/>
            <a:ext cx="3100952" cy="509154"/>
          </a:xfrm>
          <a:prstGeom prst="rect">
            <a:avLst/>
          </a:prstGeom>
          <a:solidFill>
            <a:srgbClr val="F1A64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Competitive by 2040</a:t>
            </a:r>
          </a:p>
        </p:txBody>
      </p:sp>
      <p:sp>
        <p:nvSpPr>
          <p:cNvPr id="8" name="Rectangle 7">
            <a:extLst>
              <a:ext uri="{FF2B5EF4-FFF2-40B4-BE49-F238E27FC236}">
                <a16:creationId xmlns:a16="http://schemas.microsoft.com/office/drawing/2014/main" id="{F3589425-3BDB-22EF-BA6F-E495F70D778A}"/>
              </a:ext>
            </a:extLst>
          </p:cNvPr>
          <p:cNvSpPr/>
          <p:nvPr/>
        </p:nvSpPr>
        <p:spPr>
          <a:xfrm>
            <a:off x="8524009" y="1974273"/>
            <a:ext cx="3100952" cy="509154"/>
          </a:xfrm>
          <a:prstGeom prst="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Requiring policy support in 2040</a:t>
            </a:r>
          </a:p>
        </p:txBody>
      </p:sp>
      <p:sp>
        <p:nvSpPr>
          <p:cNvPr id="9" name="TextBox 8">
            <a:extLst>
              <a:ext uri="{FF2B5EF4-FFF2-40B4-BE49-F238E27FC236}">
                <a16:creationId xmlns:a16="http://schemas.microsoft.com/office/drawing/2014/main" id="{12D6BC2B-EBA7-A020-6E61-C15C8687756C}"/>
              </a:ext>
            </a:extLst>
          </p:cNvPr>
          <p:cNvSpPr txBox="1"/>
          <p:nvPr/>
        </p:nvSpPr>
        <p:spPr>
          <a:xfrm>
            <a:off x="567039" y="2639291"/>
            <a:ext cx="3100952" cy="830997"/>
          </a:xfrm>
          <a:prstGeom prst="rect">
            <a:avLst/>
          </a:prstGeom>
          <a:noFill/>
        </p:spPr>
        <p:txBody>
          <a:bodyPr wrap="square" lIns="0" tIns="0" rIns="0" bIns="0" rtlCol="0">
            <a:spAutoFit/>
          </a:bodyPr>
          <a:lstStyle/>
          <a:p>
            <a:pPr algn="l"/>
            <a:r>
              <a:rPr lang="en-US" dirty="0"/>
              <a:t>Wind</a:t>
            </a:r>
          </a:p>
          <a:p>
            <a:pPr algn="l"/>
            <a:endParaRPr lang="en-US" dirty="0"/>
          </a:p>
          <a:p>
            <a:pPr algn="l"/>
            <a:r>
              <a:rPr lang="en-US" dirty="0"/>
              <a:t>Solar </a:t>
            </a:r>
            <a:endParaRPr lang="en-US" sz="2000" dirty="0"/>
          </a:p>
        </p:txBody>
      </p:sp>
      <p:sp>
        <p:nvSpPr>
          <p:cNvPr id="10" name="TextBox 9">
            <a:extLst>
              <a:ext uri="{FF2B5EF4-FFF2-40B4-BE49-F238E27FC236}">
                <a16:creationId xmlns:a16="http://schemas.microsoft.com/office/drawing/2014/main" id="{E3AB3EE0-46F9-DB60-549E-36F84C3D6D4D}"/>
              </a:ext>
            </a:extLst>
          </p:cNvPr>
          <p:cNvSpPr txBox="1"/>
          <p:nvPr/>
        </p:nvSpPr>
        <p:spPr>
          <a:xfrm>
            <a:off x="4619575" y="2639291"/>
            <a:ext cx="3100952" cy="1938992"/>
          </a:xfrm>
          <a:prstGeom prst="rect">
            <a:avLst/>
          </a:prstGeom>
          <a:noFill/>
        </p:spPr>
        <p:txBody>
          <a:bodyPr wrap="square" lIns="0" tIns="0" rIns="0" bIns="0" rtlCol="0">
            <a:spAutoFit/>
          </a:bodyPr>
          <a:lstStyle/>
          <a:p>
            <a:pPr algn="l"/>
            <a:r>
              <a:rPr lang="en-US" dirty="0"/>
              <a:t>Wind</a:t>
            </a:r>
          </a:p>
          <a:p>
            <a:pPr algn="l"/>
            <a:endParaRPr lang="en-US" dirty="0"/>
          </a:p>
          <a:p>
            <a:pPr algn="l"/>
            <a:r>
              <a:rPr lang="en-US" dirty="0"/>
              <a:t>Solar </a:t>
            </a:r>
          </a:p>
          <a:p>
            <a:pPr algn="l"/>
            <a:endParaRPr lang="en-US" dirty="0"/>
          </a:p>
          <a:p>
            <a:pPr algn="l"/>
            <a:r>
              <a:rPr lang="en-US" dirty="0"/>
              <a:t>EVs </a:t>
            </a:r>
          </a:p>
          <a:p>
            <a:pPr algn="l"/>
            <a:endParaRPr lang="en-US" dirty="0"/>
          </a:p>
          <a:p>
            <a:pPr algn="l"/>
            <a:r>
              <a:rPr lang="en-US" dirty="0"/>
              <a:t>CCS</a:t>
            </a:r>
          </a:p>
        </p:txBody>
      </p:sp>
      <p:sp>
        <p:nvSpPr>
          <p:cNvPr id="11" name="TextBox 10">
            <a:extLst>
              <a:ext uri="{FF2B5EF4-FFF2-40B4-BE49-F238E27FC236}">
                <a16:creationId xmlns:a16="http://schemas.microsoft.com/office/drawing/2014/main" id="{E35F89B7-3681-2750-65FD-827186494F41}"/>
              </a:ext>
            </a:extLst>
          </p:cNvPr>
          <p:cNvSpPr txBox="1"/>
          <p:nvPr/>
        </p:nvSpPr>
        <p:spPr>
          <a:xfrm>
            <a:off x="8524009" y="2639291"/>
            <a:ext cx="3100952" cy="3600986"/>
          </a:xfrm>
          <a:prstGeom prst="rect">
            <a:avLst/>
          </a:prstGeom>
          <a:noFill/>
        </p:spPr>
        <p:txBody>
          <a:bodyPr wrap="square" lIns="0" tIns="0" rIns="0" bIns="0" rtlCol="0">
            <a:spAutoFit/>
          </a:bodyPr>
          <a:lstStyle/>
          <a:p>
            <a:pPr algn="l"/>
            <a:r>
              <a:rPr lang="en-US" dirty="0">
                <a:solidFill>
                  <a:schemeClr val="bg1"/>
                </a:solidFill>
              </a:rPr>
              <a:t>Wind</a:t>
            </a:r>
          </a:p>
          <a:p>
            <a:pPr algn="l"/>
            <a:endParaRPr lang="en-US" dirty="0">
              <a:solidFill>
                <a:schemeClr val="bg1"/>
              </a:solidFill>
            </a:endParaRPr>
          </a:p>
          <a:p>
            <a:pPr algn="l"/>
            <a:r>
              <a:rPr lang="en-US" dirty="0">
                <a:solidFill>
                  <a:schemeClr val="bg1"/>
                </a:solidFill>
              </a:rPr>
              <a:t>Solar </a:t>
            </a:r>
          </a:p>
          <a:p>
            <a:pPr algn="l"/>
            <a:endParaRPr lang="en-US" dirty="0">
              <a:solidFill>
                <a:schemeClr val="bg1"/>
              </a:solidFill>
            </a:endParaRPr>
          </a:p>
          <a:p>
            <a:pPr algn="l"/>
            <a:r>
              <a:rPr lang="en-US" dirty="0">
                <a:solidFill>
                  <a:schemeClr val="bg1"/>
                </a:solidFill>
              </a:rPr>
              <a:t>EVs </a:t>
            </a:r>
          </a:p>
          <a:p>
            <a:pPr algn="l"/>
            <a:endParaRPr lang="en-US" dirty="0">
              <a:solidFill>
                <a:schemeClr val="bg1"/>
              </a:solidFill>
            </a:endParaRPr>
          </a:p>
          <a:p>
            <a:pPr algn="l"/>
            <a:r>
              <a:rPr lang="en-US" dirty="0">
                <a:solidFill>
                  <a:schemeClr val="bg1"/>
                </a:solidFill>
              </a:rPr>
              <a:t>CCS</a:t>
            </a:r>
          </a:p>
          <a:p>
            <a:pPr algn="l"/>
            <a:endParaRPr lang="en-US" dirty="0"/>
          </a:p>
          <a:p>
            <a:pPr algn="l"/>
            <a:r>
              <a:rPr lang="en-US" dirty="0"/>
              <a:t>Biofuels</a:t>
            </a:r>
          </a:p>
          <a:p>
            <a:pPr algn="l"/>
            <a:endParaRPr lang="en-US" dirty="0"/>
          </a:p>
          <a:p>
            <a:pPr algn="l"/>
            <a:r>
              <a:rPr lang="en-US" dirty="0"/>
              <a:t>PTL</a:t>
            </a:r>
          </a:p>
          <a:p>
            <a:pPr algn="l"/>
            <a:endParaRPr lang="en-US" dirty="0"/>
          </a:p>
          <a:p>
            <a:pPr algn="l"/>
            <a:r>
              <a:rPr lang="en-US" dirty="0"/>
              <a:t>Hydrogen fuel cells</a:t>
            </a:r>
          </a:p>
        </p:txBody>
      </p:sp>
      <p:sp>
        <p:nvSpPr>
          <p:cNvPr id="12" name="Arrow: Right 11">
            <a:extLst>
              <a:ext uri="{FF2B5EF4-FFF2-40B4-BE49-F238E27FC236}">
                <a16:creationId xmlns:a16="http://schemas.microsoft.com/office/drawing/2014/main" id="{39B6617D-9468-108F-102E-8C37B8E89826}"/>
              </a:ext>
            </a:extLst>
          </p:cNvPr>
          <p:cNvSpPr/>
          <p:nvPr/>
        </p:nvSpPr>
        <p:spPr>
          <a:xfrm>
            <a:off x="2431473" y="1413164"/>
            <a:ext cx="7710054" cy="322118"/>
          </a:xfrm>
          <a:prstGeom prst="right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Tree>
    <p:extLst>
      <p:ext uri="{BB962C8B-B14F-4D97-AF65-F5344CB8AC3E}">
        <p14:creationId xmlns:p14="http://schemas.microsoft.com/office/powerpoint/2010/main" val="3402348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BFDEDDE-7939-6377-9A62-69620CE6803F}"/>
              </a:ext>
            </a:extLst>
          </p:cNvPr>
          <p:cNvSpPr>
            <a:spLocks noGrp="1"/>
          </p:cNvSpPr>
          <p:nvPr>
            <p:ph type="body" sz="quarter" idx="13"/>
          </p:nvPr>
        </p:nvSpPr>
        <p:spPr/>
        <p:txBody>
          <a:bodyPr/>
          <a:lstStyle/>
          <a:p>
            <a:r>
              <a:rPr lang="en-US" dirty="0"/>
              <a:t> </a:t>
            </a:r>
          </a:p>
        </p:txBody>
      </p:sp>
      <p:sp>
        <p:nvSpPr>
          <p:cNvPr id="9" name="Text Placeholder 8">
            <a:extLst>
              <a:ext uri="{FF2B5EF4-FFF2-40B4-BE49-F238E27FC236}">
                <a16:creationId xmlns:a16="http://schemas.microsoft.com/office/drawing/2014/main" id="{D7150066-8122-34FF-E584-75745F33F63A}"/>
              </a:ext>
            </a:extLst>
          </p:cNvPr>
          <p:cNvSpPr>
            <a:spLocks noGrp="1"/>
          </p:cNvSpPr>
          <p:nvPr>
            <p:ph type="body" sz="quarter" idx="15"/>
          </p:nvPr>
        </p:nvSpPr>
        <p:spPr/>
        <p:txBody>
          <a:bodyPr/>
          <a:lstStyle/>
          <a:p>
            <a:pPr defTabSz="913852"/>
            <a:r>
              <a:rPr lang="en-US" dirty="0">
                <a:solidFill>
                  <a:srgbClr val="000000"/>
                </a:solidFill>
                <a:latin typeface="Arial" panose="020B0604020202020204" pitchFamily="34" charset="0"/>
              </a:rPr>
              <a:t>Source: S&amp;P Global Commodity Insights.</a:t>
            </a:r>
          </a:p>
          <a:p>
            <a:pPr defTabSz="913852"/>
            <a:r>
              <a:rPr lang="en-US" dirty="0">
                <a:solidFill>
                  <a:srgbClr val="000000"/>
                </a:solidFill>
                <a:latin typeface="Arial" panose="020B0604020202020204" pitchFamily="34" charset="0"/>
              </a:rPr>
              <a:t>Annual Strategic Workbook: Preliminary Outlook 2025</a:t>
            </a:r>
          </a:p>
          <a:p>
            <a:pPr defTabSz="913852"/>
            <a:r>
              <a:rPr lang="en-US" dirty="0">
                <a:solidFill>
                  <a:srgbClr val="000000"/>
                </a:solidFill>
                <a:latin typeface="Arial" panose="020B0604020202020204" pitchFamily="34" charset="0"/>
              </a:rPr>
              <a:t>© 2025 S&amp;P Global</a:t>
            </a:r>
            <a:endParaRPr lang="en-US" dirty="0"/>
          </a:p>
        </p:txBody>
      </p:sp>
      <p:graphicFrame>
        <p:nvGraphicFramePr>
          <p:cNvPr id="12" name="Chart1">
            <a:extLst>
              <a:ext uri="{FF2B5EF4-FFF2-40B4-BE49-F238E27FC236}">
                <a16:creationId xmlns:a16="http://schemas.microsoft.com/office/drawing/2014/main" id="{6E67B5B4-FFA7-440E-A299-37CDA065E58E}"/>
              </a:ext>
            </a:extLst>
          </p:cNvPr>
          <p:cNvGraphicFramePr>
            <a:graphicFrameLocks noGrp="1"/>
          </p:cNvGraphicFramePr>
          <p:nvPr>
            <p:ph sz="quarter" idx="19"/>
          </p:nvPr>
        </p:nvGraphicFramePr>
        <p:xfrm>
          <a:off x="566737" y="1257300"/>
          <a:ext cx="11060911"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a:extLst>
              <a:ext uri="{FF2B5EF4-FFF2-40B4-BE49-F238E27FC236}">
                <a16:creationId xmlns:a16="http://schemas.microsoft.com/office/drawing/2014/main" id="{8FE35CCA-B054-C0F9-E0A5-5C5BA862F892}"/>
              </a:ext>
            </a:extLst>
          </p:cNvPr>
          <p:cNvSpPr>
            <a:spLocks noGrp="1"/>
          </p:cNvSpPr>
          <p:nvPr>
            <p:ph type="sldNum" sz="quarter" idx="12"/>
          </p:nvPr>
        </p:nvSpPr>
        <p:spPr/>
        <p:txBody>
          <a:bodyPr/>
          <a:lstStyle/>
          <a:p>
            <a:fld id="{5246FB18-5DF1-419A-B975-14AFDDD65B9F}" type="slidenum">
              <a:rPr lang="en-US" smtClean="0"/>
              <a:t>34</a:t>
            </a:fld>
            <a:endParaRPr lang="en-US" dirty="0"/>
          </a:p>
        </p:txBody>
      </p:sp>
      <p:sp>
        <p:nvSpPr>
          <p:cNvPr id="7" name="Title 6">
            <a:extLst>
              <a:ext uri="{FF2B5EF4-FFF2-40B4-BE49-F238E27FC236}">
                <a16:creationId xmlns:a16="http://schemas.microsoft.com/office/drawing/2014/main" id="{C70C3185-9BE2-D7CF-723B-AB5DFB6A0298}"/>
              </a:ext>
            </a:extLst>
          </p:cNvPr>
          <p:cNvSpPr>
            <a:spLocks noGrp="1"/>
          </p:cNvSpPr>
          <p:nvPr>
            <p:ph type="title"/>
          </p:nvPr>
        </p:nvSpPr>
        <p:spPr>
          <a:xfrm>
            <a:off x="567039" y="342900"/>
            <a:ext cx="11062709" cy="669823"/>
          </a:xfrm>
        </p:spPr>
        <p:txBody>
          <a:bodyPr/>
          <a:lstStyle/>
          <a:p>
            <a:r>
              <a:rPr lang="en-US" b="1" dirty="0"/>
              <a:t>A slower goodbye | </a:t>
            </a:r>
            <a:r>
              <a:rPr lang="en-US" b="1" dirty="0">
                <a:solidFill>
                  <a:schemeClr val="accent1"/>
                </a:solidFill>
              </a:rPr>
              <a:t>We expect global oil demand to plateau from 2025-2035</a:t>
            </a:r>
            <a:endParaRPr lang="en-US" dirty="0"/>
          </a:p>
        </p:txBody>
      </p:sp>
    </p:spTree>
    <p:extLst>
      <p:ext uri="{BB962C8B-B14F-4D97-AF65-F5344CB8AC3E}">
        <p14:creationId xmlns:p14="http://schemas.microsoft.com/office/powerpoint/2010/main" val="3306071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9B2A5A7-42E8-F7C3-63FE-97B9E0CCC08A}"/>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18A75EBF-3D70-CF3D-6ED9-AA9CDB39F451}"/>
              </a:ext>
            </a:extLst>
          </p:cNvPr>
          <p:cNvSpPr>
            <a:spLocks noGrp="1"/>
          </p:cNvSpPr>
          <p:nvPr>
            <p:ph type="sldNum" sz="quarter" idx="12"/>
          </p:nvPr>
        </p:nvSpPr>
        <p:spPr/>
        <p:txBody>
          <a:bodyPr/>
          <a:lstStyle/>
          <a:p>
            <a:fld id="{5246FB18-5DF1-419A-B975-14AFDDD65B9F}" type="slidenum">
              <a:rPr lang="en-US" smtClean="0"/>
              <a:t>35</a:t>
            </a:fld>
            <a:endParaRPr lang="en-US"/>
          </a:p>
        </p:txBody>
      </p:sp>
      <p:pic>
        <p:nvPicPr>
          <p:cNvPr id="7" name="Content Placeholder 8" descr="A map of the world with different colored countries/regions&#10;&#10;Description automatically generated">
            <a:extLst>
              <a:ext uri="{FF2B5EF4-FFF2-40B4-BE49-F238E27FC236}">
                <a16:creationId xmlns:a16="http://schemas.microsoft.com/office/drawing/2014/main" id="{2FD44951-7DE9-0290-3E6E-DE5A78978BA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66799" t="56556" r="6987" b="8205"/>
          <a:stretch/>
        </p:blipFill>
        <p:spPr>
          <a:xfrm>
            <a:off x="1523728" y="2775214"/>
            <a:ext cx="4646323" cy="2788262"/>
          </a:xfrm>
        </p:spPr>
      </p:pic>
      <p:sp>
        <p:nvSpPr>
          <p:cNvPr id="5" name="Title 4">
            <a:extLst>
              <a:ext uri="{FF2B5EF4-FFF2-40B4-BE49-F238E27FC236}">
                <a16:creationId xmlns:a16="http://schemas.microsoft.com/office/drawing/2014/main" id="{B65952B5-2C08-DABD-4D54-1E0EF95DAD95}"/>
              </a:ext>
            </a:extLst>
          </p:cNvPr>
          <p:cNvSpPr>
            <a:spLocks noGrp="1"/>
          </p:cNvSpPr>
          <p:nvPr>
            <p:ph type="title"/>
          </p:nvPr>
        </p:nvSpPr>
        <p:spPr>
          <a:xfrm>
            <a:off x="567039" y="511450"/>
            <a:ext cx="11062709" cy="648111"/>
          </a:xfrm>
        </p:spPr>
        <p:txBody>
          <a:bodyPr/>
          <a:lstStyle/>
          <a:p>
            <a:r>
              <a:rPr lang="en-US" b="1" dirty="0"/>
              <a:t>Reconciling global, regional and local dynamics creates a strategic challenge</a:t>
            </a:r>
          </a:p>
        </p:txBody>
      </p:sp>
      <p:sp>
        <p:nvSpPr>
          <p:cNvPr id="6" name="Text Placeholder 5">
            <a:extLst>
              <a:ext uri="{FF2B5EF4-FFF2-40B4-BE49-F238E27FC236}">
                <a16:creationId xmlns:a16="http://schemas.microsoft.com/office/drawing/2014/main" id="{064DA3D4-7212-ED6D-4582-7D36AD5E4717}"/>
              </a:ext>
            </a:extLst>
          </p:cNvPr>
          <p:cNvSpPr>
            <a:spLocks noGrp="1"/>
          </p:cNvSpPr>
          <p:nvPr>
            <p:ph type="body" sz="quarter" idx="15"/>
          </p:nvPr>
        </p:nvSpPr>
        <p:spPr/>
        <p:txBody>
          <a:bodyPr/>
          <a:lstStyle/>
          <a:p>
            <a:endParaRPr lang="en-US"/>
          </a:p>
        </p:txBody>
      </p:sp>
      <p:grpSp>
        <p:nvGrpSpPr>
          <p:cNvPr id="11" name="Group 10">
            <a:extLst>
              <a:ext uri="{FF2B5EF4-FFF2-40B4-BE49-F238E27FC236}">
                <a16:creationId xmlns:a16="http://schemas.microsoft.com/office/drawing/2014/main" id="{46AFB389-BA03-7066-F3FB-2F233F6A8F8A}"/>
              </a:ext>
            </a:extLst>
          </p:cNvPr>
          <p:cNvGrpSpPr/>
          <p:nvPr/>
        </p:nvGrpSpPr>
        <p:grpSpPr>
          <a:xfrm>
            <a:off x="920750" y="1156080"/>
            <a:ext cx="5040000" cy="5040000"/>
            <a:chOff x="3560051" y="1088271"/>
            <a:chExt cx="5040000" cy="5040000"/>
          </a:xfrm>
        </p:grpSpPr>
        <p:sp>
          <p:nvSpPr>
            <p:cNvPr id="8" name="Oval 7">
              <a:extLst>
                <a:ext uri="{FF2B5EF4-FFF2-40B4-BE49-F238E27FC236}">
                  <a16:creationId xmlns:a16="http://schemas.microsoft.com/office/drawing/2014/main" id="{5114B351-63BB-5E09-2723-64A5CF48213F}"/>
                </a:ext>
              </a:extLst>
            </p:cNvPr>
            <p:cNvSpPr/>
            <p:nvPr/>
          </p:nvSpPr>
          <p:spPr>
            <a:xfrm>
              <a:off x="5090051" y="3789729"/>
              <a:ext cx="1980000" cy="1980000"/>
            </a:xfrm>
            <a:prstGeom prst="ellipse">
              <a:avLst/>
            </a:prstGeom>
            <a:noFill/>
            <a:ln w="76200">
              <a:solidFill>
                <a:srgbClr val="006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9" name="Oval 8">
              <a:extLst>
                <a:ext uri="{FF2B5EF4-FFF2-40B4-BE49-F238E27FC236}">
                  <a16:creationId xmlns:a16="http://schemas.microsoft.com/office/drawing/2014/main" id="{085FA792-4A1D-7338-527D-20343F46B5BC}"/>
                </a:ext>
              </a:extLst>
            </p:cNvPr>
            <p:cNvSpPr/>
            <p:nvPr/>
          </p:nvSpPr>
          <p:spPr>
            <a:xfrm>
              <a:off x="4280051" y="2349729"/>
              <a:ext cx="3600000" cy="3600000"/>
            </a:xfrm>
            <a:prstGeom prst="ellipse">
              <a:avLst/>
            </a:prstGeom>
            <a:noFill/>
            <a:ln w="38100">
              <a:solidFill>
                <a:srgbClr val="006D8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10" name="Oval 9">
              <a:extLst>
                <a:ext uri="{FF2B5EF4-FFF2-40B4-BE49-F238E27FC236}">
                  <a16:creationId xmlns:a16="http://schemas.microsoft.com/office/drawing/2014/main" id="{09F94192-7DF6-F83B-3D82-F05148ABB53C}"/>
                </a:ext>
              </a:extLst>
            </p:cNvPr>
            <p:cNvSpPr/>
            <p:nvPr/>
          </p:nvSpPr>
          <p:spPr>
            <a:xfrm>
              <a:off x="3560051" y="1088271"/>
              <a:ext cx="5040000" cy="5040000"/>
            </a:xfrm>
            <a:prstGeom prst="ellipse">
              <a:avLst/>
            </a:prstGeom>
            <a:noFill/>
            <a:ln w="38100">
              <a:solidFill>
                <a:srgbClr val="006D8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err="1">
                <a:solidFill>
                  <a:schemeClr val="tx1"/>
                </a:solidFill>
              </a:endParaRPr>
            </a:p>
          </p:txBody>
        </p:sp>
      </p:grpSp>
      <p:sp>
        <p:nvSpPr>
          <p:cNvPr id="12" name="TextBox 11">
            <a:extLst>
              <a:ext uri="{FF2B5EF4-FFF2-40B4-BE49-F238E27FC236}">
                <a16:creationId xmlns:a16="http://schemas.microsoft.com/office/drawing/2014/main" id="{A01CB2EC-A849-7AA0-368F-0FF73C83ECD8}"/>
              </a:ext>
            </a:extLst>
          </p:cNvPr>
          <p:cNvSpPr txBox="1"/>
          <p:nvPr/>
        </p:nvSpPr>
        <p:spPr>
          <a:xfrm>
            <a:off x="6563728" y="1299411"/>
            <a:ext cx="5231012" cy="738664"/>
          </a:xfrm>
          <a:prstGeom prst="rect">
            <a:avLst/>
          </a:prstGeom>
          <a:noFill/>
        </p:spPr>
        <p:txBody>
          <a:bodyPr wrap="square" lIns="0" tIns="0" rIns="0" bIns="0" rtlCol="0">
            <a:spAutoFit/>
          </a:bodyPr>
          <a:lstStyle/>
          <a:p>
            <a:pPr algn="l"/>
            <a:r>
              <a:rPr lang="en-US" sz="1600" b="1" dirty="0"/>
              <a:t>Global picture is becoming more fragmented</a:t>
            </a:r>
            <a:r>
              <a:rPr lang="en-US" sz="1600" dirty="0"/>
              <a:t>, with investment for alternative fuels and some technologies slowing.</a:t>
            </a:r>
          </a:p>
        </p:txBody>
      </p:sp>
      <p:sp>
        <p:nvSpPr>
          <p:cNvPr id="15" name="TextBox 14">
            <a:extLst>
              <a:ext uri="{FF2B5EF4-FFF2-40B4-BE49-F238E27FC236}">
                <a16:creationId xmlns:a16="http://schemas.microsoft.com/office/drawing/2014/main" id="{5904892F-F3F3-4095-B047-7EEAEBEDF795}"/>
              </a:ext>
            </a:extLst>
          </p:cNvPr>
          <p:cNvSpPr txBox="1"/>
          <p:nvPr/>
        </p:nvSpPr>
        <p:spPr>
          <a:xfrm>
            <a:off x="6563728" y="2813447"/>
            <a:ext cx="5231012" cy="738664"/>
          </a:xfrm>
          <a:prstGeom prst="rect">
            <a:avLst/>
          </a:prstGeom>
          <a:noFill/>
        </p:spPr>
        <p:txBody>
          <a:bodyPr wrap="square" lIns="0" tIns="0" rIns="0" bIns="0" rtlCol="0">
            <a:spAutoFit/>
          </a:bodyPr>
          <a:lstStyle/>
          <a:p>
            <a:pPr algn="l"/>
            <a:r>
              <a:rPr lang="en-US" sz="1600" b="1" dirty="0"/>
              <a:t>Regional focus is on a just transition </a:t>
            </a:r>
            <a:r>
              <a:rPr lang="en-US" sz="1600" dirty="0"/>
              <a:t>with many countries advocating for economic growth on the back of fossil fuel production and consumption.</a:t>
            </a:r>
          </a:p>
        </p:txBody>
      </p:sp>
      <p:sp>
        <p:nvSpPr>
          <p:cNvPr id="16" name="TextBox 15">
            <a:extLst>
              <a:ext uri="{FF2B5EF4-FFF2-40B4-BE49-F238E27FC236}">
                <a16:creationId xmlns:a16="http://schemas.microsoft.com/office/drawing/2014/main" id="{3291FE56-D8B7-A539-7CAF-2DAF470131E4}"/>
              </a:ext>
            </a:extLst>
          </p:cNvPr>
          <p:cNvSpPr txBox="1"/>
          <p:nvPr/>
        </p:nvSpPr>
        <p:spPr>
          <a:xfrm>
            <a:off x="6563728" y="4327483"/>
            <a:ext cx="5231012" cy="984885"/>
          </a:xfrm>
          <a:prstGeom prst="rect">
            <a:avLst/>
          </a:prstGeom>
          <a:noFill/>
        </p:spPr>
        <p:txBody>
          <a:bodyPr wrap="square" lIns="0" tIns="0" rIns="0" bIns="0" rtlCol="0">
            <a:spAutoFit/>
          </a:bodyPr>
          <a:lstStyle/>
          <a:p>
            <a:pPr algn="l"/>
            <a:r>
              <a:rPr lang="en-US" sz="1600" b="1" dirty="0"/>
              <a:t>South Africa is straddling multiple paths: </a:t>
            </a:r>
            <a:r>
              <a:rPr lang="en-US" sz="1600" dirty="0"/>
              <a:t>Net zero goals, carbon pricing, decarbonization objectives, supply security, competing economic objectives, availability of alternative fuels </a:t>
            </a:r>
          </a:p>
        </p:txBody>
      </p:sp>
      <p:cxnSp>
        <p:nvCxnSpPr>
          <p:cNvPr id="18" name="Connector: Elbow 17">
            <a:extLst>
              <a:ext uri="{FF2B5EF4-FFF2-40B4-BE49-F238E27FC236}">
                <a16:creationId xmlns:a16="http://schemas.microsoft.com/office/drawing/2014/main" id="{2488F879-290C-1B04-1863-33F9BD4F6AE8}"/>
              </a:ext>
            </a:extLst>
          </p:cNvPr>
          <p:cNvCxnSpPr>
            <a:stCxn id="12" idx="1"/>
            <a:endCxn id="10" idx="6"/>
          </p:cNvCxnSpPr>
          <p:nvPr/>
        </p:nvCxnSpPr>
        <p:spPr>
          <a:xfrm rot="10800000" flipV="1">
            <a:off x="5960750" y="1668742"/>
            <a:ext cx="602978" cy="2007337"/>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FA383695-60C4-3BB0-2BD9-1C75025541EB}"/>
              </a:ext>
            </a:extLst>
          </p:cNvPr>
          <p:cNvCxnSpPr>
            <a:stCxn id="15" idx="1"/>
            <a:endCxn id="9" idx="6"/>
          </p:cNvCxnSpPr>
          <p:nvPr/>
        </p:nvCxnSpPr>
        <p:spPr>
          <a:xfrm rot="10800000" flipV="1">
            <a:off x="5240750" y="3182778"/>
            <a:ext cx="1322978" cy="1034759"/>
          </a:xfrm>
          <a:prstGeom prst="bentConnector3">
            <a:avLst>
              <a:gd name="adj1" fmla="val 1500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EB9E7E7B-6715-A306-EC94-2506C44C26A0}"/>
              </a:ext>
            </a:extLst>
          </p:cNvPr>
          <p:cNvCxnSpPr>
            <a:stCxn id="16" idx="1"/>
            <a:endCxn id="8" idx="6"/>
          </p:cNvCxnSpPr>
          <p:nvPr/>
        </p:nvCxnSpPr>
        <p:spPr>
          <a:xfrm rot="10800000" flipV="1">
            <a:off x="4430750" y="4819926"/>
            <a:ext cx="2132978" cy="27612"/>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543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FA48A8-FC70-6CD3-A876-F633B3FA578F}"/>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76A73531-2FE9-566A-61C8-E97880E82F91}"/>
              </a:ext>
            </a:extLst>
          </p:cNvPr>
          <p:cNvSpPr>
            <a:spLocks noGrp="1"/>
          </p:cNvSpPr>
          <p:nvPr>
            <p:ph type="sldNum" sz="quarter" idx="12"/>
          </p:nvPr>
        </p:nvSpPr>
        <p:spPr/>
        <p:txBody>
          <a:bodyPr/>
          <a:lstStyle/>
          <a:p>
            <a:fld id="{5CFA18E4-D58E-4B28-B105-28D9665A8EBC}" type="slidenum">
              <a:rPr lang="en-US" smtClean="0"/>
              <a:t>36</a:t>
            </a:fld>
            <a:endParaRPr lang="en-US"/>
          </a:p>
        </p:txBody>
      </p:sp>
      <p:sp>
        <p:nvSpPr>
          <p:cNvPr id="5" name="Title 4">
            <a:extLst>
              <a:ext uri="{FF2B5EF4-FFF2-40B4-BE49-F238E27FC236}">
                <a16:creationId xmlns:a16="http://schemas.microsoft.com/office/drawing/2014/main" id="{15CE9CC5-CDB4-CD80-4489-A5AF07F5886B}"/>
              </a:ext>
            </a:extLst>
          </p:cNvPr>
          <p:cNvSpPr>
            <a:spLocks noGrp="1"/>
          </p:cNvSpPr>
          <p:nvPr>
            <p:ph type="title"/>
          </p:nvPr>
        </p:nvSpPr>
        <p:spPr/>
        <p:txBody>
          <a:bodyPr/>
          <a:lstStyle/>
          <a:p>
            <a:r>
              <a:rPr lang="en-GB" b="1" dirty="0"/>
              <a:t>The need for regulatory support | </a:t>
            </a:r>
            <a:r>
              <a:rPr lang="en-GB" b="1" dirty="0">
                <a:solidFill>
                  <a:schemeClr val="accent1"/>
                </a:solidFill>
              </a:rPr>
              <a:t>Can alternative fuels be cost-competitive? </a:t>
            </a:r>
            <a:endParaRPr lang="en-US" b="1" dirty="0">
              <a:solidFill>
                <a:schemeClr val="accent1"/>
              </a:solidFill>
            </a:endParaRPr>
          </a:p>
        </p:txBody>
      </p:sp>
      <p:graphicFrame>
        <p:nvGraphicFramePr>
          <p:cNvPr id="6" name="Content Placeholder 21">
            <a:extLst>
              <a:ext uri="{FF2B5EF4-FFF2-40B4-BE49-F238E27FC236}">
                <a16:creationId xmlns:a16="http://schemas.microsoft.com/office/drawing/2014/main" id="{8F2A1BAD-0380-1E90-586E-1137FE5BD22B}"/>
              </a:ext>
            </a:extLst>
          </p:cNvPr>
          <p:cNvGraphicFramePr>
            <a:graphicFrameLocks noGrp="1"/>
          </p:cNvGraphicFramePr>
          <p:nvPr>
            <p:ph idx="1"/>
          </p:nvPr>
        </p:nvGraphicFramePr>
        <p:xfrm>
          <a:off x="566738" y="1622426"/>
          <a:ext cx="11064875" cy="408389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a:extLst>
              <a:ext uri="{FF2B5EF4-FFF2-40B4-BE49-F238E27FC236}">
                <a16:creationId xmlns:a16="http://schemas.microsoft.com/office/drawing/2014/main" id="{E56329CE-A644-6668-5EC1-A3D606E6FC28}"/>
              </a:ext>
            </a:extLst>
          </p:cNvPr>
          <p:cNvSpPr txBox="1">
            <a:spLocks/>
          </p:cNvSpPr>
          <p:nvPr/>
        </p:nvSpPr>
        <p:spPr>
          <a:xfrm>
            <a:off x="567039" y="5687045"/>
            <a:ext cx="11060912" cy="525368"/>
          </a:xfrm>
          <a:prstGeom prst="rect">
            <a:avLst/>
          </a:prstGeom>
        </p:spPr>
        <p:txBody>
          <a:bodyPr/>
          <a:lstStyle>
            <a:lvl1pPr marL="169863" indent="-169863"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341313" indent="-17145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517525" indent="-176213"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3pPr>
            <a:lvl4pPr marL="687388" indent="-1698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200"/>
              </a:spcAft>
              <a:buSzPct val="25000"/>
              <a:buNone/>
            </a:pPr>
            <a:r>
              <a:rPr lang="en-GB" sz="700" dirty="0"/>
              <a:t>Data compiled Oct. 2, 2024.</a:t>
            </a:r>
          </a:p>
          <a:p>
            <a:pPr marL="0" indent="0">
              <a:lnSpc>
                <a:spcPct val="100000"/>
              </a:lnSpc>
              <a:spcBef>
                <a:spcPts val="0"/>
              </a:spcBef>
              <a:spcAft>
                <a:spcPts val="200"/>
              </a:spcAft>
              <a:buSzPct val="25000"/>
              <a:buNone/>
            </a:pPr>
            <a:r>
              <a:rPr lang="en-GB" sz="700" dirty="0"/>
              <a:t>*Indicative costs </a:t>
            </a:r>
          </a:p>
          <a:p>
            <a:pPr marL="0" indent="0">
              <a:lnSpc>
                <a:spcPct val="100000"/>
              </a:lnSpc>
              <a:spcBef>
                <a:spcPts val="0"/>
              </a:spcBef>
              <a:spcAft>
                <a:spcPts val="200"/>
              </a:spcAft>
              <a:buSzPct val="25000"/>
              <a:buNone/>
            </a:pPr>
            <a:r>
              <a:rPr lang="en-GB" sz="700" dirty="0"/>
              <a:t>Source: S&amp;P Global Commodity Insights.</a:t>
            </a:r>
          </a:p>
          <a:p>
            <a:pPr marL="0" indent="0">
              <a:lnSpc>
                <a:spcPct val="100000"/>
              </a:lnSpc>
              <a:spcBef>
                <a:spcPts val="0"/>
              </a:spcBef>
              <a:spcAft>
                <a:spcPts val="200"/>
              </a:spcAft>
              <a:buSzPct val="25000"/>
              <a:buNone/>
            </a:pPr>
            <a:r>
              <a:rPr lang="en-GB" sz="700" dirty="0"/>
              <a:t>© 2024 S&amp;P Global.</a:t>
            </a:r>
          </a:p>
        </p:txBody>
      </p:sp>
    </p:spTree>
    <p:extLst>
      <p:ext uri="{BB962C8B-B14F-4D97-AF65-F5344CB8AC3E}">
        <p14:creationId xmlns:p14="http://schemas.microsoft.com/office/powerpoint/2010/main" val="1915507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33836-7A89-4DEB-C620-7DB6F5E4917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68946E-9EE3-47C5-4C06-3084C18C9754}"/>
              </a:ext>
            </a:extLst>
          </p:cNvPr>
          <p:cNvSpPr>
            <a:spLocks noGrp="1"/>
          </p:cNvSpPr>
          <p:nvPr>
            <p:ph type="ftr" sz="quarter" idx="11"/>
          </p:nvPr>
        </p:nvSpPr>
        <p:spPr/>
        <p:txBody>
          <a:bodyPr/>
          <a:lstStyle/>
          <a:p>
            <a:r>
              <a:rPr lang="en-US"/>
              <a:t>S&amp;P Global Commodity Insights</a:t>
            </a:r>
          </a:p>
        </p:txBody>
      </p:sp>
      <p:sp>
        <p:nvSpPr>
          <p:cNvPr id="3" name="Slide Number Placeholder 2">
            <a:extLst>
              <a:ext uri="{FF2B5EF4-FFF2-40B4-BE49-F238E27FC236}">
                <a16:creationId xmlns:a16="http://schemas.microsoft.com/office/drawing/2014/main" id="{04BE5E86-91CB-10AD-9C28-F8B3ECFF77F7}"/>
              </a:ext>
            </a:extLst>
          </p:cNvPr>
          <p:cNvSpPr>
            <a:spLocks noGrp="1"/>
          </p:cNvSpPr>
          <p:nvPr>
            <p:ph type="sldNum" sz="quarter" idx="12"/>
          </p:nvPr>
        </p:nvSpPr>
        <p:spPr/>
        <p:txBody>
          <a:bodyPr/>
          <a:lstStyle/>
          <a:p>
            <a:fld id="{5CFA18E4-D58E-4B28-B105-28D9665A8EBC}" type="slidenum">
              <a:rPr lang="en-US" smtClean="0"/>
              <a:pPr/>
              <a:t>37</a:t>
            </a:fld>
            <a:endParaRPr lang="en-US"/>
          </a:p>
        </p:txBody>
      </p:sp>
      <p:sp>
        <p:nvSpPr>
          <p:cNvPr id="4" name="Title 3">
            <a:extLst>
              <a:ext uri="{FF2B5EF4-FFF2-40B4-BE49-F238E27FC236}">
                <a16:creationId xmlns:a16="http://schemas.microsoft.com/office/drawing/2014/main" id="{FE6F6CF3-1C8F-ADBF-DDC4-9C4B4ACBB9E3}"/>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02DCC1E6-6DE1-E28B-C157-CB05BE4FCCF9}"/>
              </a:ext>
            </a:extLst>
          </p:cNvPr>
          <p:cNvSpPr>
            <a:spLocks noGrp="1"/>
          </p:cNvSpPr>
          <p:nvPr>
            <p:ph type="body" sz="quarter" idx="13"/>
          </p:nvPr>
        </p:nvSpPr>
        <p:spPr/>
        <p:txBody>
          <a:bodyPr/>
          <a:lstStyle/>
          <a:p>
            <a:r>
              <a:rPr lang="en-US" sz="3600" b="1" dirty="0"/>
              <a:t>Final thoughts</a:t>
            </a:r>
          </a:p>
          <a:p>
            <a:endParaRPr lang="en-US" dirty="0"/>
          </a:p>
        </p:txBody>
      </p:sp>
    </p:spTree>
    <p:extLst>
      <p:ext uri="{BB962C8B-B14F-4D97-AF65-F5344CB8AC3E}">
        <p14:creationId xmlns:p14="http://schemas.microsoft.com/office/powerpoint/2010/main" val="1229727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2E0FA-2DD8-A38F-FC49-012D5AF39814}"/>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7089507-2A70-B206-62E6-D26452293E10}"/>
              </a:ext>
            </a:extLst>
          </p:cNvPr>
          <p:cNvSpPr>
            <a:spLocks noGrp="1"/>
          </p:cNvSpPr>
          <p:nvPr>
            <p:ph type="ftr" sz="quarter" idx="11"/>
          </p:nvPr>
        </p:nvSpPr>
        <p:spPr/>
        <p:txBody>
          <a:bodyPr/>
          <a:lstStyle/>
          <a:p>
            <a:r>
              <a:rPr lang="en-US"/>
              <a:t>S&amp;P Global Commodity Insights</a:t>
            </a:r>
          </a:p>
        </p:txBody>
      </p:sp>
      <p:sp>
        <p:nvSpPr>
          <p:cNvPr id="4" name="Slide Number Placeholder 3">
            <a:extLst>
              <a:ext uri="{FF2B5EF4-FFF2-40B4-BE49-F238E27FC236}">
                <a16:creationId xmlns:a16="http://schemas.microsoft.com/office/drawing/2014/main" id="{5435A42F-B94A-1B6E-F2CE-15675919A713}"/>
              </a:ext>
            </a:extLst>
          </p:cNvPr>
          <p:cNvSpPr>
            <a:spLocks noGrp="1"/>
          </p:cNvSpPr>
          <p:nvPr>
            <p:ph type="sldNum" sz="quarter" idx="12"/>
          </p:nvPr>
        </p:nvSpPr>
        <p:spPr/>
        <p:txBody>
          <a:bodyPr/>
          <a:lstStyle/>
          <a:p>
            <a:fld id="{5246FB18-5DF1-419A-B975-14AFDDD65B9F}" type="slidenum">
              <a:rPr lang="en-US" smtClean="0"/>
              <a:t>38</a:t>
            </a:fld>
            <a:endParaRPr lang="en-US"/>
          </a:p>
        </p:txBody>
      </p:sp>
      <p:sp>
        <p:nvSpPr>
          <p:cNvPr id="5" name="Title 4">
            <a:extLst>
              <a:ext uri="{FF2B5EF4-FFF2-40B4-BE49-F238E27FC236}">
                <a16:creationId xmlns:a16="http://schemas.microsoft.com/office/drawing/2014/main" id="{4B867E96-550C-D9EC-107D-74EDEFE22A5C}"/>
              </a:ext>
            </a:extLst>
          </p:cNvPr>
          <p:cNvSpPr>
            <a:spLocks noGrp="1"/>
          </p:cNvSpPr>
          <p:nvPr>
            <p:ph type="title"/>
          </p:nvPr>
        </p:nvSpPr>
        <p:spPr/>
        <p:txBody>
          <a:bodyPr/>
          <a:lstStyle/>
          <a:p>
            <a:r>
              <a:rPr lang="en-US" b="1" dirty="0"/>
              <a:t>Final thoughts</a:t>
            </a:r>
          </a:p>
        </p:txBody>
      </p:sp>
      <p:sp>
        <p:nvSpPr>
          <p:cNvPr id="6" name="Text Placeholder 5">
            <a:extLst>
              <a:ext uri="{FF2B5EF4-FFF2-40B4-BE49-F238E27FC236}">
                <a16:creationId xmlns:a16="http://schemas.microsoft.com/office/drawing/2014/main" id="{6EE0D88F-4016-2A77-3229-C1860557ABAC}"/>
              </a:ext>
            </a:extLst>
          </p:cNvPr>
          <p:cNvSpPr>
            <a:spLocks noGrp="1"/>
          </p:cNvSpPr>
          <p:nvPr>
            <p:ph type="body" sz="quarter" idx="15"/>
          </p:nvPr>
        </p:nvSpPr>
        <p:spPr/>
        <p:txBody>
          <a:bodyPr/>
          <a:lstStyle/>
          <a:p>
            <a:endParaRPr lang="en-US"/>
          </a:p>
        </p:txBody>
      </p:sp>
      <p:grpSp>
        <p:nvGrpSpPr>
          <p:cNvPr id="12" name="Group 11">
            <a:extLst>
              <a:ext uri="{FF2B5EF4-FFF2-40B4-BE49-F238E27FC236}">
                <a16:creationId xmlns:a16="http://schemas.microsoft.com/office/drawing/2014/main" id="{B036E924-E454-A945-9274-A086A17C571E}"/>
              </a:ext>
            </a:extLst>
          </p:cNvPr>
          <p:cNvGrpSpPr/>
          <p:nvPr/>
        </p:nvGrpSpPr>
        <p:grpSpPr>
          <a:xfrm>
            <a:off x="527104" y="2001217"/>
            <a:ext cx="10893731" cy="720000"/>
            <a:chOff x="527104" y="2001217"/>
            <a:chExt cx="10893731" cy="720000"/>
          </a:xfrm>
        </p:grpSpPr>
        <p:sp>
          <p:nvSpPr>
            <p:cNvPr id="10" name="Oval 9">
              <a:extLst>
                <a:ext uri="{FF2B5EF4-FFF2-40B4-BE49-F238E27FC236}">
                  <a16:creationId xmlns:a16="http://schemas.microsoft.com/office/drawing/2014/main" id="{FEFC7ED7-A2C2-5B34-33BE-96BA7BD233FA}"/>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1</a:t>
              </a:r>
            </a:p>
          </p:txBody>
        </p:sp>
        <p:sp>
          <p:nvSpPr>
            <p:cNvPr id="11" name="TextBox 10">
              <a:extLst>
                <a:ext uri="{FF2B5EF4-FFF2-40B4-BE49-F238E27FC236}">
                  <a16:creationId xmlns:a16="http://schemas.microsoft.com/office/drawing/2014/main" id="{E716B6C8-BB8B-5348-035B-BEA12B4C0FB5}"/>
                </a:ext>
              </a:extLst>
            </p:cNvPr>
            <p:cNvSpPr txBox="1"/>
            <p:nvPr/>
          </p:nvSpPr>
          <p:spPr>
            <a:xfrm>
              <a:off x="1534824" y="2056717"/>
              <a:ext cx="9886011" cy="615553"/>
            </a:xfrm>
            <a:prstGeom prst="rect">
              <a:avLst/>
            </a:prstGeom>
            <a:noFill/>
          </p:spPr>
          <p:txBody>
            <a:bodyPr wrap="square" lIns="0" tIns="0" rIns="0" bIns="0" rtlCol="0">
              <a:spAutoFit/>
            </a:bodyPr>
            <a:lstStyle/>
            <a:p>
              <a:pPr algn="l"/>
              <a:r>
                <a:rPr lang="en-US" sz="2000" dirty="0"/>
                <a:t>Sub-Saharan Africa will be the fastest-growing, most resilient market for transportation fuels in the decades to come</a:t>
              </a:r>
              <a:endParaRPr lang="en-US" sz="2000" b="1" dirty="0"/>
            </a:p>
          </p:txBody>
        </p:sp>
      </p:grpSp>
      <p:grpSp>
        <p:nvGrpSpPr>
          <p:cNvPr id="13" name="Group 12">
            <a:extLst>
              <a:ext uri="{FF2B5EF4-FFF2-40B4-BE49-F238E27FC236}">
                <a16:creationId xmlns:a16="http://schemas.microsoft.com/office/drawing/2014/main" id="{FF636AC0-238B-250B-E2F7-F201E1B8ED9A}"/>
              </a:ext>
            </a:extLst>
          </p:cNvPr>
          <p:cNvGrpSpPr/>
          <p:nvPr/>
        </p:nvGrpSpPr>
        <p:grpSpPr>
          <a:xfrm>
            <a:off x="527104" y="3414553"/>
            <a:ext cx="10893731" cy="720000"/>
            <a:chOff x="527104" y="2001217"/>
            <a:chExt cx="10893731" cy="720000"/>
          </a:xfrm>
        </p:grpSpPr>
        <p:sp>
          <p:nvSpPr>
            <p:cNvPr id="14" name="Oval 13">
              <a:extLst>
                <a:ext uri="{FF2B5EF4-FFF2-40B4-BE49-F238E27FC236}">
                  <a16:creationId xmlns:a16="http://schemas.microsoft.com/office/drawing/2014/main" id="{7FD17DAE-036E-9BC7-1D4C-668107D318AA}"/>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2</a:t>
              </a:r>
            </a:p>
          </p:txBody>
        </p:sp>
        <p:sp>
          <p:nvSpPr>
            <p:cNvPr id="15" name="TextBox 14">
              <a:extLst>
                <a:ext uri="{FF2B5EF4-FFF2-40B4-BE49-F238E27FC236}">
                  <a16:creationId xmlns:a16="http://schemas.microsoft.com/office/drawing/2014/main" id="{D8B31D6D-7670-6A65-B7B3-AA6C6424C10D}"/>
                </a:ext>
              </a:extLst>
            </p:cNvPr>
            <p:cNvSpPr txBox="1"/>
            <p:nvPr/>
          </p:nvSpPr>
          <p:spPr>
            <a:xfrm>
              <a:off x="1534824" y="2045958"/>
              <a:ext cx="9886011" cy="615553"/>
            </a:xfrm>
            <a:prstGeom prst="rect">
              <a:avLst/>
            </a:prstGeom>
            <a:noFill/>
          </p:spPr>
          <p:txBody>
            <a:bodyPr wrap="square" lIns="0" tIns="0" rIns="0" bIns="0" rtlCol="0">
              <a:spAutoFit/>
            </a:bodyPr>
            <a:lstStyle/>
            <a:p>
              <a:pPr algn="l"/>
              <a:r>
                <a:rPr lang="en-US" sz="2000" dirty="0"/>
                <a:t>Meeting that demand will require substantial investment in building more resilient, cross-border fuel supply chains </a:t>
              </a:r>
            </a:p>
          </p:txBody>
        </p:sp>
      </p:grpSp>
      <p:grpSp>
        <p:nvGrpSpPr>
          <p:cNvPr id="7" name="Group 6">
            <a:extLst>
              <a:ext uri="{FF2B5EF4-FFF2-40B4-BE49-F238E27FC236}">
                <a16:creationId xmlns:a16="http://schemas.microsoft.com/office/drawing/2014/main" id="{6A3281AD-FED4-210F-A285-CC06F1D23FEE}"/>
              </a:ext>
            </a:extLst>
          </p:cNvPr>
          <p:cNvGrpSpPr/>
          <p:nvPr/>
        </p:nvGrpSpPr>
        <p:grpSpPr>
          <a:xfrm>
            <a:off x="527104" y="4827890"/>
            <a:ext cx="10893731" cy="720000"/>
            <a:chOff x="527104" y="2001217"/>
            <a:chExt cx="10893731" cy="720000"/>
          </a:xfrm>
        </p:grpSpPr>
        <p:sp>
          <p:nvSpPr>
            <p:cNvPr id="8" name="Oval 7">
              <a:extLst>
                <a:ext uri="{FF2B5EF4-FFF2-40B4-BE49-F238E27FC236}">
                  <a16:creationId xmlns:a16="http://schemas.microsoft.com/office/drawing/2014/main" id="{F5BE31F1-D86F-650C-4E91-E9C62BBCD420}"/>
                </a:ext>
              </a:extLst>
            </p:cNvPr>
            <p:cNvSpPr/>
            <p:nvPr/>
          </p:nvSpPr>
          <p:spPr>
            <a:xfrm>
              <a:off x="527104" y="2001217"/>
              <a:ext cx="720000" cy="720000"/>
            </a:xfrm>
            <a:prstGeom prst="ellipse">
              <a:avLst/>
            </a:prstGeom>
            <a:solidFill>
              <a:srgbClr val="006D8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3</a:t>
              </a:r>
            </a:p>
          </p:txBody>
        </p:sp>
        <p:sp>
          <p:nvSpPr>
            <p:cNvPr id="9" name="TextBox 8">
              <a:extLst>
                <a:ext uri="{FF2B5EF4-FFF2-40B4-BE49-F238E27FC236}">
                  <a16:creationId xmlns:a16="http://schemas.microsoft.com/office/drawing/2014/main" id="{96AA1166-998F-3EAD-60F3-33E08966A365}"/>
                </a:ext>
              </a:extLst>
            </p:cNvPr>
            <p:cNvSpPr txBox="1"/>
            <p:nvPr/>
          </p:nvSpPr>
          <p:spPr>
            <a:xfrm>
              <a:off x="1534824" y="2067478"/>
              <a:ext cx="9886011" cy="615553"/>
            </a:xfrm>
            <a:prstGeom prst="rect">
              <a:avLst/>
            </a:prstGeom>
            <a:noFill/>
          </p:spPr>
          <p:txBody>
            <a:bodyPr wrap="square" lIns="0" tIns="0" rIns="0" bIns="0" rtlCol="0">
              <a:spAutoFit/>
            </a:bodyPr>
            <a:lstStyle/>
            <a:p>
              <a:pPr algn="l"/>
              <a:r>
                <a:rPr lang="en-US" sz="2000" dirty="0"/>
                <a:t>Moving forward with the energy transition requires a stable regulatory environment and a strategic reconciliation with the need to keep investing in conventional fuels</a:t>
              </a:r>
            </a:p>
          </p:txBody>
        </p:sp>
      </p:grpSp>
    </p:spTree>
    <p:extLst>
      <p:ext uri="{BB962C8B-B14F-4D97-AF65-F5344CB8AC3E}">
        <p14:creationId xmlns:p14="http://schemas.microsoft.com/office/powerpoint/2010/main" val="1032160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8461-FAED-3BF8-6281-BBE4240471EB}"/>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673D4A7E-FA77-6A3B-81D1-F2485D85F1B3}"/>
              </a:ext>
            </a:extLst>
          </p:cNvPr>
          <p:cNvSpPr>
            <a:spLocks noGrp="1"/>
          </p:cNvSpPr>
          <p:nvPr>
            <p:ph type="ftr" sz="quarter" idx="11"/>
          </p:nvPr>
        </p:nvSpPr>
        <p:spPr/>
        <p:txBody>
          <a:bodyPr/>
          <a:lstStyle/>
          <a:p>
            <a:r>
              <a:rPr lang="en-US"/>
              <a:t>S&amp;P Global Commodity Insights</a:t>
            </a:r>
            <a:endParaRPr lang="en-US" dirty="0"/>
          </a:p>
        </p:txBody>
      </p:sp>
      <p:sp>
        <p:nvSpPr>
          <p:cNvPr id="4" name="Slide Number Placeholder 3">
            <a:extLst>
              <a:ext uri="{FF2B5EF4-FFF2-40B4-BE49-F238E27FC236}">
                <a16:creationId xmlns:a16="http://schemas.microsoft.com/office/drawing/2014/main" id="{E0CC28BF-8348-5B80-452F-926B4E2E5560}"/>
              </a:ext>
            </a:extLst>
          </p:cNvPr>
          <p:cNvSpPr>
            <a:spLocks noGrp="1"/>
          </p:cNvSpPr>
          <p:nvPr>
            <p:ph type="sldNum" sz="quarter" idx="12"/>
          </p:nvPr>
        </p:nvSpPr>
        <p:spPr/>
        <p:txBody>
          <a:bodyPr/>
          <a:lstStyle/>
          <a:p>
            <a:fld id="{5CFA18E4-D58E-4B28-B105-28D9665A8EBC}" type="slidenum">
              <a:rPr lang="en-US" smtClean="0"/>
              <a:pPr/>
              <a:t>39</a:t>
            </a:fld>
            <a:endParaRPr lang="en-US" dirty="0"/>
          </a:p>
        </p:txBody>
      </p:sp>
      <p:sp>
        <p:nvSpPr>
          <p:cNvPr id="5" name="Content Placeholder 4">
            <a:extLst>
              <a:ext uri="{FF2B5EF4-FFF2-40B4-BE49-F238E27FC236}">
                <a16:creationId xmlns:a16="http://schemas.microsoft.com/office/drawing/2014/main" id="{F0EFC2B2-D385-A3C4-9E94-7E99510672CF}"/>
              </a:ext>
            </a:extLst>
          </p:cNvPr>
          <p:cNvSpPr>
            <a:spLocks noGrp="1"/>
          </p:cNvSpPr>
          <p:nvPr>
            <p:ph idx="1"/>
          </p:nvPr>
        </p:nvSpPr>
        <p:spPr/>
        <p:txBody>
          <a:bodyPr/>
          <a:lstStyle/>
          <a:p>
            <a:endParaRPr lang="en-US"/>
          </a:p>
        </p:txBody>
      </p:sp>
      <p:sp>
        <p:nvSpPr>
          <p:cNvPr id="6" name="Media Placeholder 5">
            <a:extLst>
              <a:ext uri="{FF2B5EF4-FFF2-40B4-BE49-F238E27FC236}">
                <a16:creationId xmlns:a16="http://schemas.microsoft.com/office/drawing/2014/main" id="{C227DD3C-C5DE-E580-8454-04F3385BDEA8}"/>
              </a:ext>
            </a:extLst>
          </p:cNvPr>
          <p:cNvSpPr>
            <a:spLocks noGrp="1"/>
          </p:cNvSpPr>
          <p:nvPr>
            <p:ph type="media" sz="quarter" idx="13"/>
          </p:nvPr>
        </p:nvSpPr>
        <p:spPr/>
        <p:txBody>
          <a:bodyPr/>
          <a:lstStyle/>
          <a:p>
            <a:endParaRPr lang="en-US"/>
          </a:p>
        </p:txBody>
      </p:sp>
    </p:spTree>
    <p:extLst>
      <p:ext uri="{BB962C8B-B14F-4D97-AF65-F5344CB8AC3E}">
        <p14:creationId xmlns:p14="http://schemas.microsoft.com/office/powerpoint/2010/main" val="4181933615"/>
      </p:ext>
    </p:extLst>
  </p:cSld>
  <p:clrMapOvr>
    <a:masterClrMapping/>
  </p:clrMapOvr>
</p:sld>
</file>

<file path=ppt/theme/theme1.xml><?xml version="1.0" encoding="utf-8"?>
<a:theme xmlns:a="http://schemas.openxmlformats.org/drawingml/2006/main" name="S-P Global Commodity Insights 2022 16-9 Theme">
  <a:themeElements>
    <a:clrScheme name="SPG Temp Color theme">
      <a:dk1>
        <a:srgbClr val="000000"/>
      </a:dk1>
      <a:lt1>
        <a:sysClr val="window" lastClr="FFFFFF"/>
      </a:lt1>
      <a:dk2>
        <a:srgbClr val="404040"/>
      </a:dk2>
      <a:lt2>
        <a:srgbClr val="DCDCDC"/>
      </a:lt2>
      <a:accent1>
        <a:srgbClr val="D6002A"/>
      </a:accent1>
      <a:accent2>
        <a:srgbClr val="000000"/>
      </a:accent2>
      <a:accent3>
        <a:srgbClr val="C2C2C2"/>
      </a:accent3>
      <a:accent4>
        <a:srgbClr val="9E8D73"/>
      </a:accent4>
      <a:accent5>
        <a:srgbClr val="C7DAE0"/>
      </a:accent5>
      <a:accent6>
        <a:srgbClr val="EDF86F"/>
      </a:accent6>
      <a:hlink>
        <a:srgbClr val="000000"/>
      </a:hlink>
      <a:folHlink>
        <a:srgbClr val="000000"/>
      </a:folHlink>
    </a:clrScheme>
    <a:fontScheme name="SP Global Font Them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solidFill>
            <a:schemeClr val="accent3"/>
          </a:solidFill>
        </a:ln>
      </a:spPr>
      <a:bodyPr rtlCol="0" anchor="ctr"/>
      <a:lstStyle>
        <a:defPPr algn="ctr">
          <a:defRPr sz="1400"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400" dirty="0" err="1" smtClean="0"/>
        </a:defPPr>
      </a:lstStyle>
    </a:txDef>
  </a:objectDefaults>
  <a:extraClrSchemeLst/>
  <a:custClrLst>
    <a:custClr name="Ocean 7">
      <a:srgbClr val="006D89"/>
    </a:custClr>
    <a:custClr name="Gold 5">
      <a:srgbClr val="F1A649"/>
    </a:custClr>
    <a:custClr name="Purple 7">
      <a:srgbClr val="782080"/>
    </a:custClr>
    <a:custClr name="Teal 7">
      <a:srgbClr val="54BAA0"/>
    </a:custClr>
    <a:custClr name="Magenta 7">
      <a:srgbClr val="B92051"/>
    </a:custClr>
    <a:custClr name="Blue 3">
      <a:srgbClr val="AAB5DF"/>
    </a:custClr>
    <a:custClr name="Blue 8">
      <a:srgbClr val="1D3BAA"/>
    </a:custClr>
    <a:custClr name="Purple 4">
      <a:srgbClr val="B280B6"/>
    </a:custClr>
    <a:custClr name="Orange 7">
      <a:srgbClr val="C94100"/>
    </a:custClr>
    <a:custClr name="Ocean 4">
      <a:srgbClr val="6DACBC"/>
    </a:custClr>
    <a:custClr name="Maroon 9">
      <a:srgbClr val="6B0F01"/>
    </a:custClr>
    <a:custClr name="Maroon 7">
      <a:srgbClr val="A11602"/>
    </a:custClr>
    <a:custClr name="Maroon 5">
      <a:srgbClr val="BC594A"/>
    </a:custClr>
    <a:custClr name="Maroon 3">
      <a:srgbClr val="D79B93"/>
    </a:custClr>
    <a:custClr name="Maroon 2">
      <a:srgbClr val="E4BCB7"/>
    </a:custClr>
    <a:custClr name="Ocean 2">
      <a:srgbClr val="B6D5DD"/>
    </a:custClr>
    <a:custClr name="Ocean 3">
      <a:srgbClr val="92C0CC"/>
    </a:custClr>
    <a:custClr name="Ocean 5">
      <a:srgbClr val="4997AB"/>
    </a:custClr>
    <a:custClr name="Ocean 7">
      <a:srgbClr val="006D89"/>
    </a:custClr>
    <a:custClr name="Ocean 9">
      <a:srgbClr val="00495B"/>
    </a:custClr>
    <a:custClr name="Gold 9">
      <a:srgbClr val="9D5700"/>
    </a:custClr>
    <a:custClr name="Gold 7">
      <a:srgbClr val="EC8200"/>
    </a:custClr>
    <a:custClr name="Gold 5">
      <a:srgbClr val="F1A649"/>
    </a:custClr>
    <a:custClr name="Gold 3">
      <a:srgbClr val="F7C992"/>
    </a:custClr>
    <a:custClr name="Gold 2">
      <a:srgbClr val="FADBB6"/>
    </a:custClr>
    <a:custClr name="Purple 2">
      <a:srgbClr val="D8BFDB"/>
    </a:custClr>
    <a:custClr name="Purple 3">
      <a:srgbClr val="C59FC9"/>
    </a:custClr>
    <a:custClr name="Purple 5">
      <a:srgbClr val="9F60A4"/>
    </a:custClr>
    <a:custClr name="Purple 7">
      <a:srgbClr val="782080"/>
    </a:custClr>
    <a:custClr name="Purple 9">
      <a:srgbClr val="501555"/>
    </a:custClr>
    <a:custClr name="Orange 9">
      <a:srgbClr val="862B00"/>
    </a:custClr>
    <a:custClr name="Orange 7">
      <a:srgbClr val="C94100"/>
    </a:custClr>
    <a:custClr name="Orange 5">
      <a:srgbClr val="D87749"/>
    </a:custClr>
    <a:custClr name="Orange 3">
      <a:srgbClr val="E8AE92"/>
    </a:custClr>
    <a:custClr name="Orange 2">
      <a:srgbClr val="F0C9B6"/>
    </a:custClr>
    <a:custClr name="Blue 2">
      <a:srgbClr val="C0C8E7"/>
    </a:custClr>
    <a:custClr name="Blue 3">
      <a:srgbClr val="AAB5DF"/>
    </a:custClr>
    <a:custClr name="Blue 5">
      <a:srgbClr val="7284CA"/>
    </a:custClr>
    <a:custClr name="Blue 7">
      <a:srgbClr val="3953B4"/>
    </a:custClr>
    <a:custClr name="Blue 9">
      <a:srgbClr val="01229F"/>
    </a:custClr>
    <a:custClr name="Magenta 9">
      <a:srgbClr val="7B1536"/>
    </a:custClr>
    <a:custClr name="Magenta 7">
      <a:srgbClr val="B92051"/>
    </a:custClr>
    <a:custClr name="Magenta 5">
      <a:srgbClr val="CD6083"/>
    </a:custClr>
    <a:custClr name="Magenta 3">
      <a:srgbClr val="E19FB4"/>
    </a:custClr>
    <a:custClr name="Magenta 2">
      <a:srgbClr val="EBBFCD"/>
    </a:custClr>
    <a:custClr name="Green 2">
      <a:srgbClr val="BEDEC4"/>
    </a:custClr>
    <a:custClr name="Green 3">
      <a:srgbClr val="9DCEA6"/>
    </a:custClr>
    <a:custClr name="Green 5">
      <a:srgbClr val="5CAE6A"/>
    </a:custClr>
    <a:custClr name="Green 7">
      <a:srgbClr val="1B8D2F"/>
    </a:custClr>
    <a:custClr name="Green 9">
      <a:srgbClr val="125E1F"/>
    </a:custClr>
  </a:custClrLst>
  <a:extLst>
    <a:ext uri="{05A4C25C-085E-4340-85A3-A5531E510DB2}">
      <thm15:themeFamily xmlns:thm15="http://schemas.microsoft.com/office/thememl/2012/main" name="S-P Global Commodity Insights Template 2022 16-9.potx" id="{8C07B112-FA6C-48E4-BD7A-B24CF90A8B30}" vid="{363FC9B4-61EB-42DC-8F03-0B6A507EF6F8}"/>
    </a:ext>
  </a:extLst>
</a:theme>
</file>

<file path=ppt/theme/theme2.xml><?xml version="1.0" encoding="utf-8"?>
<a:theme xmlns:a="http://schemas.openxmlformats.org/drawingml/2006/main" name="Office Theme">
  <a:themeElements>
    <a:clrScheme name="SPG Temp Color theme">
      <a:dk1>
        <a:srgbClr val="000000"/>
      </a:dk1>
      <a:lt1>
        <a:sysClr val="window" lastClr="FFFFFF"/>
      </a:lt1>
      <a:dk2>
        <a:srgbClr val="404040"/>
      </a:dk2>
      <a:lt2>
        <a:srgbClr val="DCDCDC"/>
      </a:lt2>
      <a:accent1>
        <a:srgbClr val="D6002A"/>
      </a:accent1>
      <a:accent2>
        <a:srgbClr val="000000"/>
      </a:accent2>
      <a:accent3>
        <a:srgbClr val="EDF86F"/>
      </a:accent3>
      <a:accent4>
        <a:srgbClr val="9E8D73"/>
      </a:accent4>
      <a:accent5>
        <a:srgbClr val="C2C4C3"/>
      </a:accent5>
      <a:accent6>
        <a:srgbClr val="C7DAE0"/>
      </a:accent6>
      <a:hlink>
        <a:srgbClr val="000000"/>
      </a:hlink>
      <a:folHlink>
        <a:srgbClr val="000000"/>
      </a:folHlink>
    </a:clrScheme>
    <a:fontScheme name="SPG Temp Font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cean 7">
      <a:srgbClr val="006D89"/>
    </a:custClr>
    <a:custClr name="Gold 5">
      <a:srgbClr val="F1A649"/>
    </a:custClr>
    <a:custClr name="Purple 7">
      <a:srgbClr val="782080"/>
    </a:custClr>
    <a:custClr name="Teal 7">
      <a:srgbClr val="54BAA0"/>
    </a:custClr>
    <a:custClr name="Magneta 7">
      <a:srgbClr val="B92051"/>
    </a:custClr>
    <a:custClr name="Blue 3">
      <a:srgbClr val="AAB5DF"/>
    </a:custClr>
    <a:custClr name="Blue 8">
      <a:srgbClr val="1D3BAA"/>
    </a:custClr>
    <a:custClr name="Orange 7">
      <a:srgbClr val="B280B6"/>
    </a:custClr>
    <a:custClr name="Ocean 5">
      <a:srgbClr val="C94100"/>
    </a:custClr>
    <a:custClr name="Maroon 9">
      <a:srgbClr val="6DACBC"/>
    </a:custClr>
    <a:custClr name="Maroon 9">
      <a:srgbClr val="6B0F01"/>
    </a:custClr>
    <a:custClr name="Maroon 7">
      <a:srgbClr val="A11602"/>
    </a:custClr>
    <a:custClr name="Maroon 5">
      <a:srgbClr val="BC594A"/>
    </a:custClr>
    <a:custClr name="Maroon 3">
      <a:srgbClr val="D79B93"/>
    </a:custClr>
    <a:custClr name="Maroon 2">
      <a:srgbClr val="E4BCB7"/>
    </a:custClr>
    <a:custClr name="Ocean 2">
      <a:srgbClr val="B6D5DD"/>
    </a:custClr>
    <a:custClr name="Ocean 3">
      <a:srgbClr val="92C0CC"/>
    </a:custClr>
    <a:custClr name="Ocean 5">
      <a:srgbClr val="4997AB"/>
    </a:custClr>
    <a:custClr name="Ocean 7">
      <a:srgbClr val="006D89"/>
    </a:custClr>
    <a:custClr name="Ocean 9">
      <a:srgbClr val="00495B"/>
    </a:custClr>
    <a:custClr name="Gold 9">
      <a:srgbClr val="9D5700"/>
    </a:custClr>
    <a:custClr name="Gold 7">
      <a:srgbClr val="EC8200"/>
    </a:custClr>
    <a:custClr name="Gold 5">
      <a:srgbClr val="F1A649"/>
    </a:custClr>
    <a:custClr name="Gold 3">
      <a:srgbClr val="F7C992"/>
    </a:custClr>
    <a:custClr name="Gold 2">
      <a:srgbClr val="FADBB6"/>
    </a:custClr>
    <a:custClr name="Purple 2">
      <a:srgbClr val="D8BFDB"/>
    </a:custClr>
    <a:custClr name="Purple 3">
      <a:srgbClr val="C59FC9"/>
    </a:custClr>
    <a:custClr name="Purple 5">
      <a:srgbClr val="9F60A4"/>
    </a:custClr>
    <a:custClr name="Purple 7">
      <a:srgbClr val="782080"/>
    </a:custClr>
    <a:custClr name="Purple 9">
      <a:srgbClr val="501555"/>
    </a:custClr>
    <a:custClr name="Orange 9">
      <a:srgbClr val="862B00"/>
    </a:custClr>
    <a:custClr name="Orange 7">
      <a:srgbClr val="C94100"/>
    </a:custClr>
    <a:custClr name="Orange 5">
      <a:srgbClr val="D87749"/>
    </a:custClr>
    <a:custClr name="Orange 3">
      <a:srgbClr val="E8AE92"/>
    </a:custClr>
    <a:custClr name="Orange 2">
      <a:srgbClr val="F0C9B6"/>
    </a:custClr>
    <a:custClr name="Blue 2">
      <a:srgbClr val="C0C8E7"/>
    </a:custClr>
    <a:custClr name="Blue 3">
      <a:srgbClr val="AAB5DF"/>
    </a:custClr>
    <a:custClr name="Blue 5">
      <a:srgbClr val="7284CA"/>
    </a:custClr>
    <a:custClr name="Blue 7">
      <a:srgbClr val="3953B4"/>
    </a:custClr>
    <a:custClr name="Blue 9">
      <a:srgbClr val="01229F"/>
    </a:custClr>
    <a:custClr name="Magneta 9">
      <a:srgbClr val="7B1536"/>
    </a:custClr>
    <a:custClr name="Magneta 7">
      <a:srgbClr val="B92051"/>
    </a:custClr>
    <a:custClr name="Magneta 5">
      <a:srgbClr val="CD6083"/>
    </a:custClr>
    <a:custClr name="Magneta 3">
      <a:srgbClr val="E19FB4"/>
    </a:custClr>
    <a:custClr name="Magneta 2">
      <a:srgbClr val="EBBFCD"/>
    </a:custClr>
    <a:custClr name="Green 2">
      <a:srgbClr val="BEDEC4"/>
    </a:custClr>
    <a:custClr name="Green 2">
      <a:srgbClr val="9DCEA6"/>
    </a:custClr>
    <a:custClr name="Green 5">
      <a:srgbClr val="5CAE6A"/>
    </a:custClr>
    <a:custClr name="Green 7">
      <a:srgbClr val="1B8D2F"/>
    </a:custClr>
    <a:custClr name="Green 9">
      <a:srgbClr val="125E1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PG Temp Color theme">
      <a:dk1>
        <a:srgbClr val="000000"/>
      </a:dk1>
      <a:lt1>
        <a:sysClr val="window" lastClr="FFFFFF"/>
      </a:lt1>
      <a:dk2>
        <a:srgbClr val="404040"/>
      </a:dk2>
      <a:lt2>
        <a:srgbClr val="DCDCDC"/>
      </a:lt2>
      <a:accent1>
        <a:srgbClr val="D6002A"/>
      </a:accent1>
      <a:accent2>
        <a:srgbClr val="000000"/>
      </a:accent2>
      <a:accent3>
        <a:srgbClr val="EDF86F"/>
      </a:accent3>
      <a:accent4>
        <a:srgbClr val="9E8D73"/>
      </a:accent4>
      <a:accent5>
        <a:srgbClr val="C2C4C3"/>
      </a:accent5>
      <a:accent6>
        <a:srgbClr val="C7DAE0"/>
      </a:accent6>
      <a:hlink>
        <a:srgbClr val="000000"/>
      </a:hlink>
      <a:folHlink>
        <a:srgbClr val="000000"/>
      </a:folHlink>
    </a:clrScheme>
    <a:fontScheme name="SPG Temp Font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cean 7">
      <a:srgbClr val="006D89"/>
    </a:custClr>
    <a:custClr name="Gold 5">
      <a:srgbClr val="F1A649"/>
    </a:custClr>
    <a:custClr name="Purple 7">
      <a:srgbClr val="782080"/>
    </a:custClr>
    <a:custClr name="Teal 7">
      <a:srgbClr val="54BAA0"/>
    </a:custClr>
    <a:custClr name="Magneta 7">
      <a:srgbClr val="B92051"/>
    </a:custClr>
    <a:custClr name="Blue 3">
      <a:srgbClr val="AAB5DF"/>
    </a:custClr>
    <a:custClr name="Blue 8">
      <a:srgbClr val="1D3BAA"/>
    </a:custClr>
    <a:custClr name="Orange 7">
      <a:srgbClr val="B280B6"/>
    </a:custClr>
    <a:custClr name="Ocean 5">
      <a:srgbClr val="C94100"/>
    </a:custClr>
    <a:custClr name="Maroon 9">
      <a:srgbClr val="6DACBC"/>
    </a:custClr>
    <a:custClr name="Maroon 9">
      <a:srgbClr val="6B0F01"/>
    </a:custClr>
    <a:custClr name="Maroon 7">
      <a:srgbClr val="A11602"/>
    </a:custClr>
    <a:custClr name="Maroon 5">
      <a:srgbClr val="BC594A"/>
    </a:custClr>
    <a:custClr name="Maroon 3">
      <a:srgbClr val="D79B93"/>
    </a:custClr>
    <a:custClr name="Maroon 2">
      <a:srgbClr val="E4BCB7"/>
    </a:custClr>
    <a:custClr name="Ocean 2">
      <a:srgbClr val="B6D5DD"/>
    </a:custClr>
    <a:custClr name="Ocean 3">
      <a:srgbClr val="92C0CC"/>
    </a:custClr>
    <a:custClr name="Ocean 5">
      <a:srgbClr val="4997AB"/>
    </a:custClr>
    <a:custClr name="Ocean 7">
      <a:srgbClr val="006D89"/>
    </a:custClr>
    <a:custClr name="Ocean 9">
      <a:srgbClr val="00495B"/>
    </a:custClr>
    <a:custClr name="Gold 9">
      <a:srgbClr val="9D5700"/>
    </a:custClr>
    <a:custClr name="Gold 7">
      <a:srgbClr val="EC8200"/>
    </a:custClr>
    <a:custClr name="Gold 5">
      <a:srgbClr val="F1A649"/>
    </a:custClr>
    <a:custClr name="Gold 3">
      <a:srgbClr val="F7C992"/>
    </a:custClr>
    <a:custClr name="Gold 2">
      <a:srgbClr val="FADBB6"/>
    </a:custClr>
    <a:custClr name="Purple 2">
      <a:srgbClr val="D8BFDB"/>
    </a:custClr>
    <a:custClr name="Purple 3">
      <a:srgbClr val="C59FC9"/>
    </a:custClr>
    <a:custClr name="Purple 5">
      <a:srgbClr val="9F60A4"/>
    </a:custClr>
    <a:custClr name="Purple 7">
      <a:srgbClr val="782080"/>
    </a:custClr>
    <a:custClr name="Purple 9">
      <a:srgbClr val="501555"/>
    </a:custClr>
    <a:custClr name="Orange 9">
      <a:srgbClr val="862B00"/>
    </a:custClr>
    <a:custClr name="Orange 7">
      <a:srgbClr val="C94100"/>
    </a:custClr>
    <a:custClr name="Orange 5">
      <a:srgbClr val="D87749"/>
    </a:custClr>
    <a:custClr name="Orange 3">
      <a:srgbClr val="E8AE92"/>
    </a:custClr>
    <a:custClr name="Orange 2">
      <a:srgbClr val="F0C9B6"/>
    </a:custClr>
    <a:custClr name="Blue 2">
      <a:srgbClr val="C0C8E7"/>
    </a:custClr>
    <a:custClr name="Blue 3">
      <a:srgbClr val="AAB5DF"/>
    </a:custClr>
    <a:custClr name="Blue 5">
      <a:srgbClr val="7284CA"/>
    </a:custClr>
    <a:custClr name="Blue 7">
      <a:srgbClr val="3953B4"/>
    </a:custClr>
    <a:custClr name="Blue 9">
      <a:srgbClr val="01229F"/>
    </a:custClr>
    <a:custClr name="Magneta 9">
      <a:srgbClr val="7B1536"/>
    </a:custClr>
    <a:custClr name="Magneta 7">
      <a:srgbClr val="B92051"/>
    </a:custClr>
    <a:custClr name="Magneta 5">
      <a:srgbClr val="CD6083"/>
    </a:custClr>
    <a:custClr name="Magneta 3">
      <a:srgbClr val="E19FB4"/>
    </a:custClr>
    <a:custClr name="Magneta 2">
      <a:srgbClr val="EBBFCD"/>
    </a:custClr>
    <a:custClr name="Green 2">
      <a:srgbClr val="BEDEC4"/>
    </a:custClr>
    <a:custClr name="Green 2">
      <a:srgbClr val="9DCEA6"/>
    </a:custClr>
    <a:custClr name="Green 5">
      <a:srgbClr val="5CAE6A"/>
    </a:custClr>
    <a:custClr name="Green 7">
      <a:srgbClr val="1B8D2F"/>
    </a:custClr>
    <a:custClr name="Green 9">
      <a:srgbClr val="125E1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000000"/>
    </a:dk2>
    <a:lt2>
      <a:srgbClr val="DCDCDC"/>
    </a:lt2>
    <a:accent1>
      <a:srgbClr val="077CAB"/>
    </a:accent1>
    <a:accent2>
      <a:srgbClr val="C40067"/>
    </a:accent2>
    <a:accent3>
      <a:srgbClr val="F69567"/>
    </a:accent3>
    <a:accent4>
      <a:srgbClr val="A0C3DA"/>
    </a:accent4>
    <a:accent5>
      <a:srgbClr val="002B5E"/>
    </a:accent5>
    <a:accent6>
      <a:srgbClr val="F26B34"/>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72">
    <a:dk1>
      <a:sysClr val="windowText" lastClr="000000"/>
    </a:dk1>
    <a:lt1>
      <a:sysClr val="window" lastClr="FFFFFF"/>
    </a:lt1>
    <a:dk2>
      <a:srgbClr val="44546A"/>
    </a:dk2>
    <a:lt2>
      <a:srgbClr val="E7E6E6"/>
    </a:lt2>
    <a:accent1>
      <a:srgbClr val="006D89"/>
    </a:accent1>
    <a:accent2>
      <a:srgbClr val="F1A649"/>
    </a:accent2>
    <a:accent3>
      <a:srgbClr val="782080"/>
    </a:accent3>
    <a:accent4>
      <a:srgbClr val="54BAA0"/>
    </a:accent4>
    <a:accent5>
      <a:srgbClr val="B92051"/>
    </a:accent5>
    <a:accent6>
      <a:srgbClr val="AAB5DF"/>
    </a:accent6>
    <a:hlink>
      <a:srgbClr val="0000FF"/>
    </a:hlink>
    <a:folHlink>
      <a:srgbClr val="551A8B"/>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ll Fuels">
    <a:dk1>
      <a:sysClr val="windowText" lastClr="000000"/>
    </a:dk1>
    <a:lt1>
      <a:sysClr val="window" lastClr="FFFFFF"/>
    </a:lt1>
    <a:dk2>
      <a:srgbClr val="404040"/>
    </a:dk2>
    <a:lt2>
      <a:srgbClr val="DCDCDC"/>
    </a:lt2>
    <a:accent1>
      <a:srgbClr val="006D89"/>
    </a:accent1>
    <a:accent2>
      <a:srgbClr val="DC7900"/>
    </a:accent2>
    <a:accent3>
      <a:srgbClr val="B92051"/>
    </a:accent3>
    <a:accent4>
      <a:srgbClr val="501555"/>
    </a:accent4>
    <a:accent5>
      <a:srgbClr val="0F9E7A"/>
    </a:accent5>
    <a:accent6>
      <a:srgbClr val="00495B"/>
    </a:accent6>
    <a:hlink>
      <a:srgbClr val="0000FF"/>
    </a:hlink>
    <a:folHlink>
      <a:srgbClr val="551A8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ERA, Electronics and Media, Herold, Automotive">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CERA, Electronics and Media, Herold, Automotive">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All Fuels">
    <a:dk1>
      <a:sysClr val="windowText" lastClr="000000"/>
    </a:dk1>
    <a:lt1>
      <a:sysClr val="window" lastClr="FFFFFF"/>
    </a:lt1>
    <a:dk2>
      <a:srgbClr val="404040"/>
    </a:dk2>
    <a:lt2>
      <a:srgbClr val="DCDCDC"/>
    </a:lt2>
    <a:accent1>
      <a:srgbClr val="006D89"/>
    </a:accent1>
    <a:accent2>
      <a:srgbClr val="DC7900"/>
    </a:accent2>
    <a:accent3>
      <a:srgbClr val="B92051"/>
    </a:accent3>
    <a:accent4>
      <a:srgbClr val="501555"/>
    </a:accent4>
    <a:accent5>
      <a:srgbClr val="0F9E7A"/>
    </a:accent5>
    <a:accent6>
      <a:srgbClr val="00495B"/>
    </a:accent6>
    <a:hlink>
      <a:srgbClr val="0000FF"/>
    </a:hlink>
    <a:folHlink>
      <a:srgbClr val="551A8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809609CEBF66499377B8D3245AEF49" ma:contentTypeVersion="51" ma:contentTypeDescription="Create a new document." ma:contentTypeScope="" ma:versionID="1a356bd55748c246a61c58ae7240ff4c">
  <xsd:schema xmlns:xsd="http://www.w3.org/2001/XMLSchema" xmlns:xs="http://www.w3.org/2001/XMLSchema" xmlns:p="http://schemas.microsoft.com/office/2006/metadata/properties" xmlns:ns2="09f1055b-6aac-430f-9325-e889851b1ce5" xmlns:ns3="c51faa58-52bb-4838-bdb3-e3a43cb46fa2" xmlns:ns4="fdd3d12c-ad1b-47fa-9e18-bee138003fd8" xmlns:ns5="e8446e8b-f4d4-4fb4-8fc9-6b416c866ee1" targetNamespace="http://schemas.microsoft.com/office/2006/metadata/properties" ma:root="true" ma:fieldsID="5ff49f9c79fe603c0cbd34b0ce2fee79" ns2:_="" ns3:_="" ns4:_="" ns5:_="">
    <xsd:import namespace="09f1055b-6aac-430f-9325-e889851b1ce5"/>
    <xsd:import namespace="c51faa58-52bb-4838-bdb3-e3a43cb46fa2"/>
    <xsd:import namespace="fdd3d12c-ad1b-47fa-9e18-bee138003fd8"/>
    <xsd:import namespace="e8446e8b-f4d4-4fb4-8fc9-6b416c866ee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4:TaxCatchAll" minOccurs="0"/>
                <xsd:element ref="ns5:lcf76f155ced4ddcb4097134ff3c332f" minOccurs="0"/>
                <xsd:element ref="ns2:Shortdescription" minOccurs="0"/>
                <xsd:element ref="ns2:FileTag"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f1055b-6aac-430f-9325-e889851b1ce5"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7" nillable="true" ma:displayName="MediaServiceDateTaken" ma:hidden="true" ma:internalName="MediaServiceDateTaken" ma:readOnly="true">
      <xsd:simpleType>
        <xsd:restriction base="dms:Text"/>
      </xsd:simpleType>
    </xsd:element>
    <xsd:element name="MediaLengthInSeconds" ma:index="8" nillable="true" ma:displayName="MediaLengthInSeconds" ma:hidden="true" ma:internalName="MediaLengthInSeconds" ma:readOnly="true">
      <xsd:simpleType>
        <xsd:restriction base="dms:Unknown"/>
      </xsd:simpleType>
    </xsd:element>
    <xsd:element name="MediaServiceAutoKeyPoints" ma:index="9" nillable="true" ma:displayName="MediaServiceAutoKeyPoints" ma:hidden="true" ma:internalName="MediaServiceAutoKeyPoints" ma:readOnly="true">
      <xsd:simpleType>
        <xsd:restriction base="dms:Note"/>
      </xsd:simpleType>
    </xsd:element>
    <xsd:element name="MediaServiceKeyPoints" ma:index="10" nillable="true" ma:displayName="KeyPoints" ma:internalName="MediaServiceKeyPoints" ma:readOnly="true">
      <xsd:simpleType>
        <xsd:restriction base="dms:Note">
          <xsd:maxLength value="255"/>
        </xsd:restriction>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Shortdescription" ma:index="21" nillable="true" ma:displayName="Short description" ma:format="Dropdown" ma:internalName="Shortdescription">
      <xsd:simpleType>
        <xsd:restriction base="dms:Text">
          <xsd:maxLength value="255"/>
        </xsd:restriction>
      </xsd:simpleType>
    </xsd:element>
    <xsd:element name="FileTag" ma:index="22" nillable="true" ma:displayName="FileTag" ma:format="Dropdown" ma:internalName="FileTag">
      <xsd:simpleType>
        <xsd:restriction base="dms:Text">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1faa58-52bb-4838-bdb3-e3a43cb46fa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d3d12c-ad1b-47fa-9e18-bee138003fd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a33c97-1fa6-4765-b752-12002b9a8fe3}" ma:internalName="TaxCatchAll" ma:showField="CatchAllData" ma:web="fdd3d12c-ad1b-47fa-9e18-bee138003fd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8446e8b-f4d4-4fb4-8fc9-6b416c866ee1" elementFormDefault="qualified">
    <xsd:import namespace="http://schemas.microsoft.com/office/2006/documentManagement/types"/>
    <xsd:import namespace="http://schemas.microsoft.com/office/infopath/2007/PartnerControls"/>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6f79bde-b34b-4e33-a562-f79c102b9a25"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dd3d12c-ad1b-47fa-9e18-bee138003fd8" xsi:nil="true"/>
    <lcf76f155ced4ddcb4097134ff3c332f xmlns="e8446e8b-f4d4-4fb4-8fc9-6b416c866ee1">
      <Terms xmlns="http://schemas.microsoft.com/office/infopath/2007/PartnerControls"/>
    </lcf76f155ced4ddcb4097134ff3c332f>
    <FileTag xmlns="09f1055b-6aac-430f-9325-e889851b1ce5" xsi:nil="true"/>
    <Shortdescription xmlns="09f1055b-6aac-430f-9325-e889851b1ce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3A4B0F-FE3A-4BC0-ADC1-D7D2536BBFF5}">
  <ds:schemaRefs>
    <ds:schemaRef ds:uri="09f1055b-6aac-430f-9325-e889851b1ce5"/>
    <ds:schemaRef ds:uri="c51faa58-52bb-4838-bdb3-e3a43cb46fa2"/>
    <ds:schemaRef ds:uri="e8446e8b-f4d4-4fb4-8fc9-6b416c866ee1"/>
    <ds:schemaRef ds:uri="fdd3d12c-ad1b-47fa-9e18-bee138003fd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6990547-83DF-46F2-A875-85D4F4ED79B0}">
  <ds:schemaRefs>
    <ds:schemaRef ds:uri="http://schemas.microsoft.com/office/2006/metadata/properties"/>
    <ds:schemaRef ds:uri="http://purl.org/dc/dcmitype/"/>
    <ds:schemaRef ds:uri="09f1055b-6aac-430f-9325-e889851b1ce5"/>
    <ds:schemaRef ds:uri="http://www.w3.org/XML/1998/namespace"/>
    <ds:schemaRef ds:uri="http://purl.org/dc/terms/"/>
    <ds:schemaRef ds:uri="http://schemas.microsoft.com/office/infopath/2007/PartnerControls"/>
    <ds:schemaRef ds:uri="http://schemas.openxmlformats.org/package/2006/metadata/core-properties"/>
    <ds:schemaRef ds:uri="c51faa58-52bb-4838-bdb3-e3a43cb46fa2"/>
    <ds:schemaRef ds:uri="http://schemas.microsoft.com/office/2006/documentManagement/types"/>
    <ds:schemaRef ds:uri="e8446e8b-f4d4-4fb4-8fc9-6b416c866ee1"/>
    <ds:schemaRef ds:uri="fdd3d12c-ad1b-47fa-9e18-bee138003fd8"/>
    <ds:schemaRef ds:uri="http://purl.org/dc/elements/1.1/"/>
  </ds:schemaRefs>
</ds:datastoreItem>
</file>

<file path=customXml/itemProps3.xml><?xml version="1.0" encoding="utf-8"?>
<ds:datastoreItem xmlns:ds="http://schemas.openxmlformats.org/officeDocument/2006/customXml" ds:itemID="{57650349-23B0-4EDD-8918-BFCF459998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London_briefing_WU_EVANS_V0</Template>
  <TotalTime>9428</TotalTime>
  <Words>4993</Words>
  <Application>Microsoft Office PowerPoint</Application>
  <PresentationFormat>Widescreen</PresentationFormat>
  <Paragraphs>605</Paragraphs>
  <Slides>39</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Lato Light</vt:lpstr>
      <vt:lpstr>Wingdings 3</vt:lpstr>
      <vt:lpstr>S-P Global Commodity Insights 2022 16-9 Theme</vt:lpstr>
      <vt:lpstr>Oil market outlook: The big questions facing the industry and what it means for Southern Africa</vt:lpstr>
      <vt:lpstr>The big questions facing the industry and what it means for Southern Africa</vt:lpstr>
      <vt:lpstr>PowerPoint Presentation</vt:lpstr>
      <vt:lpstr>Bearish fundamentals point towards lower prices | Crude oil production growing faster than demand in 2025</vt:lpstr>
      <vt:lpstr>Tariffs are jeopardizing economic growth | Tariffs are at their highest level for over 100 years and uncertainty is soaring</vt:lpstr>
      <vt:lpstr>How low can oil demand go? | Oil demand has only contracted twice in the last 30 years </vt:lpstr>
      <vt:lpstr>OPEC is increasing production even as the oil price falls | Will OPEC+ row back on planned production increases?</vt:lpstr>
      <vt:lpstr>OPEC+ increases: Gulf-3 add 500,000 b/d in two months | An accelerated timeline would add ~2MMb/d of production by September</vt:lpstr>
      <vt:lpstr>Will US production fall to quickly balance the oil market? | Only if the price falls far enough</vt:lpstr>
      <vt:lpstr>Inventories to build rapidly in the second half of 2025 | An accelerated unwinding of production cuts will see inventory soar</vt:lpstr>
      <vt:lpstr>Fragile prices | More supply and less demand will lead to lower prices… …faster unwinding of OPEC+ cuts could see Brent below $50/b</vt:lpstr>
      <vt:lpstr>PowerPoint Presentation</vt:lpstr>
      <vt:lpstr>Transition ahead | Transportation fuel balances are set to become looser as demand growth slows and new capacity is brought online</vt:lpstr>
      <vt:lpstr>Nameplate capacity increasing | 3 MMb/d of capacity currently starting up, ramping up or shutting down</vt:lpstr>
      <vt:lpstr>The two sides of supply | The average size of refineries starting up and shutting down is increasing, leading to greater supply-side uncertainty</vt:lpstr>
      <vt:lpstr>Margins | Despite weakening demand, we see supply-side support for cracks and margins in 2025</vt:lpstr>
      <vt:lpstr>Dangote matters | Dangote startup will be a big driver of gasoline and diesel balances and cracks</vt:lpstr>
      <vt:lpstr>Closures | We expect almost 1 million b/d of closures by the end of 2025</vt:lpstr>
      <vt:lpstr>Africa is on a different path | The African continent will have the fastest pace of demand growth over the next decade</vt:lpstr>
      <vt:lpstr>Macro trends support robust demand growth | Population growth and trek out of energy poverty will support demand growth</vt:lpstr>
      <vt:lpstr>Energy transition to support African oil demand | Mining activity to surge on the back of energy transition investments</vt:lpstr>
      <vt:lpstr>Refining stagnating as demand surges | Is Dangote an anomaly or a blueprint for future refining development in Africa?</vt:lpstr>
      <vt:lpstr>Regional refining capacity has contracted | All of coastal East Africa’s refineries have closed and there are no projects on the horizon</vt:lpstr>
      <vt:lpstr>Net imports have surged and are set to grow further in the next decade</vt:lpstr>
      <vt:lpstr>Supply risk? | Africa is heavily dependent on imports from Europe and the Middle East</vt:lpstr>
      <vt:lpstr>Closures coming | Almost two-thirds of global refining capacity is in regions where demand is set to fall over the next five years</vt:lpstr>
      <vt:lpstr>Geopolitical risk remains elevated | Africa is a big buyer of refined products from the Middle East</vt:lpstr>
      <vt:lpstr>Urgent need for infrastructure | Demand growth in next 10 years will stretch already-stressed infrastructure </vt:lpstr>
      <vt:lpstr>PowerPoint Presentation</vt:lpstr>
      <vt:lpstr>The South African view | Energy transition matters…but not as much as other issues </vt:lpstr>
      <vt:lpstr>The energy transition is being reset | Shift in global geopolitics is driving a reevaluation of how decarbonization competes with other priorities</vt:lpstr>
      <vt:lpstr>Policy versus technology | Focus on cost-competitiveness is increasing as concern about policy stability rises</vt:lpstr>
      <vt:lpstr>Technology outlook | While there is a path to competitiveness for several key technologies, others will continue to rely on policy support</vt:lpstr>
      <vt:lpstr>A slower goodbye | We expect global oil demand to plateau from 2025-2035</vt:lpstr>
      <vt:lpstr>Reconciling global, regional and local dynamics creates a strategic challenge</vt:lpstr>
      <vt:lpstr>The need for regulatory support | Can alternative fuels be cost-competitive? </vt:lpstr>
      <vt:lpstr>PowerPoint Presentation</vt:lpstr>
      <vt:lpstr>Final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Refining outlook: How long will the boom last?</dc:title>
  <dc:creator>Daniel Evans</dc:creator>
  <cp:lastModifiedBy>Evans, Daniel</cp:lastModifiedBy>
  <cp:revision>3</cp:revision>
  <cp:lastPrinted>2025-07-21T15:38:32Z</cp:lastPrinted>
  <dcterms:created xsi:type="dcterms:W3CDTF">2023-06-12T13:33:46Z</dcterms:created>
  <dcterms:modified xsi:type="dcterms:W3CDTF">2025-07-23T12:42:16Z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0x0101003B809609CEBF66499377B8D3245AEF49</vt:lpwstr>
  </property>
  <property fmtid="{D5CDD505-2E9C-101B-9397-08002B2CF9AE}" pid="3" name="MediaServiceImageTags">
    <vt:lpwstr/>
  </property>
  <property fmtid="{D5CDD505-2E9C-101B-9397-08002B2CF9AE}" pid="4" name="MSIP_Label_6267e522-0091-4d88-9989-f382df9eb3cc_Enabled">
    <vt:lpwstr>true</vt:lpwstr>
  </property>
  <property fmtid="{D5CDD505-2E9C-101B-9397-08002B2CF9AE}" pid="5" name="MSIP_Label_6267e522-0091-4d88-9989-f382df9eb3cc_SetDate">
    <vt:lpwstr>2025-06-09T09:37:37Z</vt:lpwstr>
  </property>
  <property fmtid="{D5CDD505-2E9C-101B-9397-08002B2CF9AE}" pid="6" name="MSIP_Label_6267e522-0091-4d88-9989-f382df9eb3cc_Method">
    <vt:lpwstr>Privileged</vt:lpwstr>
  </property>
  <property fmtid="{D5CDD505-2E9C-101B-9397-08002B2CF9AE}" pid="7" name="MSIP_Label_6267e522-0091-4d88-9989-f382df9eb3cc_Name">
    <vt:lpwstr>General</vt:lpwstr>
  </property>
  <property fmtid="{D5CDD505-2E9C-101B-9397-08002B2CF9AE}" pid="8" name="MSIP_Label_6267e522-0091-4d88-9989-f382df9eb3cc_SiteId">
    <vt:lpwstr>8f3e36ea-8039-4b40-81a7-7dc0599e8645</vt:lpwstr>
  </property>
  <property fmtid="{D5CDD505-2E9C-101B-9397-08002B2CF9AE}" pid="9" name="MSIP_Label_6267e522-0091-4d88-9989-f382df9eb3cc_ActionId">
    <vt:lpwstr>ce4ecd63-5887-4cbe-b4b8-a02279ae1bee</vt:lpwstr>
  </property>
  <property fmtid="{D5CDD505-2E9C-101B-9397-08002B2CF9AE}" pid="10" name="MSIP_Label_6267e522-0091-4d88-9989-f382df9eb3cc_ContentBits">
    <vt:lpwstr>0</vt:lpwstr>
  </property>
  <property fmtid="{D5CDD505-2E9C-101B-9397-08002B2CF9AE}" pid="11" name="MSIP_Label_6267e522-0091-4d88-9989-f382df9eb3cc_Tag">
    <vt:lpwstr>10, 0, 1, 1</vt:lpwstr>
  </property>
</Properties>
</file>