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lsb" ContentType="application/vnd.ms-excel.sheet.binary.macroEnabled.12"/>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notesSlides/notesSlide2.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3.xml" ContentType="application/vnd.openxmlformats-officedocument.presentationml.notesSlide+xml"/>
  <Override PartName="/ppt/charts/chart5.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6.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7.xml" ContentType="application/vnd.openxmlformats-officedocument.drawingml.chart+xml"/>
  <Override PartName="/ppt/drawings/drawing3.xml" ContentType="application/vnd.openxmlformats-officedocument.drawingml.chartshapes+xml"/>
  <Override PartName="/ppt/notesSlides/notesSlide6.xml" ContentType="application/vnd.openxmlformats-officedocument.presentationml.notesSlide+xml"/>
  <Override PartName="/ppt/charts/chart8.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4.xml" ContentType="application/vnd.openxmlformats-officedocument.drawingml.chartshape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notesSlides/notesSlide7.xml" ContentType="application/vnd.openxmlformats-officedocument.presentationml.notesSlide+xml"/>
  <Override PartName="/ppt/charts/chart9.xml" ContentType="application/vnd.openxmlformats-officedocument.drawingml.chart+xml"/>
  <Override PartName="/ppt/notesSlides/notesSlide8.xml" ContentType="application/vnd.openxmlformats-officedocument.presentationml.notesSlide+xml"/>
  <Override PartName="/ppt/charts/chart10.xml" ContentType="application/vnd.openxmlformats-officedocument.drawingml.chart+xml"/>
  <Override PartName="/ppt/drawings/drawing5.xml" ContentType="application/vnd.openxmlformats-officedocument.drawingml.chartshapes+xml"/>
  <Override PartName="/ppt/charts/chart11.xml" ContentType="application/vnd.openxmlformats-officedocument.drawingml.chart+xml"/>
  <Override PartName="/ppt/theme/themeOverride1.xml" ContentType="application/vnd.openxmlformats-officedocument.themeOverride+xml"/>
  <Override PartName="/ppt/drawings/drawing6.xml" ContentType="application/vnd.openxmlformats-officedocument.drawingml.chartshapes+xml"/>
  <Override PartName="/ppt/notesSlides/notesSlide9.xml" ContentType="application/vnd.openxmlformats-officedocument.presentationml.notesSlide+xml"/>
  <Override PartName="/ppt/charts/chart12.xml" ContentType="application/vnd.openxmlformats-officedocument.drawingml.chart+xml"/>
  <Override PartName="/ppt/drawings/drawing7.xml" ContentType="application/vnd.openxmlformats-officedocument.drawingml.chartshapes+xml"/>
  <Override PartName="/ppt/notesSlides/notesSlide10.xml" ContentType="application/vnd.openxmlformats-officedocument.presentationml.notesSlide+xml"/>
  <Override PartName="/ppt/charts/chart13.xml" ContentType="application/vnd.openxmlformats-officedocument.drawingml.chart+xml"/>
  <Override PartName="/ppt/drawings/drawing8.xml" ContentType="application/vnd.openxmlformats-officedocument.drawingml.chartshapes+xml"/>
  <Override PartName="/ppt/charts/chart14.xml" ContentType="application/vnd.openxmlformats-officedocument.drawingml.chart+xml"/>
  <Override PartName="/ppt/drawings/drawing9.xml" ContentType="application/vnd.openxmlformats-officedocument.drawingml.chartshape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3"/>
  </p:notesMasterIdLst>
  <p:handoutMasterIdLst>
    <p:handoutMasterId r:id="rId24"/>
  </p:handoutMasterIdLst>
  <p:sldIdLst>
    <p:sldId id="256" r:id="rId5"/>
    <p:sldId id="2147483476" r:id="rId6"/>
    <p:sldId id="2147483480" r:id="rId7"/>
    <p:sldId id="2134804601" r:id="rId8"/>
    <p:sldId id="2147483477" r:id="rId9"/>
    <p:sldId id="2147483478" r:id="rId10"/>
    <p:sldId id="2147483481" r:id="rId11"/>
    <p:sldId id="2147478404" r:id="rId12"/>
    <p:sldId id="2147483344" r:id="rId13"/>
    <p:sldId id="2147483487" r:id="rId14"/>
    <p:sldId id="2147483349" r:id="rId15"/>
    <p:sldId id="2147483479" r:id="rId16"/>
    <p:sldId id="2147483482" r:id="rId17"/>
    <p:sldId id="2147483485" r:id="rId18"/>
    <p:sldId id="2147483486" r:id="rId19"/>
    <p:sldId id="2147483483" r:id="rId20"/>
    <p:sldId id="2147483484" r:id="rId21"/>
    <p:sldId id="481" r:id="rId22"/>
  </p:sldIdLst>
  <p:sldSz cx="12192000" cy="6858000"/>
  <p:notesSz cx="7102475" cy="9388475"/>
  <p:custDataLst>
    <p:tags r:id="rId25"/>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A6A6A6"/>
    <a:srgbClr val="F1F1F2"/>
    <a:srgbClr val="0F82AF"/>
    <a:srgbClr val="DCDCDC"/>
    <a:srgbClr val="BBBDBF"/>
    <a:srgbClr val="B20023"/>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F52071-85EF-C060-C60E-68A6D12F0D0F}" v="1" dt="2025-07-28T12:45:47.980"/>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194" autoAdjust="0"/>
  </p:normalViewPr>
  <p:slideViewPr>
    <p:cSldViewPr snapToGrid="0">
      <p:cViewPr varScale="1">
        <p:scale>
          <a:sx n="100" d="100"/>
          <a:sy n="100" d="100"/>
        </p:scale>
        <p:origin x="954" y="78"/>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Binary_Worksheet.xlsb"/></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Binary_Worksheet1.xlsb"/></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Binary_Worksheet2.xlsb"/></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Binary_Worksheet3.xlsb"/></Relationships>
</file>

<file path=ppt/charts/_rels/chart5.xml.rels><?xml version="1.0" encoding="UTF-8" standalone="yes"?>
<Relationships xmlns="http://schemas.openxmlformats.org/package/2006/relationships"><Relationship Id="rId3" Type="http://schemas.openxmlformats.org/officeDocument/2006/relationships/oleObject" Target="https://spgl.sharepoint.com/sites/Downstream_HOU/Shared%20Documents/vol3-K/Job/NGL%20OPSIS%20Planning/00_Deliverables/Asia-MidEast-Pacific%20Deliverables/Asia_Middle%20East_Pacific%20STO/00_CurrentReport/AMEP%20STO%20Graphics%20Data%20-%20NEA&amp;SEA&amp;OCEANIA.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6.xml.rels><?xml version="1.0" encoding="UTF-8" standalone="yes"?>
<Relationships xmlns="http://schemas.openxmlformats.org/package/2006/relationships"><Relationship Id="rId3" Type="http://schemas.openxmlformats.org/officeDocument/2006/relationships/oleObject" Target="https://spgl.sharepoint.com/sites/Downstream_HOU/Shared%20Documents/vol3-K/Job/NGL%20OPSIS%20Planning/00_Deliverables/Asia-MidEast-Pacific%20Deliverables/Asia_Middle%20East_Pacific%20STO/00_CurrentReport/AMEP%20STO%20Graphics%20Data%20-%20NEA&amp;SEA&amp;OCEANIA.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https://spgl.sharepoint.com/sites/Downstream_HOU/Shared%20Documents/vol3-K/Job/NGL%20OPSIS%20Planning/00_Deliverables/Europe-CIS-Africa%20Deliverables/Client%20questions%20and%20meetings/FIASA%20Fuels%20Forum%2007-25/FIASA%20LPG%20graphs.xlsx" TargetMode="External"/></Relationships>
</file>

<file path=ppt/charts/_rels/chart8.xml.rels><?xml version="1.0" encoding="UTF-8" standalone="yes"?>
<Relationships xmlns="http://schemas.openxmlformats.org/package/2006/relationships"><Relationship Id="rId3" Type="http://schemas.openxmlformats.org/officeDocument/2006/relationships/oleObject" Target="https://spgl.sharepoint.com/sites/Downstream_HOU/Shared%20Documents/vol3-K/Job/NGLMonthly/Forecast/Pricing/Workbench.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4.xml"/></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Binary_Worksheet4.xlsb"/></Relationships>
</file>

<file path=ppt/charts/_rels/chart10.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oleObject" Target="https://spgl.sharepoint.com/sites/Downstream_HOU/Shared%20Documents/vol3-K/Job/NGL%20OPSIS%20Planning/00_Deliverables/Europe-CIS-Africa%20Deliverables/Client%20questions%20and%20meetings/FIASA%20Fuels%20Forum%2007-25/FIASA%20LPG%20graphs.xlsx" TargetMode="External"/></Relationships>
</file>

<file path=ppt/charts/_rels/chart11.xml.rels><?xml version="1.0" encoding="UTF-8" standalone="yes"?>
<Relationships xmlns="http://schemas.openxmlformats.org/package/2006/relationships"><Relationship Id="rId3" Type="http://schemas.openxmlformats.org/officeDocument/2006/relationships/chartUserShapes" Target="../drawings/drawing6.xml"/><Relationship Id="rId2" Type="http://schemas.openxmlformats.org/officeDocument/2006/relationships/oleObject" Target="https://spgl.sharepoint.com/sites/Downstream_HOU/Shared%20Documents/vol3-K/Job/NGL%20OPSIS%20Planning/00_Deliverables/Europe-CIS-Africa%20Deliverables/Client%20questions%20and%20meetings/FIASA%20Fuels%20Forum%2007-25/FIASA%20LPG%20graphs.xlsx" TargetMode="External"/><Relationship Id="rId1" Type="http://schemas.openxmlformats.org/officeDocument/2006/relationships/themeOverride" Target="../theme/themeOverride1.xml"/></Relationships>
</file>

<file path=ppt/charts/_rels/chart12.xml.rels><?xml version="1.0" encoding="UTF-8" standalone="yes"?>
<Relationships xmlns="http://schemas.openxmlformats.org/package/2006/relationships"><Relationship Id="rId2" Type="http://schemas.openxmlformats.org/officeDocument/2006/relationships/chartUserShapes" Target="../drawings/drawing7.xml"/><Relationship Id="rId1" Type="http://schemas.openxmlformats.org/officeDocument/2006/relationships/oleObject" Target="https://spgl.sharepoint.com/sites/Downstream_HOU/Shared%20Documents/vol3-K/Research/NGL%20Markets/Insights%20and%20Webinars/2025/Africa%20LPG%20potential/Africa%20graphs.xlsx" TargetMode="External"/></Relationships>
</file>

<file path=ppt/charts/_rels/chart13.xml.rels><?xml version="1.0" encoding="UTF-8" standalone="yes"?>
<Relationships xmlns="http://schemas.openxmlformats.org/package/2006/relationships"><Relationship Id="rId2" Type="http://schemas.openxmlformats.org/officeDocument/2006/relationships/chartUserShapes" Target="../drawings/drawing8.xml"/><Relationship Id="rId1" Type="http://schemas.openxmlformats.org/officeDocument/2006/relationships/oleObject" Target="https://spgl.sharepoint.com/sites/Downstream_HOU/Shared%20Documents/vol3-K/Job/NGL%20OPSIS%20Planning/00_Deliverables/Europe-CIS-Africa%20Deliverables/Client%20questions%20and%20meetings/FIASA%20Fuels%20Forum%2007-25/Freight%20and%20local%20price%20comparison" TargetMode="External"/></Relationships>
</file>

<file path=ppt/charts/_rels/chart14.xml.rels><?xml version="1.0" encoding="UTF-8" standalone="yes"?>
<Relationships xmlns="http://schemas.openxmlformats.org/package/2006/relationships"><Relationship Id="rId2" Type="http://schemas.openxmlformats.org/officeDocument/2006/relationships/chartUserShapes" Target="../drawings/drawing9.xml"/><Relationship Id="rId1" Type="http://schemas.openxmlformats.org/officeDocument/2006/relationships/oleObject" Target="https://spgl.sharepoint.com/sites/Downstream_HOU/Shared%20Documents/vol3-K/Job/NGL%20OPSIS%20Planning/00_Deliverables/Europe-CIS-Africa%20Deliverables/Client%20questions%20and%20meetings/FIASA%20Fuels%20Forum%2007-25/FIASA%20LPG%20graph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809160305343511"/>
          <c:y val="4.6052631578947366E-2"/>
          <c:w val="0.83206106870229013"/>
          <c:h val="0.90789473684210531"/>
        </c:manualLayout>
      </c:layout>
      <c:areaChart>
        <c:grouping val="stacked"/>
        <c:varyColors val="0"/>
        <c:ser>
          <c:idx val="0"/>
          <c:order val="0"/>
          <c:spPr>
            <a:solidFill>
              <a:srgbClr val="B280B6"/>
            </a:solidFill>
            <a:ln>
              <a:noFill/>
            </a:ln>
          </c:spPr>
          <c:val>
            <c:numRef>
              <c:f>Sheet1!$A$1:$BT$1</c:f>
              <c:numCache>
                <c:formatCode>General</c:formatCode>
                <c:ptCount val="72"/>
                <c:pt idx="0">
                  <c:v>176.60000000000002</c:v>
                </c:pt>
                <c:pt idx="1">
                  <c:v>140.22</c:v>
                </c:pt>
                <c:pt idx="2">
                  <c:v>194.74999999999997</c:v>
                </c:pt>
                <c:pt idx="3">
                  <c:v>165.31</c:v>
                </c:pt>
                <c:pt idx="4">
                  <c:v>155.76000000000002</c:v>
                </c:pt>
                <c:pt idx="5">
                  <c:v>125.55000000000001</c:v>
                </c:pt>
                <c:pt idx="6">
                  <c:v>201.1</c:v>
                </c:pt>
                <c:pt idx="7">
                  <c:v>180.7</c:v>
                </c:pt>
                <c:pt idx="8">
                  <c:v>231.24</c:v>
                </c:pt>
                <c:pt idx="9">
                  <c:v>145.44999999999999</c:v>
                </c:pt>
                <c:pt idx="10">
                  <c:v>216.45000000000002</c:v>
                </c:pt>
                <c:pt idx="11">
                  <c:v>166.08</c:v>
                </c:pt>
                <c:pt idx="12">
                  <c:v>164.41</c:v>
                </c:pt>
                <c:pt idx="13">
                  <c:v>125.69</c:v>
                </c:pt>
                <c:pt idx="14">
                  <c:v>190.79000000000002</c:v>
                </c:pt>
                <c:pt idx="15">
                  <c:v>166.29999999999998</c:v>
                </c:pt>
                <c:pt idx="16">
                  <c:v>184.18</c:v>
                </c:pt>
                <c:pt idx="17">
                  <c:v>146.70999999999998</c:v>
                </c:pt>
                <c:pt idx="18">
                  <c:v>94.330000000000013</c:v>
                </c:pt>
                <c:pt idx="19">
                  <c:v>117.09</c:v>
                </c:pt>
                <c:pt idx="20">
                  <c:v>177.51000000000002</c:v>
                </c:pt>
                <c:pt idx="21">
                  <c:v>160.83000000000001</c:v>
                </c:pt>
                <c:pt idx="22">
                  <c:v>150.98000000000002</c:v>
                </c:pt>
                <c:pt idx="23">
                  <c:v>183.12999999999997</c:v>
                </c:pt>
                <c:pt idx="24">
                  <c:v>152.43</c:v>
                </c:pt>
                <c:pt idx="25">
                  <c:v>137.34</c:v>
                </c:pt>
                <c:pt idx="26">
                  <c:v>153.67000000000002</c:v>
                </c:pt>
                <c:pt idx="27">
                  <c:v>143.19</c:v>
                </c:pt>
                <c:pt idx="28">
                  <c:v>182.79000000000002</c:v>
                </c:pt>
                <c:pt idx="29">
                  <c:v>163.72999999999999</c:v>
                </c:pt>
                <c:pt idx="30">
                  <c:v>159.29000000000002</c:v>
                </c:pt>
                <c:pt idx="31">
                  <c:v>173.23000000000002</c:v>
                </c:pt>
                <c:pt idx="32">
                  <c:v>157.19</c:v>
                </c:pt>
                <c:pt idx="33">
                  <c:v>141.82</c:v>
                </c:pt>
                <c:pt idx="34">
                  <c:v>145.47999999999999</c:v>
                </c:pt>
                <c:pt idx="35">
                  <c:v>150.80999999999997</c:v>
                </c:pt>
                <c:pt idx="36">
                  <c:v>169.44</c:v>
                </c:pt>
                <c:pt idx="37">
                  <c:v>114.91</c:v>
                </c:pt>
                <c:pt idx="38">
                  <c:v>180.74</c:v>
                </c:pt>
                <c:pt idx="39">
                  <c:v>134.62</c:v>
                </c:pt>
                <c:pt idx="40">
                  <c:v>150.81</c:v>
                </c:pt>
                <c:pt idx="41">
                  <c:v>176.82</c:v>
                </c:pt>
                <c:pt idx="42">
                  <c:v>188.41</c:v>
                </c:pt>
                <c:pt idx="43">
                  <c:v>160.15</c:v>
                </c:pt>
                <c:pt idx="44">
                  <c:v>93.84</c:v>
                </c:pt>
                <c:pt idx="45">
                  <c:v>150.18</c:v>
                </c:pt>
                <c:pt idx="46">
                  <c:v>127.34</c:v>
                </c:pt>
                <c:pt idx="47">
                  <c:v>167.33999999999997</c:v>
                </c:pt>
                <c:pt idx="48">
                  <c:v>144.75</c:v>
                </c:pt>
                <c:pt idx="49">
                  <c:v>131.27000000000001</c:v>
                </c:pt>
                <c:pt idx="50">
                  <c:v>130.5</c:v>
                </c:pt>
                <c:pt idx="51">
                  <c:v>171.46</c:v>
                </c:pt>
                <c:pt idx="52">
                  <c:v>175.19</c:v>
                </c:pt>
                <c:pt idx="53">
                  <c:v>165.53</c:v>
                </c:pt>
                <c:pt idx="54">
                  <c:v>150.51000000000002</c:v>
                </c:pt>
                <c:pt idx="55">
                  <c:v>153.32999999999998</c:v>
                </c:pt>
                <c:pt idx="56">
                  <c:v>144.57000000000002</c:v>
                </c:pt>
                <c:pt idx="57">
                  <c:v>153.35</c:v>
                </c:pt>
                <c:pt idx="58">
                  <c:v>143.43999999999997</c:v>
                </c:pt>
                <c:pt idx="59">
                  <c:v>169.77999999999997</c:v>
                </c:pt>
                <c:pt idx="60">
                  <c:v>164.23</c:v>
                </c:pt>
                <c:pt idx="61">
                  <c:v>127.97999999999999</c:v>
                </c:pt>
                <c:pt idx="62">
                  <c:v>173.35</c:v>
                </c:pt>
                <c:pt idx="63">
                  <c:v>144.87</c:v>
                </c:pt>
                <c:pt idx="64">
                  <c:v>171.94</c:v>
                </c:pt>
                <c:pt idx="65">
                  <c:v>171.33</c:v>
                </c:pt>
                <c:pt idx="66">
                  <c:v>169.09</c:v>
                </c:pt>
                <c:pt idx="67">
                  <c:v>165.11999999999998</c:v>
                </c:pt>
                <c:pt idx="68">
                  <c:v>133.19</c:v>
                </c:pt>
                <c:pt idx="69">
                  <c:v>150.38</c:v>
                </c:pt>
                <c:pt idx="70">
                  <c:v>140.27000000000001</c:v>
                </c:pt>
                <c:pt idx="71">
                  <c:v>164.86</c:v>
                </c:pt>
              </c:numCache>
            </c:numRef>
          </c:val>
          <c:extLst>
            <c:ext xmlns:c16="http://schemas.microsoft.com/office/drawing/2014/chart" uri="{C3380CC4-5D6E-409C-BE32-E72D297353CC}">
              <c16:uniqueId val="{00000000-583E-4A77-A06F-236ABE0E1508}"/>
            </c:ext>
          </c:extLst>
        </c:ser>
        <c:ser>
          <c:idx val="1"/>
          <c:order val="1"/>
          <c:spPr>
            <a:solidFill>
              <a:srgbClr val="0F9E7A"/>
            </a:solidFill>
            <a:ln>
              <a:noFill/>
            </a:ln>
          </c:spPr>
          <c:val>
            <c:numRef>
              <c:f>Sheet1!$A$2:$BT$2</c:f>
              <c:numCache>
                <c:formatCode>General</c:formatCode>
                <c:ptCount val="72"/>
                <c:pt idx="0">
                  <c:v>731.78</c:v>
                </c:pt>
                <c:pt idx="1">
                  <c:v>685.56</c:v>
                </c:pt>
                <c:pt idx="2">
                  <c:v>743.85</c:v>
                </c:pt>
                <c:pt idx="3">
                  <c:v>694.66000000000008</c:v>
                </c:pt>
                <c:pt idx="4">
                  <c:v>696.83999999999992</c:v>
                </c:pt>
                <c:pt idx="5">
                  <c:v>703.28</c:v>
                </c:pt>
                <c:pt idx="6">
                  <c:v>742.91</c:v>
                </c:pt>
                <c:pt idx="7">
                  <c:v>726.55</c:v>
                </c:pt>
                <c:pt idx="8">
                  <c:v>731.83999999999992</c:v>
                </c:pt>
                <c:pt idx="9">
                  <c:v>717.29</c:v>
                </c:pt>
                <c:pt idx="10">
                  <c:v>750.33</c:v>
                </c:pt>
                <c:pt idx="11">
                  <c:v>762.08999999999992</c:v>
                </c:pt>
                <c:pt idx="12">
                  <c:v>804.62</c:v>
                </c:pt>
                <c:pt idx="13">
                  <c:v>701.29</c:v>
                </c:pt>
                <c:pt idx="14">
                  <c:v>809.68000000000006</c:v>
                </c:pt>
                <c:pt idx="15">
                  <c:v>753.16000000000008</c:v>
                </c:pt>
                <c:pt idx="16">
                  <c:v>746.77</c:v>
                </c:pt>
                <c:pt idx="17">
                  <c:v>720.34999999999991</c:v>
                </c:pt>
                <c:pt idx="18">
                  <c:v>769.04</c:v>
                </c:pt>
                <c:pt idx="19">
                  <c:v>782.16000000000008</c:v>
                </c:pt>
                <c:pt idx="20">
                  <c:v>762.6099999999999</c:v>
                </c:pt>
                <c:pt idx="21">
                  <c:v>767.57999999999993</c:v>
                </c:pt>
                <c:pt idx="22">
                  <c:v>734.44999999999993</c:v>
                </c:pt>
                <c:pt idx="23">
                  <c:v>797.2600000000001</c:v>
                </c:pt>
                <c:pt idx="24">
                  <c:v>794.87999999999988</c:v>
                </c:pt>
                <c:pt idx="25">
                  <c:v>694.31000000000006</c:v>
                </c:pt>
                <c:pt idx="26">
                  <c:v>783.54</c:v>
                </c:pt>
                <c:pt idx="27">
                  <c:v>765.78</c:v>
                </c:pt>
                <c:pt idx="28">
                  <c:v>804.22</c:v>
                </c:pt>
                <c:pt idx="29">
                  <c:v>778.39</c:v>
                </c:pt>
                <c:pt idx="30">
                  <c:v>754.72</c:v>
                </c:pt>
                <c:pt idx="31">
                  <c:v>754.05000000000007</c:v>
                </c:pt>
                <c:pt idx="32">
                  <c:v>772.97999999999979</c:v>
                </c:pt>
                <c:pt idx="33">
                  <c:v>756.85000000000014</c:v>
                </c:pt>
                <c:pt idx="34">
                  <c:v>766.25</c:v>
                </c:pt>
                <c:pt idx="35">
                  <c:v>773</c:v>
                </c:pt>
                <c:pt idx="36">
                  <c:v>789.65999999999985</c:v>
                </c:pt>
                <c:pt idx="37">
                  <c:v>747.54</c:v>
                </c:pt>
                <c:pt idx="38">
                  <c:v>785.18999999999994</c:v>
                </c:pt>
                <c:pt idx="39">
                  <c:v>726.76</c:v>
                </c:pt>
                <c:pt idx="40">
                  <c:v>752.99</c:v>
                </c:pt>
                <c:pt idx="41">
                  <c:v>743.88999999999987</c:v>
                </c:pt>
                <c:pt idx="42">
                  <c:v>755.23</c:v>
                </c:pt>
                <c:pt idx="43">
                  <c:v>751.86</c:v>
                </c:pt>
                <c:pt idx="44">
                  <c:v>740.93</c:v>
                </c:pt>
                <c:pt idx="45">
                  <c:v>716.45</c:v>
                </c:pt>
                <c:pt idx="46">
                  <c:v>693.06999999999994</c:v>
                </c:pt>
                <c:pt idx="47">
                  <c:v>764.42000000000007</c:v>
                </c:pt>
                <c:pt idx="48">
                  <c:v>761.64</c:v>
                </c:pt>
                <c:pt idx="49">
                  <c:v>693.15</c:v>
                </c:pt>
                <c:pt idx="50">
                  <c:v>727.61000000000013</c:v>
                </c:pt>
                <c:pt idx="51">
                  <c:v>753.27</c:v>
                </c:pt>
                <c:pt idx="52">
                  <c:v>817.17999999999984</c:v>
                </c:pt>
                <c:pt idx="53">
                  <c:v>779.31999999999994</c:v>
                </c:pt>
                <c:pt idx="54">
                  <c:v>823.54</c:v>
                </c:pt>
                <c:pt idx="55">
                  <c:v>816.63000000000011</c:v>
                </c:pt>
                <c:pt idx="56">
                  <c:v>747.74000000000012</c:v>
                </c:pt>
                <c:pt idx="57">
                  <c:v>771.68999999999994</c:v>
                </c:pt>
                <c:pt idx="58">
                  <c:v>725.17</c:v>
                </c:pt>
                <c:pt idx="59">
                  <c:v>792.50999999999988</c:v>
                </c:pt>
                <c:pt idx="60">
                  <c:v>836.83999999999992</c:v>
                </c:pt>
                <c:pt idx="61">
                  <c:v>695.13</c:v>
                </c:pt>
                <c:pt idx="62">
                  <c:v>845.34</c:v>
                </c:pt>
                <c:pt idx="63">
                  <c:v>774.70999999999992</c:v>
                </c:pt>
                <c:pt idx="64">
                  <c:v>832.32999999999993</c:v>
                </c:pt>
                <c:pt idx="65">
                  <c:v>789.21</c:v>
                </c:pt>
                <c:pt idx="66">
                  <c:v>835.66</c:v>
                </c:pt>
                <c:pt idx="67">
                  <c:v>828.69</c:v>
                </c:pt>
                <c:pt idx="68">
                  <c:v>758.8900000000001</c:v>
                </c:pt>
                <c:pt idx="69">
                  <c:v>784.97</c:v>
                </c:pt>
                <c:pt idx="70">
                  <c:v>734.95999999999992</c:v>
                </c:pt>
                <c:pt idx="71">
                  <c:v>809.50999999999988</c:v>
                </c:pt>
              </c:numCache>
            </c:numRef>
          </c:val>
          <c:extLst>
            <c:ext xmlns:c16="http://schemas.microsoft.com/office/drawing/2014/chart" uri="{C3380CC4-5D6E-409C-BE32-E72D297353CC}">
              <c16:uniqueId val="{00000001-583E-4A77-A06F-236ABE0E1508}"/>
            </c:ext>
          </c:extLst>
        </c:ser>
        <c:ser>
          <c:idx val="2"/>
          <c:order val="2"/>
          <c:spPr>
            <a:solidFill>
              <a:srgbClr val="006D89"/>
            </a:solidFill>
            <a:ln>
              <a:noFill/>
            </a:ln>
          </c:spPr>
          <c:val>
            <c:numRef>
              <c:f>Sheet1!$A$3:$BT$3</c:f>
              <c:numCache>
                <c:formatCode>General</c:formatCode>
                <c:ptCount val="72"/>
                <c:pt idx="0">
                  <c:v>7099.5</c:v>
                </c:pt>
                <c:pt idx="1">
                  <c:v>5641.24</c:v>
                </c:pt>
                <c:pt idx="2">
                  <c:v>5983.51</c:v>
                </c:pt>
                <c:pt idx="3">
                  <c:v>5289.44</c:v>
                </c:pt>
                <c:pt idx="4">
                  <c:v>5198.6299999999992</c:v>
                </c:pt>
                <c:pt idx="5">
                  <c:v>5142.17</c:v>
                </c:pt>
                <c:pt idx="6">
                  <c:v>5105.5599999999995</c:v>
                </c:pt>
                <c:pt idx="7">
                  <c:v>5340.4</c:v>
                </c:pt>
                <c:pt idx="8">
                  <c:v>5317.3300000000008</c:v>
                </c:pt>
                <c:pt idx="9">
                  <c:v>5621.1200000000008</c:v>
                </c:pt>
                <c:pt idx="10">
                  <c:v>6270.7599999999993</c:v>
                </c:pt>
                <c:pt idx="11">
                  <c:v>6914.28</c:v>
                </c:pt>
                <c:pt idx="12">
                  <c:v>7354.1500000000005</c:v>
                </c:pt>
                <c:pt idx="13">
                  <c:v>6361.2999999999993</c:v>
                </c:pt>
                <c:pt idx="14">
                  <c:v>6326.19</c:v>
                </c:pt>
                <c:pt idx="15">
                  <c:v>5514.1500000000005</c:v>
                </c:pt>
                <c:pt idx="16">
                  <c:v>5212.8999999999996</c:v>
                </c:pt>
                <c:pt idx="17">
                  <c:v>5506.8000000000011</c:v>
                </c:pt>
                <c:pt idx="18">
                  <c:v>5390.67</c:v>
                </c:pt>
                <c:pt idx="19">
                  <c:v>5401.4500000000007</c:v>
                </c:pt>
                <c:pt idx="20">
                  <c:v>5371.7999999999993</c:v>
                </c:pt>
                <c:pt idx="21">
                  <c:v>5982.5700000000006</c:v>
                </c:pt>
                <c:pt idx="22">
                  <c:v>6172.0999999999995</c:v>
                </c:pt>
                <c:pt idx="23">
                  <c:v>6987.88</c:v>
                </c:pt>
                <c:pt idx="24">
                  <c:v>7155.6200000000008</c:v>
                </c:pt>
                <c:pt idx="25">
                  <c:v>6461.0300000000007</c:v>
                </c:pt>
                <c:pt idx="26">
                  <c:v>6945.53</c:v>
                </c:pt>
                <c:pt idx="27">
                  <c:v>5700.2300000000005</c:v>
                </c:pt>
                <c:pt idx="28">
                  <c:v>5400.0999999999995</c:v>
                </c:pt>
                <c:pt idx="29">
                  <c:v>5411.7599999999993</c:v>
                </c:pt>
                <c:pt idx="30">
                  <c:v>5860.12</c:v>
                </c:pt>
                <c:pt idx="31">
                  <c:v>5755.66</c:v>
                </c:pt>
                <c:pt idx="32">
                  <c:v>5915.01</c:v>
                </c:pt>
                <c:pt idx="33">
                  <c:v>7003.07</c:v>
                </c:pt>
                <c:pt idx="34">
                  <c:v>7316.1100000000006</c:v>
                </c:pt>
                <c:pt idx="35">
                  <c:v>7798.49</c:v>
                </c:pt>
                <c:pt idx="36">
                  <c:v>8111.2099999999991</c:v>
                </c:pt>
                <c:pt idx="37">
                  <c:v>7309.87</c:v>
                </c:pt>
                <c:pt idx="38">
                  <c:v>6708.34</c:v>
                </c:pt>
                <c:pt idx="39">
                  <c:v>6057.9600000000009</c:v>
                </c:pt>
                <c:pt idx="40">
                  <c:v>5988.83</c:v>
                </c:pt>
                <c:pt idx="41">
                  <c:v>5940.12</c:v>
                </c:pt>
                <c:pt idx="42">
                  <c:v>5731.64</c:v>
                </c:pt>
                <c:pt idx="43">
                  <c:v>6425.09</c:v>
                </c:pt>
                <c:pt idx="44">
                  <c:v>6454.1099999999988</c:v>
                </c:pt>
                <c:pt idx="45">
                  <c:v>7089.0499999999993</c:v>
                </c:pt>
                <c:pt idx="46">
                  <c:v>7477.8700000000008</c:v>
                </c:pt>
                <c:pt idx="47">
                  <c:v>8270.4700000000012</c:v>
                </c:pt>
                <c:pt idx="48">
                  <c:v>9081.1899999999987</c:v>
                </c:pt>
                <c:pt idx="49">
                  <c:v>7497</c:v>
                </c:pt>
                <c:pt idx="50">
                  <c:v>7799.7799999999988</c:v>
                </c:pt>
                <c:pt idx="51">
                  <c:v>6753.1900000000005</c:v>
                </c:pt>
                <c:pt idx="52">
                  <c:v>6519.5599999999995</c:v>
                </c:pt>
                <c:pt idx="53">
                  <c:v>5604.6699999999983</c:v>
                </c:pt>
                <c:pt idx="54">
                  <c:v>6384.4800000000005</c:v>
                </c:pt>
                <c:pt idx="55">
                  <c:v>6522.75</c:v>
                </c:pt>
                <c:pt idx="56">
                  <c:v>6721.5099999999993</c:v>
                </c:pt>
                <c:pt idx="57">
                  <c:v>7504.6800000000012</c:v>
                </c:pt>
                <c:pt idx="58">
                  <c:v>7804.06</c:v>
                </c:pt>
                <c:pt idx="59">
                  <c:v>8421.91</c:v>
                </c:pt>
                <c:pt idx="60">
                  <c:v>8640.5300000000007</c:v>
                </c:pt>
                <c:pt idx="61">
                  <c:v>7434.88</c:v>
                </c:pt>
                <c:pt idx="62">
                  <c:v>7722.99</c:v>
                </c:pt>
                <c:pt idx="63">
                  <c:v>6691.87</c:v>
                </c:pt>
                <c:pt idx="64">
                  <c:v>6770.3799999999992</c:v>
                </c:pt>
                <c:pt idx="65">
                  <c:v>6326.6500000000005</c:v>
                </c:pt>
                <c:pt idx="66">
                  <c:v>6366.3899999999994</c:v>
                </c:pt>
                <c:pt idx="67">
                  <c:v>6744.0100000000011</c:v>
                </c:pt>
                <c:pt idx="68">
                  <c:v>6879.27</c:v>
                </c:pt>
                <c:pt idx="69">
                  <c:v>7678.0999999999985</c:v>
                </c:pt>
                <c:pt idx="70">
                  <c:v>7848.35</c:v>
                </c:pt>
                <c:pt idx="71">
                  <c:v>8549.9400000000023</c:v>
                </c:pt>
              </c:numCache>
            </c:numRef>
          </c:val>
          <c:extLst>
            <c:ext xmlns:c16="http://schemas.microsoft.com/office/drawing/2014/chart" uri="{C3380CC4-5D6E-409C-BE32-E72D297353CC}">
              <c16:uniqueId val="{00000002-583E-4A77-A06F-236ABE0E1508}"/>
            </c:ext>
          </c:extLst>
        </c:ser>
        <c:ser>
          <c:idx val="3"/>
          <c:order val="3"/>
          <c:spPr>
            <a:solidFill>
              <a:srgbClr val="1D3BAA"/>
            </a:solidFill>
            <a:ln>
              <a:noFill/>
            </a:ln>
          </c:spPr>
          <c:val>
            <c:numRef>
              <c:f>Sheet1!$A$4:$BT$4</c:f>
              <c:numCache>
                <c:formatCode>General</c:formatCode>
                <c:ptCount val="72"/>
                <c:pt idx="0">
                  <c:v>890.5600000000004</c:v>
                </c:pt>
                <c:pt idx="1">
                  <c:v>931.89999999999964</c:v>
                </c:pt>
                <c:pt idx="2">
                  <c:v>1046.9099999999999</c:v>
                </c:pt>
                <c:pt idx="3">
                  <c:v>950.88999999999942</c:v>
                </c:pt>
                <c:pt idx="4">
                  <c:v>974.22999999999956</c:v>
                </c:pt>
                <c:pt idx="5">
                  <c:v>938.59000000000015</c:v>
                </c:pt>
                <c:pt idx="6">
                  <c:v>905.8100000000004</c:v>
                </c:pt>
                <c:pt idx="7">
                  <c:v>912.5600000000004</c:v>
                </c:pt>
                <c:pt idx="8">
                  <c:v>903.11999999999989</c:v>
                </c:pt>
                <c:pt idx="9">
                  <c:v>1004.6199999999999</c:v>
                </c:pt>
                <c:pt idx="10">
                  <c:v>1004.0300000000007</c:v>
                </c:pt>
                <c:pt idx="11">
                  <c:v>899.10999999999967</c:v>
                </c:pt>
                <c:pt idx="12">
                  <c:v>945.04000000000087</c:v>
                </c:pt>
                <c:pt idx="13">
                  <c:v>983.30000000000018</c:v>
                </c:pt>
                <c:pt idx="14">
                  <c:v>1020.3199999999997</c:v>
                </c:pt>
                <c:pt idx="15">
                  <c:v>916.38000000000011</c:v>
                </c:pt>
                <c:pt idx="16">
                  <c:v>998.96</c:v>
                </c:pt>
                <c:pt idx="17">
                  <c:v>786.93000000000029</c:v>
                </c:pt>
                <c:pt idx="18">
                  <c:v>905.04</c:v>
                </c:pt>
                <c:pt idx="19">
                  <c:v>884.10000000000036</c:v>
                </c:pt>
                <c:pt idx="20">
                  <c:v>976.64999999999964</c:v>
                </c:pt>
                <c:pt idx="21">
                  <c:v>915.5600000000004</c:v>
                </c:pt>
                <c:pt idx="22">
                  <c:v>964.39000000000033</c:v>
                </c:pt>
                <c:pt idx="23">
                  <c:v>967.70000000000073</c:v>
                </c:pt>
                <c:pt idx="24">
                  <c:v>961.61999999999898</c:v>
                </c:pt>
                <c:pt idx="25">
                  <c:v>948.25</c:v>
                </c:pt>
                <c:pt idx="26">
                  <c:v>992.44000000000051</c:v>
                </c:pt>
                <c:pt idx="27">
                  <c:v>851.52999999999975</c:v>
                </c:pt>
                <c:pt idx="28">
                  <c:v>927.94999999999982</c:v>
                </c:pt>
                <c:pt idx="29">
                  <c:v>1089.6300000000001</c:v>
                </c:pt>
                <c:pt idx="30">
                  <c:v>955.63000000000011</c:v>
                </c:pt>
                <c:pt idx="31">
                  <c:v>936.79</c:v>
                </c:pt>
                <c:pt idx="32">
                  <c:v>925.73999999999978</c:v>
                </c:pt>
                <c:pt idx="33">
                  <c:v>937.75</c:v>
                </c:pt>
                <c:pt idx="34">
                  <c:v>902.82999999999993</c:v>
                </c:pt>
                <c:pt idx="35">
                  <c:v>938.57999999999993</c:v>
                </c:pt>
                <c:pt idx="36">
                  <c:v>916.36000000000058</c:v>
                </c:pt>
                <c:pt idx="37">
                  <c:v>917.13000000000102</c:v>
                </c:pt>
                <c:pt idx="38">
                  <c:v>878.90999999999985</c:v>
                </c:pt>
                <c:pt idx="39">
                  <c:v>1041.92</c:v>
                </c:pt>
                <c:pt idx="40">
                  <c:v>927.96</c:v>
                </c:pt>
                <c:pt idx="41">
                  <c:v>921.14999999999964</c:v>
                </c:pt>
                <c:pt idx="42">
                  <c:v>888.6899999999996</c:v>
                </c:pt>
                <c:pt idx="43">
                  <c:v>919.8700000000008</c:v>
                </c:pt>
                <c:pt idx="44">
                  <c:v>967.53000000000065</c:v>
                </c:pt>
                <c:pt idx="45">
                  <c:v>946.0600000000004</c:v>
                </c:pt>
                <c:pt idx="46">
                  <c:v>951.01000000000022</c:v>
                </c:pt>
                <c:pt idx="47">
                  <c:v>928.44000000000051</c:v>
                </c:pt>
                <c:pt idx="48">
                  <c:v>930.28000000000065</c:v>
                </c:pt>
                <c:pt idx="49">
                  <c:v>957.98999999999978</c:v>
                </c:pt>
                <c:pt idx="50">
                  <c:v>1023.9699999999993</c:v>
                </c:pt>
                <c:pt idx="51">
                  <c:v>905.27000000000044</c:v>
                </c:pt>
                <c:pt idx="52">
                  <c:v>970.69999999999982</c:v>
                </c:pt>
                <c:pt idx="53">
                  <c:v>941.89999999999964</c:v>
                </c:pt>
                <c:pt idx="54">
                  <c:v>924.97999999999956</c:v>
                </c:pt>
                <c:pt idx="55">
                  <c:v>911.97000000000025</c:v>
                </c:pt>
                <c:pt idx="56">
                  <c:v>937.45000000000073</c:v>
                </c:pt>
                <c:pt idx="57">
                  <c:v>951.95000000000073</c:v>
                </c:pt>
                <c:pt idx="58">
                  <c:v>957.34000000000015</c:v>
                </c:pt>
                <c:pt idx="59">
                  <c:v>932.36000000000058</c:v>
                </c:pt>
                <c:pt idx="60">
                  <c:v>923.57999999999993</c:v>
                </c:pt>
                <c:pt idx="61">
                  <c:v>954.45999999999913</c:v>
                </c:pt>
                <c:pt idx="62">
                  <c:v>1020.3400000000001</c:v>
                </c:pt>
                <c:pt idx="63">
                  <c:v>899.61999999999989</c:v>
                </c:pt>
                <c:pt idx="64">
                  <c:v>967.14999999999964</c:v>
                </c:pt>
                <c:pt idx="65">
                  <c:v>939.3700000000008</c:v>
                </c:pt>
                <c:pt idx="66">
                  <c:v>921.73999999999978</c:v>
                </c:pt>
                <c:pt idx="67">
                  <c:v>907.71000000000095</c:v>
                </c:pt>
                <c:pt idx="68">
                  <c:v>933.32999999999993</c:v>
                </c:pt>
                <c:pt idx="69">
                  <c:v>946.28000000000065</c:v>
                </c:pt>
                <c:pt idx="70">
                  <c:v>951.96000000000095</c:v>
                </c:pt>
                <c:pt idx="71">
                  <c:v>925.13999999999942</c:v>
                </c:pt>
              </c:numCache>
            </c:numRef>
          </c:val>
          <c:extLst>
            <c:ext xmlns:c16="http://schemas.microsoft.com/office/drawing/2014/chart" uri="{C3380CC4-5D6E-409C-BE32-E72D297353CC}">
              <c16:uniqueId val="{00000003-583E-4A77-A06F-236ABE0E1508}"/>
            </c:ext>
          </c:extLst>
        </c:ser>
        <c:ser>
          <c:idx val="4"/>
          <c:order val="4"/>
          <c:spPr>
            <a:solidFill>
              <a:srgbClr val="DC7900"/>
            </a:solidFill>
            <a:ln>
              <a:noFill/>
            </a:ln>
          </c:spPr>
          <c:val>
            <c:numRef>
              <c:f>Sheet1!$A$5:$BT$5</c:f>
              <c:numCache>
                <c:formatCode>General</c:formatCode>
                <c:ptCount val="72"/>
                <c:pt idx="0">
                  <c:v>768.6200000000008</c:v>
                </c:pt>
                <c:pt idx="1">
                  <c:v>752.57999999999993</c:v>
                </c:pt>
                <c:pt idx="2">
                  <c:v>814</c:v>
                </c:pt>
                <c:pt idx="3">
                  <c:v>734.72000000000025</c:v>
                </c:pt>
                <c:pt idx="4">
                  <c:v>740.93000000000029</c:v>
                </c:pt>
                <c:pt idx="5">
                  <c:v>730.47999999999956</c:v>
                </c:pt>
                <c:pt idx="6">
                  <c:v>875.89000000000033</c:v>
                </c:pt>
                <c:pt idx="7">
                  <c:v>873.17000000000007</c:v>
                </c:pt>
                <c:pt idx="8">
                  <c:v>776.85999999999967</c:v>
                </c:pt>
                <c:pt idx="9">
                  <c:v>766.3100000000004</c:v>
                </c:pt>
                <c:pt idx="10">
                  <c:v>755.09000000000015</c:v>
                </c:pt>
                <c:pt idx="11">
                  <c:v>773.68000000000029</c:v>
                </c:pt>
                <c:pt idx="12">
                  <c:v>773.30999999999949</c:v>
                </c:pt>
                <c:pt idx="13">
                  <c:v>731.97000000000025</c:v>
                </c:pt>
                <c:pt idx="14">
                  <c:v>742.95999999999913</c:v>
                </c:pt>
                <c:pt idx="15">
                  <c:v>726.35000000000036</c:v>
                </c:pt>
                <c:pt idx="16">
                  <c:v>777.92000000000007</c:v>
                </c:pt>
                <c:pt idx="17">
                  <c:v>759.72000000000025</c:v>
                </c:pt>
                <c:pt idx="18">
                  <c:v>793.80000000000018</c:v>
                </c:pt>
                <c:pt idx="19">
                  <c:v>770.84000000000015</c:v>
                </c:pt>
                <c:pt idx="20">
                  <c:v>674.6899999999996</c:v>
                </c:pt>
                <c:pt idx="21">
                  <c:v>641</c:v>
                </c:pt>
                <c:pt idx="22">
                  <c:v>627.17000000000007</c:v>
                </c:pt>
                <c:pt idx="23">
                  <c:v>619.48999999999978</c:v>
                </c:pt>
                <c:pt idx="24">
                  <c:v>704.73999999999978</c:v>
                </c:pt>
                <c:pt idx="25">
                  <c:v>662</c:v>
                </c:pt>
                <c:pt idx="26">
                  <c:v>717.17000000000007</c:v>
                </c:pt>
                <c:pt idx="27">
                  <c:v>725.27999999999975</c:v>
                </c:pt>
                <c:pt idx="28">
                  <c:v>689.5</c:v>
                </c:pt>
                <c:pt idx="29">
                  <c:v>694.05000000000018</c:v>
                </c:pt>
                <c:pt idx="30">
                  <c:v>758.30999999999949</c:v>
                </c:pt>
                <c:pt idx="31">
                  <c:v>809.21000000000095</c:v>
                </c:pt>
                <c:pt idx="32">
                  <c:v>704.01000000000022</c:v>
                </c:pt>
                <c:pt idx="33">
                  <c:v>674.72999999999956</c:v>
                </c:pt>
                <c:pt idx="34">
                  <c:v>634.29000000000087</c:v>
                </c:pt>
                <c:pt idx="35">
                  <c:v>666.02000000000044</c:v>
                </c:pt>
                <c:pt idx="36">
                  <c:v>693.61000000000058</c:v>
                </c:pt>
                <c:pt idx="37">
                  <c:v>651.29000000000087</c:v>
                </c:pt>
                <c:pt idx="38">
                  <c:v>819.1299999999992</c:v>
                </c:pt>
                <c:pt idx="39">
                  <c:v>838.57000000000062</c:v>
                </c:pt>
                <c:pt idx="40">
                  <c:v>755.05999999999949</c:v>
                </c:pt>
                <c:pt idx="41">
                  <c:v>781.3799999999992</c:v>
                </c:pt>
                <c:pt idx="42">
                  <c:v>654.69999999999982</c:v>
                </c:pt>
                <c:pt idx="43">
                  <c:v>773.3700000000008</c:v>
                </c:pt>
                <c:pt idx="44">
                  <c:v>608.94000000000051</c:v>
                </c:pt>
                <c:pt idx="45">
                  <c:v>670.88999999999942</c:v>
                </c:pt>
                <c:pt idx="46">
                  <c:v>715.17000000000007</c:v>
                </c:pt>
                <c:pt idx="47">
                  <c:v>724.54999999999927</c:v>
                </c:pt>
                <c:pt idx="48">
                  <c:v>721.13999999999942</c:v>
                </c:pt>
                <c:pt idx="49">
                  <c:v>667.79999999999927</c:v>
                </c:pt>
                <c:pt idx="50">
                  <c:v>730.78000000000065</c:v>
                </c:pt>
                <c:pt idx="51">
                  <c:v>706.34000000000015</c:v>
                </c:pt>
                <c:pt idx="52">
                  <c:v>713</c:v>
                </c:pt>
                <c:pt idx="53">
                  <c:v>705.3799999999992</c:v>
                </c:pt>
                <c:pt idx="54">
                  <c:v>717.75</c:v>
                </c:pt>
                <c:pt idx="55">
                  <c:v>717.78000000000065</c:v>
                </c:pt>
                <c:pt idx="56">
                  <c:v>696.5</c:v>
                </c:pt>
                <c:pt idx="57">
                  <c:v>696.5</c:v>
                </c:pt>
                <c:pt idx="58">
                  <c:v>692.14999999999964</c:v>
                </c:pt>
                <c:pt idx="59">
                  <c:v>701.60000000000036</c:v>
                </c:pt>
                <c:pt idx="60">
                  <c:v>724.40999999999985</c:v>
                </c:pt>
                <c:pt idx="61">
                  <c:v>672.09000000000015</c:v>
                </c:pt>
                <c:pt idx="62">
                  <c:v>735.04000000000087</c:v>
                </c:pt>
                <c:pt idx="63">
                  <c:v>709.92000000000007</c:v>
                </c:pt>
                <c:pt idx="64">
                  <c:v>716.32999999999993</c:v>
                </c:pt>
                <c:pt idx="65">
                  <c:v>709.25</c:v>
                </c:pt>
                <c:pt idx="66">
                  <c:v>721.06999999999971</c:v>
                </c:pt>
                <c:pt idx="67">
                  <c:v>721.1299999999992</c:v>
                </c:pt>
                <c:pt idx="68">
                  <c:v>701.04000000000087</c:v>
                </c:pt>
                <c:pt idx="69">
                  <c:v>701.01000000000022</c:v>
                </c:pt>
                <c:pt idx="70">
                  <c:v>696.81999999999971</c:v>
                </c:pt>
                <c:pt idx="71">
                  <c:v>705.73999999999978</c:v>
                </c:pt>
              </c:numCache>
            </c:numRef>
          </c:val>
          <c:extLst>
            <c:ext xmlns:c16="http://schemas.microsoft.com/office/drawing/2014/chart" uri="{C3380CC4-5D6E-409C-BE32-E72D297353CC}">
              <c16:uniqueId val="{00000004-583E-4A77-A06F-236ABE0E1508}"/>
            </c:ext>
          </c:extLst>
        </c:ser>
        <c:ser>
          <c:idx val="5"/>
          <c:order val="5"/>
          <c:spPr>
            <a:solidFill>
              <a:srgbClr val="AAB5DF"/>
            </a:solidFill>
            <a:ln>
              <a:noFill/>
            </a:ln>
          </c:spPr>
          <c:val>
            <c:numRef>
              <c:f>Sheet1!$A$6:$BT$6</c:f>
              <c:numCache>
                <c:formatCode>General</c:formatCode>
                <c:ptCount val="72"/>
                <c:pt idx="0">
                  <c:v>2893.24</c:v>
                </c:pt>
                <c:pt idx="1">
                  <c:v>2831.2500000000009</c:v>
                </c:pt>
                <c:pt idx="2">
                  <c:v>2880.2700000000004</c:v>
                </c:pt>
                <c:pt idx="3">
                  <c:v>2869.2699999999995</c:v>
                </c:pt>
                <c:pt idx="4">
                  <c:v>2908.3099999999995</c:v>
                </c:pt>
                <c:pt idx="5">
                  <c:v>2887.7100000000009</c:v>
                </c:pt>
                <c:pt idx="6">
                  <c:v>2921.74</c:v>
                </c:pt>
                <c:pt idx="7">
                  <c:v>2928.4900000000007</c:v>
                </c:pt>
                <c:pt idx="8">
                  <c:v>2913.4999999999991</c:v>
                </c:pt>
                <c:pt idx="9">
                  <c:v>2928.4599999999991</c:v>
                </c:pt>
                <c:pt idx="10">
                  <c:v>2898.5300000000007</c:v>
                </c:pt>
                <c:pt idx="11">
                  <c:v>2993.6099999999988</c:v>
                </c:pt>
                <c:pt idx="12">
                  <c:v>3049.6499999999996</c:v>
                </c:pt>
                <c:pt idx="13">
                  <c:v>2915.7900000000009</c:v>
                </c:pt>
                <c:pt idx="14">
                  <c:v>3039.7700000000004</c:v>
                </c:pt>
                <c:pt idx="15">
                  <c:v>3066.4399999999996</c:v>
                </c:pt>
                <c:pt idx="16">
                  <c:v>3063.16</c:v>
                </c:pt>
                <c:pt idx="17">
                  <c:v>3073.4700000000003</c:v>
                </c:pt>
                <c:pt idx="18">
                  <c:v>3126.4800000000005</c:v>
                </c:pt>
                <c:pt idx="19">
                  <c:v>3122.0699999999997</c:v>
                </c:pt>
                <c:pt idx="20">
                  <c:v>3087.1100000000006</c:v>
                </c:pt>
                <c:pt idx="21">
                  <c:v>3131.16</c:v>
                </c:pt>
                <c:pt idx="22">
                  <c:v>3110.75</c:v>
                </c:pt>
                <c:pt idx="23">
                  <c:v>3152.3000000000011</c:v>
                </c:pt>
                <c:pt idx="24">
                  <c:v>3145.7099999999991</c:v>
                </c:pt>
                <c:pt idx="25">
                  <c:v>3037.8899999999994</c:v>
                </c:pt>
                <c:pt idx="26">
                  <c:v>3125.16</c:v>
                </c:pt>
                <c:pt idx="27">
                  <c:v>3108.3799999999992</c:v>
                </c:pt>
                <c:pt idx="28">
                  <c:v>3118.4400000000005</c:v>
                </c:pt>
                <c:pt idx="29">
                  <c:v>3116.5</c:v>
                </c:pt>
                <c:pt idx="30">
                  <c:v>3158.5599999999995</c:v>
                </c:pt>
                <c:pt idx="31">
                  <c:v>3148.75</c:v>
                </c:pt>
                <c:pt idx="32">
                  <c:v>3118.2199999999993</c:v>
                </c:pt>
                <c:pt idx="33">
                  <c:v>3152.0399999999991</c:v>
                </c:pt>
                <c:pt idx="34">
                  <c:v>3144.9500000000007</c:v>
                </c:pt>
                <c:pt idx="35">
                  <c:v>3200.2199999999993</c:v>
                </c:pt>
                <c:pt idx="36">
                  <c:v>3262.3999999999996</c:v>
                </c:pt>
                <c:pt idx="37">
                  <c:v>3083.2000000000007</c:v>
                </c:pt>
                <c:pt idx="38">
                  <c:v>3249.1499999999996</c:v>
                </c:pt>
                <c:pt idx="39">
                  <c:v>3236.5599999999995</c:v>
                </c:pt>
                <c:pt idx="40">
                  <c:v>3315.7000000000007</c:v>
                </c:pt>
                <c:pt idx="41">
                  <c:v>3172.5699999999997</c:v>
                </c:pt>
                <c:pt idx="42">
                  <c:v>3285.9699999999993</c:v>
                </c:pt>
                <c:pt idx="43">
                  <c:v>3285.3999999999996</c:v>
                </c:pt>
                <c:pt idx="44">
                  <c:v>3246.6800000000003</c:v>
                </c:pt>
                <c:pt idx="45">
                  <c:v>3323.9499999999989</c:v>
                </c:pt>
                <c:pt idx="46">
                  <c:v>3276.5499999999993</c:v>
                </c:pt>
                <c:pt idx="47">
                  <c:v>3354.6900000000005</c:v>
                </c:pt>
                <c:pt idx="48">
                  <c:v>3264.16</c:v>
                </c:pt>
                <c:pt idx="49">
                  <c:v>3159.09</c:v>
                </c:pt>
                <c:pt idx="50">
                  <c:v>3290.6899999999987</c:v>
                </c:pt>
                <c:pt idx="51">
                  <c:v>3282.8500000000004</c:v>
                </c:pt>
                <c:pt idx="52">
                  <c:v>3332.4500000000007</c:v>
                </c:pt>
                <c:pt idx="53">
                  <c:v>3283.3599999999988</c:v>
                </c:pt>
                <c:pt idx="54">
                  <c:v>3437.99</c:v>
                </c:pt>
                <c:pt idx="55">
                  <c:v>3481.5</c:v>
                </c:pt>
                <c:pt idx="56">
                  <c:v>3464.5200000000004</c:v>
                </c:pt>
                <c:pt idx="57">
                  <c:v>3526.3899999999994</c:v>
                </c:pt>
                <c:pt idx="58">
                  <c:v>3543.25</c:v>
                </c:pt>
                <c:pt idx="59">
                  <c:v>3650.9799999999996</c:v>
                </c:pt>
                <c:pt idx="60">
                  <c:v>3686.4399999999987</c:v>
                </c:pt>
                <c:pt idx="61">
                  <c:v>3527.76</c:v>
                </c:pt>
                <c:pt idx="62">
                  <c:v>3634.67</c:v>
                </c:pt>
                <c:pt idx="63">
                  <c:v>3613.8500000000004</c:v>
                </c:pt>
                <c:pt idx="64">
                  <c:v>3622.3700000000008</c:v>
                </c:pt>
                <c:pt idx="65">
                  <c:v>3588.42</c:v>
                </c:pt>
                <c:pt idx="66">
                  <c:v>3647.5499999999993</c:v>
                </c:pt>
                <c:pt idx="67">
                  <c:v>3642.76</c:v>
                </c:pt>
                <c:pt idx="68">
                  <c:v>3600.66</c:v>
                </c:pt>
                <c:pt idx="69">
                  <c:v>3635.83</c:v>
                </c:pt>
                <c:pt idx="70">
                  <c:v>3642.880000000001</c:v>
                </c:pt>
                <c:pt idx="71">
                  <c:v>3752.7899999999991</c:v>
                </c:pt>
              </c:numCache>
            </c:numRef>
          </c:val>
          <c:extLst>
            <c:ext xmlns:c16="http://schemas.microsoft.com/office/drawing/2014/chart" uri="{C3380CC4-5D6E-409C-BE32-E72D297353CC}">
              <c16:uniqueId val="{00000005-583E-4A77-A06F-236ABE0E1508}"/>
            </c:ext>
          </c:extLst>
        </c:ser>
        <c:ser>
          <c:idx val="6"/>
          <c:order val="6"/>
          <c:spPr>
            <a:solidFill>
              <a:srgbClr val="B92051"/>
            </a:solidFill>
            <a:ln>
              <a:noFill/>
            </a:ln>
          </c:spPr>
          <c:val>
            <c:numRef>
              <c:f>Sheet1!$A$7:$BT$7</c:f>
              <c:numCache>
                <c:formatCode>General</c:formatCode>
                <c:ptCount val="72"/>
                <c:pt idx="0">
                  <c:v>2305</c:v>
                </c:pt>
                <c:pt idx="1">
                  <c:v>2066.1499999999996</c:v>
                </c:pt>
                <c:pt idx="2">
                  <c:v>2420.8999999999996</c:v>
                </c:pt>
                <c:pt idx="3">
                  <c:v>2295.5100000000002</c:v>
                </c:pt>
                <c:pt idx="4">
                  <c:v>2387.3999999999996</c:v>
                </c:pt>
                <c:pt idx="5">
                  <c:v>2370.1900000000005</c:v>
                </c:pt>
                <c:pt idx="6">
                  <c:v>2331.2899999999991</c:v>
                </c:pt>
                <c:pt idx="7">
                  <c:v>2391.5</c:v>
                </c:pt>
                <c:pt idx="8">
                  <c:v>2317.0699999999997</c:v>
                </c:pt>
                <c:pt idx="9">
                  <c:v>2317.2000000000007</c:v>
                </c:pt>
                <c:pt idx="10">
                  <c:v>2391.2899999999991</c:v>
                </c:pt>
                <c:pt idx="11">
                  <c:v>2351.16</c:v>
                </c:pt>
                <c:pt idx="12">
                  <c:v>2471.1499999999996</c:v>
                </c:pt>
                <c:pt idx="13">
                  <c:v>2227.7999999999993</c:v>
                </c:pt>
                <c:pt idx="14">
                  <c:v>2483.5100000000002</c:v>
                </c:pt>
                <c:pt idx="15">
                  <c:v>2328.1100000000006</c:v>
                </c:pt>
                <c:pt idx="16">
                  <c:v>2487.16</c:v>
                </c:pt>
                <c:pt idx="17">
                  <c:v>2369.1999999999989</c:v>
                </c:pt>
                <c:pt idx="18">
                  <c:v>2458.2999999999993</c:v>
                </c:pt>
                <c:pt idx="19">
                  <c:v>2283.5500000000011</c:v>
                </c:pt>
                <c:pt idx="20">
                  <c:v>2286.5599999999995</c:v>
                </c:pt>
                <c:pt idx="21">
                  <c:v>2378.2399999999998</c:v>
                </c:pt>
                <c:pt idx="22">
                  <c:v>2232.0499999999993</c:v>
                </c:pt>
                <c:pt idx="23">
                  <c:v>2220.9599999999991</c:v>
                </c:pt>
                <c:pt idx="24">
                  <c:v>2335.16</c:v>
                </c:pt>
                <c:pt idx="25">
                  <c:v>2257.75</c:v>
                </c:pt>
                <c:pt idx="26">
                  <c:v>2460.4799999999996</c:v>
                </c:pt>
                <c:pt idx="27">
                  <c:v>2484.4400000000005</c:v>
                </c:pt>
                <c:pt idx="28">
                  <c:v>2565.6800000000003</c:v>
                </c:pt>
                <c:pt idx="29">
                  <c:v>2403.8900000000012</c:v>
                </c:pt>
                <c:pt idx="30">
                  <c:v>2464.3999999999996</c:v>
                </c:pt>
                <c:pt idx="31">
                  <c:v>2485.1499999999996</c:v>
                </c:pt>
                <c:pt idx="32">
                  <c:v>2381.5500000000011</c:v>
                </c:pt>
                <c:pt idx="33">
                  <c:v>2445</c:v>
                </c:pt>
                <c:pt idx="34">
                  <c:v>2357.9300000000003</c:v>
                </c:pt>
                <c:pt idx="35">
                  <c:v>2459.33</c:v>
                </c:pt>
                <c:pt idx="36">
                  <c:v>2560.16</c:v>
                </c:pt>
                <c:pt idx="37">
                  <c:v>2467.7099999999991</c:v>
                </c:pt>
                <c:pt idx="38">
                  <c:v>2606.7999999999993</c:v>
                </c:pt>
                <c:pt idx="39">
                  <c:v>2407.3099999999995</c:v>
                </c:pt>
                <c:pt idx="40">
                  <c:v>2601.3000000000011</c:v>
                </c:pt>
                <c:pt idx="41">
                  <c:v>2545.67</c:v>
                </c:pt>
                <c:pt idx="42">
                  <c:v>2532.7099999999991</c:v>
                </c:pt>
                <c:pt idx="43">
                  <c:v>2539.2800000000007</c:v>
                </c:pt>
                <c:pt idx="44">
                  <c:v>2470.1900000000005</c:v>
                </c:pt>
                <c:pt idx="45">
                  <c:v>2514.66</c:v>
                </c:pt>
                <c:pt idx="46">
                  <c:v>2481.1100000000006</c:v>
                </c:pt>
                <c:pt idx="47">
                  <c:v>2563.6299999999992</c:v>
                </c:pt>
                <c:pt idx="48">
                  <c:v>2594.1400000000012</c:v>
                </c:pt>
                <c:pt idx="49">
                  <c:v>2461.9300000000003</c:v>
                </c:pt>
                <c:pt idx="50">
                  <c:v>2513.5400000000009</c:v>
                </c:pt>
                <c:pt idx="51">
                  <c:v>2445.3899999999994</c:v>
                </c:pt>
                <c:pt idx="52">
                  <c:v>2498.4400000000005</c:v>
                </c:pt>
                <c:pt idx="53">
                  <c:v>2529.3600000000006</c:v>
                </c:pt>
                <c:pt idx="54">
                  <c:v>2578.5699999999997</c:v>
                </c:pt>
                <c:pt idx="55">
                  <c:v>2580.41</c:v>
                </c:pt>
                <c:pt idx="56">
                  <c:v>2511.7000000000007</c:v>
                </c:pt>
                <c:pt idx="57">
                  <c:v>2632.66</c:v>
                </c:pt>
                <c:pt idx="58">
                  <c:v>2547.66</c:v>
                </c:pt>
                <c:pt idx="59">
                  <c:v>2636.5299999999988</c:v>
                </c:pt>
                <c:pt idx="60">
                  <c:v>2610.0800000000017</c:v>
                </c:pt>
                <c:pt idx="61">
                  <c:v>2398.9899999999998</c:v>
                </c:pt>
                <c:pt idx="62">
                  <c:v>2605.1799999999985</c:v>
                </c:pt>
                <c:pt idx="63">
                  <c:v>2532.75</c:v>
                </c:pt>
                <c:pt idx="64">
                  <c:v>2596.75</c:v>
                </c:pt>
                <c:pt idx="65">
                  <c:v>2533.4499999999989</c:v>
                </c:pt>
                <c:pt idx="66">
                  <c:v>2589.2099999999991</c:v>
                </c:pt>
                <c:pt idx="67">
                  <c:v>2588.2099999999991</c:v>
                </c:pt>
                <c:pt idx="68">
                  <c:v>2519.9400000000005</c:v>
                </c:pt>
                <c:pt idx="69">
                  <c:v>2650.2999999999993</c:v>
                </c:pt>
                <c:pt idx="70">
                  <c:v>2559.9199999999983</c:v>
                </c:pt>
                <c:pt idx="71">
                  <c:v>2639.09</c:v>
                </c:pt>
              </c:numCache>
            </c:numRef>
          </c:val>
          <c:extLst>
            <c:ext xmlns:c16="http://schemas.microsoft.com/office/drawing/2014/chart" uri="{C3380CC4-5D6E-409C-BE32-E72D297353CC}">
              <c16:uniqueId val="{00000006-583E-4A77-A06F-236ABE0E1508}"/>
            </c:ext>
          </c:extLst>
        </c:ser>
        <c:ser>
          <c:idx val="7"/>
          <c:order val="7"/>
          <c:spPr>
            <a:solidFill>
              <a:srgbClr val="782080"/>
            </a:solidFill>
            <a:ln>
              <a:noFill/>
            </a:ln>
          </c:spPr>
          <c:val>
            <c:numRef>
              <c:f>Sheet1!$A$8:$BT$8</c:f>
              <c:numCache>
                <c:formatCode>General</c:formatCode>
                <c:ptCount val="72"/>
                <c:pt idx="0">
                  <c:v>466.98999999999978</c:v>
                </c:pt>
                <c:pt idx="1">
                  <c:v>514.86000000000058</c:v>
                </c:pt>
                <c:pt idx="2">
                  <c:v>553.76000000000022</c:v>
                </c:pt>
                <c:pt idx="3">
                  <c:v>565.96999999999935</c:v>
                </c:pt>
                <c:pt idx="4">
                  <c:v>713.93000000000029</c:v>
                </c:pt>
                <c:pt idx="5">
                  <c:v>749.70000000000073</c:v>
                </c:pt>
                <c:pt idx="6">
                  <c:v>625.40999999999985</c:v>
                </c:pt>
                <c:pt idx="7">
                  <c:v>584.53000000000065</c:v>
                </c:pt>
                <c:pt idx="8">
                  <c:v>575.56999999999971</c:v>
                </c:pt>
                <c:pt idx="9">
                  <c:v>567.63999999999942</c:v>
                </c:pt>
                <c:pt idx="10">
                  <c:v>618.10000000000036</c:v>
                </c:pt>
                <c:pt idx="11">
                  <c:v>654.1200000000008</c:v>
                </c:pt>
                <c:pt idx="12">
                  <c:v>698.35000000000036</c:v>
                </c:pt>
                <c:pt idx="13">
                  <c:v>634.07999999999993</c:v>
                </c:pt>
                <c:pt idx="14">
                  <c:v>593.40999999999985</c:v>
                </c:pt>
                <c:pt idx="15">
                  <c:v>724.17000000000007</c:v>
                </c:pt>
                <c:pt idx="16">
                  <c:v>764.04999999999927</c:v>
                </c:pt>
                <c:pt idx="17">
                  <c:v>651.6299999999992</c:v>
                </c:pt>
                <c:pt idx="18">
                  <c:v>636.90999999999985</c:v>
                </c:pt>
                <c:pt idx="19">
                  <c:v>732.10000000000036</c:v>
                </c:pt>
                <c:pt idx="20">
                  <c:v>659.03999999999905</c:v>
                </c:pt>
                <c:pt idx="21">
                  <c:v>599.07999999999993</c:v>
                </c:pt>
                <c:pt idx="22">
                  <c:v>653.17000000000007</c:v>
                </c:pt>
                <c:pt idx="23">
                  <c:v>587.76000000000022</c:v>
                </c:pt>
                <c:pt idx="24">
                  <c:v>611.78999999999905</c:v>
                </c:pt>
                <c:pt idx="25">
                  <c:v>692.36000000000058</c:v>
                </c:pt>
                <c:pt idx="26">
                  <c:v>606.96999999999935</c:v>
                </c:pt>
                <c:pt idx="27">
                  <c:v>701.57999999999993</c:v>
                </c:pt>
                <c:pt idx="28">
                  <c:v>709.73999999999978</c:v>
                </c:pt>
                <c:pt idx="29">
                  <c:v>714.02000000000044</c:v>
                </c:pt>
                <c:pt idx="30">
                  <c:v>663.86000000000058</c:v>
                </c:pt>
                <c:pt idx="31">
                  <c:v>672.53000000000065</c:v>
                </c:pt>
                <c:pt idx="32">
                  <c:v>704.03000000000065</c:v>
                </c:pt>
                <c:pt idx="33">
                  <c:v>518.27000000000044</c:v>
                </c:pt>
                <c:pt idx="34">
                  <c:v>631.17000000000007</c:v>
                </c:pt>
                <c:pt idx="35">
                  <c:v>739.42999999999847</c:v>
                </c:pt>
                <c:pt idx="36">
                  <c:v>670.45999999999913</c:v>
                </c:pt>
                <c:pt idx="37">
                  <c:v>573.81999999999971</c:v>
                </c:pt>
                <c:pt idx="38">
                  <c:v>666.6200000000008</c:v>
                </c:pt>
                <c:pt idx="39">
                  <c:v>652.69000000000051</c:v>
                </c:pt>
                <c:pt idx="40">
                  <c:v>651.68000000000029</c:v>
                </c:pt>
                <c:pt idx="41">
                  <c:v>513.69000000000051</c:v>
                </c:pt>
                <c:pt idx="42">
                  <c:v>670.18000000000029</c:v>
                </c:pt>
                <c:pt idx="43">
                  <c:v>600.36000000000058</c:v>
                </c:pt>
                <c:pt idx="44">
                  <c:v>600.72999999999956</c:v>
                </c:pt>
                <c:pt idx="45">
                  <c:v>536.88999999999942</c:v>
                </c:pt>
                <c:pt idx="46">
                  <c:v>601.28000000000065</c:v>
                </c:pt>
                <c:pt idx="47">
                  <c:v>625.75</c:v>
                </c:pt>
                <c:pt idx="48">
                  <c:v>581.5099999999984</c:v>
                </c:pt>
                <c:pt idx="49">
                  <c:v>600.20000000000073</c:v>
                </c:pt>
                <c:pt idx="50">
                  <c:v>571.27000000000044</c:v>
                </c:pt>
                <c:pt idx="51">
                  <c:v>644.81999999999971</c:v>
                </c:pt>
                <c:pt idx="52">
                  <c:v>703.78000000000065</c:v>
                </c:pt>
                <c:pt idx="53">
                  <c:v>686.97999999999956</c:v>
                </c:pt>
                <c:pt idx="54">
                  <c:v>627.85000000000036</c:v>
                </c:pt>
                <c:pt idx="55">
                  <c:v>645.68000000000029</c:v>
                </c:pt>
                <c:pt idx="56">
                  <c:v>635.72999999999956</c:v>
                </c:pt>
                <c:pt idx="57">
                  <c:v>557.18000000000029</c:v>
                </c:pt>
                <c:pt idx="58">
                  <c:v>625.06999999999971</c:v>
                </c:pt>
                <c:pt idx="59">
                  <c:v>648.5099999999984</c:v>
                </c:pt>
                <c:pt idx="60">
                  <c:v>594.16999999999825</c:v>
                </c:pt>
                <c:pt idx="61">
                  <c:v>612.85000000000036</c:v>
                </c:pt>
                <c:pt idx="62">
                  <c:v>584.11999999999898</c:v>
                </c:pt>
                <c:pt idx="63">
                  <c:v>657.20000000000073</c:v>
                </c:pt>
                <c:pt idx="64">
                  <c:v>715.59000000000015</c:v>
                </c:pt>
                <c:pt idx="65">
                  <c:v>699.35000000000036</c:v>
                </c:pt>
                <c:pt idx="66">
                  <c:v>640.22999999999956</c:v>
                </c:pt>
                <c:pt idx="67">
                  <c:v>657.81999999999971</c:v>
                </c:pt>
                <c:pt idx="68">
                  <c:v>647.79999999999927</c:v>
                </c:pt>
                <c:pt idx="69">
                  <c:v>569.7599999999984</c:v>
                </c:pt>
                <c:pt idx="70">
                  <c:v>637.59000000000015</c:v>
                </c:pt>
                <c:pt idx="71">
                  <c:v>660.70999999999913</c:v>
                </c:pt>
              </c:numCache>
            </c:numRef>
          </c:val>
          <c:extLst>
            <c:ext xmlns:c16="http://schemas.microsoft.com/office/drawing/2014/chart" uri="{C3380CC4-5D6E-409C-BE32-E72D297353CC}">
              <c16:uniqueId val="{00000007-583E-4A77-A06F-236ABE0E1508}"/>
            </c:ext>
          </c:extLst>
        </c:ser>
        <c:dLbls>
          <c:showLegendKey val="0"/>
          <c:showVal val="0"/>
          <c:showCatName val="0"/>
          <c:showSerName val="0"/>
          <c:showPercent val="0"/>
          <c:showBubbleSize val="0"/>
        </c:dLbls>
        <c:axId val="1661321376"/>
        <c:axId val="1"/>
      </c:areaChart>
      <c:catAx>
        <c:axId val="1661321376"/>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20000"/>
          <c:min val="0"/>
        </c:scaling>
        <c:delete val="0"/>
        <c:axPos val="l"/>
        <c:majorGridlines>
          <c:spPr>
            <a:ln>
              <a:noFill/>
            </a:ln>
          </c:spPr>
        </c:majorGridlines>
        <c:numFmt formatCode="#,##0;&quot;-&quot;#,##0" sourceLinked="0"/>
        <c:majorTickMark val="out"/>
        <c:minorTickMark val="none"/>
        <c:tickLblPos val="nextTo"/>
        <c:spPr>
          <a:ln w="9525" cmpd="sng" algn="ctr">
            <a:solidFill>
              <a:schemeClr val="tx1"/>
            </a:solidFill>
            <a:prstDash val="solid"/>
          </a:ln>
        </c:spPr>
        <c:txPr>
          <a:bodyPr wrap="none"/>
          <a:lstStyle/>
          <a:p>
            <a:pPr>
              <a:defRPr sz="1000" kern="1200">
                <a:solidFill>
                  <a:schemeClr val="tx1"/>
                </a:solidFill>
                <a:latin typeface="+mn-lt"/>
                <a:ea typeface="+mn-ea"/>
                <a:cs typeface="+mn-cs"/>
                <a:sym typeface="+mn-lt"/>
              </a:defRPr>
            </a:pPr>
            <a:endParaRPr lang="en-US"/>
          </a:p>
        </c:txPr>
        <c:crossAx val="1661321376"/>
        <c:crosses val="min"/>
        <c:crossBetween val="midCat"/>
        <c:majorUnit val="5000"/>
      </c:valAx>
    </c:plotArea>
    <c:plotVisOnly val="0"/>
    <c:dispBlanksAs val="zero"/>
    <c:showDLblsOverMax val="1"/>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809160305343511"/>
          <c:y val="4.6052631578947366E-2"/>
          <c:w val="0.83206106870229013"/>
          <c:h val="0.90789473684210531"/>
        </c:manualLayout>
      </c:layout>
      <c:areaChart>
        <c:grouping val="stacked"/>
        <c:varyColors val="0"/>
        <c:ser>
          <c:idx val="0"/>
          <c:order val="0"/>
          <c:spPr>
            <a:solidFill>
              <a:srgbClr val="B280B6"/>
            </a:solidFill>
            <a:ln>
              <a:noFill/>
            </a:ln>
          </c:spPr>
          <c:val>
            <c:numRef>
              <c:f>Sheet1!$A$1:$BT$1</c:f>
              <c:numCache>
                <c:formatCode>General</c:formatCode>
                <c:ptCount val="72"/>
                <c:pt idx="0">
                  <c:v>135.13</c:v>
                </c:pt>
                <c:pt idx="1">
                  <c:v>107.42</c:v>
                </c:pt>
                <c:pt idx="2">
                  <c:v>149.88000000000002</c:v>
                </c:pt>
                <c:pt idx="3">
                  <c:v>127.48</c:v>
                </c:pt>
                <c:pt idx="4">
                  <c:v>119.97</c:v>
                </c:pt>
                <c:pt idx="5">
                  <c:v>95.53</c:v>
                </c:pt>
                <c:pt idx="6">
                  <c:v>155.93</c:v>
                </c:pt>
                <c:pt idx="7">
                  <c:v>140.24</c:v>
                </c:pt>
                <c:pt idx="8">
                  <c:v>179.67</c:v>
                </c:pt>
                <c:pt idx="9">
                  <c:v>112.48</c:v>
                </c:pt>
                <c:pt idx="10">
                  <c:v>168.10999999999999</c:v>
                </c:pt>
                <c:pt idx="11">
                  <c:v>128.42000000000002</c:v>
                </c:pt>
                <c:pt idx="12">
                  <c:v>127.19000000000001</c:v>
                </c:pt>
                <c:pt idx="13">
                  <c:v>97.11</c:v>
                </c:pt>
                <c:pt idx="14">
                  <c:v>147.77000000000001</c:v>
                </c:pt>
                <c:pt idx="15">
                  <c:v>128.57</c:v>
                </c:pt>
                <c:pt idx="16">
                  <c:v>142.59</c:v>
                </c:pt>
                <c:pt idx="17">
                  <c:v>113.33</c:v>
                </c:pt>
                <c:pt idx="18">
                  <c:v>72.31</c:v>
                </c:pt>
                <c:pt idx="19">
                  <c:v>90.38000000000001</c:v>
                </c:pt>
                <c:pt idx="20">
                  <c:v>137.37</c:v>
                </c:pt>
                <c:pt idx="21">
                  <c:v>124.41</c:v>
                </c:pt>
                <c:pt idx="22">
                  <c:v>116.66000000000001</c:v>
                </c:pt>
                <c:pt idx="23">
                  <c:v>141.75</c:v>
                </c:pt>
                <c:pt idx="24">
                  <c:v>117.4</c:v>
                </c:pt>
                <c:pt idx="25">
                  <c:v>105.72</c:v>
                </c:pt>
                <c:pt idx="26">
                  <c:v>118.5</c:v>
                </c:pt>
                <c:pt idx="27">
                  <c:v>110.25999999999999</c:v>
                </c:pt>
                <c:pt idx="28">
                  <c:v>141.18</c:v>
                </c:pt>
                <c:pt idx="29">
                  <c:v>126.47999999999999</c:v>
                </c:pt>
                <c:pt idx="30">
                  <c:v>122.84</c:v>
                </c:pt>
                <c:pt idx="31">
                  <c:v>133.79</c:v>
                </c:pt>
                <c:pt idx="32">
                  <c:v>121.12</c:v>
                </c:pt>
                <c:pt idx="33">
                  <c:v>109.15000000000002</c:v>
                </c:pt>
                <c:pt idx="34">
                  <c:v>111.98</c:v>
                </c:pt>
                <c:pt idx="35">
                  <c:v>116.14000000000001</c:v>
                </c:pt>
                <c:pt idx="36">
                  <c:v>130.66</c:v>
                </c:pt>
                <c:pt idx="37">
                  <c:v>88.049999999999983</c:v>
                </c:pt>
                <c:pt idx="38">
                  <c:v>139.4</c:v>
                </c:pt>
                <c:pt idx="39">
                  <c:v>103.42999999999999</c:v>
                </c:pt>
                <c:pt idx="40">
                  <c:v>116.07000000000001</c:v>
                </c:pt>
                <c:pt idx="41">
                  <c:v>136.41000000000003</c:v>
                </c:pt>
                <c:pt idx="42">
                  <c:v>145.63000000000002</c:v>
                </c:pt>
                <c:pt idx="43">
                  <c:v>123.71000000000001</c:v>
                </c:pt>
                <c:pt idx="44">
                  <c:v>71.63</c:v>
                </c:pt>
                <c:pt idx="45">
                  <c:v>115.57</c:v>
                </c:pt>
                <c:pt idx="46">
                  <c:v>97.789999999999992</c:v>
                </c:pt>
                <c:pt idx="47">
                  <c:v>128.85</c:v>
                </c:pt>
                <c:pt idx="48">
                  <c:v>111.44000000000001</c:v>
                </c:pt>
                <c:pt idx="49">
                  <c:v>100.95</c:v>
                </c:pt>
                <c:pt idx="50">
                  <c:v>100.28</c:v>
                </c:pt>
                <c:pt idx="51">
                  <c:v>132.16000000000003</c:v>
                </c:pt>
                <c:pt idx="52">
                  <c:v>135.16</c:v>
                </c:pt>
                <c:pt idx="53">
                  <c:v>127.67</c:v>
                </c:pt>
                <c:pt idx="54">
                  <c:v>115.93</c:v>
                </c:pt>
                <c:pt idx="55">
                  <c:v>118.24</c:v>
                </c:pt>
                <c:pt idx="56">
                  <c:v>111.27</c:v>
                </c:pt>
                <c:pt idx="57">
                  <c:v>118.14</c:v>
                </c:pt>
                <c:pt idx="58">
                  <c:v>110.38000000000001</c:v>
                </c:pt>
                <c:pt idx="59">
                  <c:v>130.87</c:v>
                </c:pt>
                <c:pt idx="60">
                  <c:v>126.69000000000001</c:v>
                </c:pt>
                <c:pt idx="61">
                  <c:v>98.43</c:v>
                </c:pt>
                <c:pt idx="62">
                  <c:v>133.75</c:v>
                </c:pt>
                <c:pt idx="63">
                  <c:v>111.46000000000001</c:v>
                </c:pt>
                <c:pt idx="64">
                  <c:v>132.60999999999999</c:v>
                </c:pt>
                <c:pt idx="65">
                  <c:v>132.22</c:v>
                </c:pt>
                <c:pt idx="66">
                  <c:v>130.41999999999999</c:v>
                </c:pt>
                <c:pt idx="67">
                  <c:v>127.4</c:v>
                </c:pt>
                <c:pt idx="68">
                  <c:v>102.39999999999999</c:v>
                </c:pt>
                <c:pt idx="69">
                  <c:v>115.83</c:v>
                </c:pt>
                <c:pt idx="70">
                  <c:v>107.97</c:v>
                </c:pt>
                <c:pt idx="71">
                  <c:v>127.05000000000001</c:v>
                </c:pt>
              </c:numCache>
            </c:numRef>
          </c:val>
          <c:extLst>
            <c:ext xmlns:c16="http://schemas.microsoft.com/office/drawing/2014/chart" uri="{C3380CC4-5D6E-409C-BE32-E72D297353CC}">
              <c16:uniqueId val="{00000000-CC93-4CA7-8704-8FA473C0AFF5}"/>
            </c:ext>
          </c:extLst>
        </c:ser>
        <c:ser>
          <c:idx val="1"/>
          <c:order val="1"/>
          <c:spPr>
            <a:solidFill>
              <a:srgbClr val="0F9E7A"/>
            </a:solidFill>
            <a:ln>
              <a:noFill/>
            </a:ln>
          </c:spPr>
          <c:val>
            <c:numRef>
              <c:f>Sheet1!$A$2:$BT$2</c:f>
              <c:numCache>
                <c:formatCode>General</c:formatCode>
                <c:ptCount val="72"/>
                <c:pt idx="0">
                  <c:v>592.01999999999987</c:v>
                </c:pt>
                <c:pt idx="1">
                  <c:v>551.33000000000004</c:v>
                </c:pt>
                <c:pt idx="2">
                  <c:v>596.44000000000005</c:v>
                </c:pt>
                <c:pt idx="3">
                  <c:v>557.19999999999993</c:v>
                </c:pt>
                <c:pt idx="4">
                  <c:v>543.36</c:v>
                </c:pt>
                <c:pt idx="5">
                  <c:v>562.62</c:v>
                </c:pt>
                <c:pt idx="6">
                  <c:v>608.86999999999966</c:v>
                </c:pt>
                <c:pt idx="7">
                  <c:v>588.53000000000009</c:v>
                </c:pt>
                <c:pt idx="8">
                  <c:v>600.92999999999995</c:v>
                </c:pt>
                <c:pt idx="9">
                  <c:v>588.53000000000009</c:v>
                </c:pt>
                <c:pt idx="10">
                  <c:v>608.86000000000013</c:v>
                </c:pt>
                <c:pt idx="11">
                  <c:v>619.21</c:v>
                </c:pt>
                <c:pt idx="12">
                  <c:v>618.05999999999983</c:v>
                </c:pt>
                <c:pt idx="13">
                  <c:v>539.02</c:v>
                </c:pt>
                <c:pt idx="14">
                  <c:v>620.44999999999982</c:v>
                </c:pt>
                <c:pt idx="15">
                  <c:v>578.55999999999995</c:v>
                </c:pt>
                <c:pt idx="16">
                  <c:v>575.84999999999991</c:v>
                </c:pt>
                <c:pt idx="17">
                  <c:v>563.45000000000005</c:v>
                </c:pt>
                <c:pt idx="18">
                  <c:v>609.80999999999995</c:v>
                </c:pt>
                <c:pt idx="19">
                  <c:v>614.7199999999998</c:v>
                </c:pt>
                <c:pt idx="20">
                  <c:v>591.59</c:v>
                </c:pt>
                <c:pt idx="21">
                  <c:v>591.92999999999995</c:v>
                </c:pt>
                <c:pt idx="22">
                  <c:v>569.67000000000007</c:v>
                </c:pt>
                <c:pt idx="23">
                  <c:v>633.69000000000005</c:v>
                </c:pt>
                <c:pt idx="24">
                  <c:v>625.4</c:v>
                </c:pt>
                <c:pt idx="25">
                  <c:v>522.35</c:v>
                </c:pt>
                <c:pt idx="26">
                  <c:v>621.58000000000004</c:v>
                </c:pt>
                <c:pt idx="27">
                  <c:v>598.06000000000006</c:v>
                </c:pt>
                <c:pt idx="28">
                  <c:v>642.72</c:v>
                </c:pt>
                <c:pt idx="29">
                  <c:v>614.53</c:v>
                </c:pt>
                <c:pt idx="30">
                  <c:v>619.48</c:v>
                </c:pt>
                <c:pt idx="31">
                  <c:v>617.55000000000007</c:v>
                </c:pt>
                <c:pt idx="32">
                  <c:v>603.32000000000005</c:v>
                </c:pt>
                <c:pt idx="33">
                  <c:v>596.13000000000011</c:v>
                </c:pt>
                <c:pt idx="34">
                  <c:v>595.4899999999999</c:v>
                </c:pt>
                <c:pt idx="35">
                  <c:v>609</c:v>
                </c:pt>
                <c:pt idx="36">
                  <c:v>622.3900000000001</c:v>
                </c:pt>
                <c:pt idx="37">
                  <c:v>549.58999999999992</c:v>
                </c:pt>
                <c:pt idx="38">
                  <c:v>618.79</c:v>
                </c:pt>
                <c:pt idx="39">
                  <c:v>546.21</c:v>
                </c:pt>
                <c:pt idx="40">
                  <c:v>579.12</c:v>
                </c:pt>
                <c:pt idx="41">
                  <c:v>575.51</c:v>
                </c:pt>
                <c:pt idx="42">
                  <c:v>608.36</c:v>
                </c:pt>
                <c:pt idx="43">
                  <c:v>604.37</c:v>
                </c:pt>
                <c:pt idx="44">
                  <c:v>562.16999999999996</c:v>
                </c:pt>
                <c:pt idx="45">
                  <c:v>565.10000000000014</c:v>
                </c:pt>
                <c:pt idx="46">
                  <c:v>535.23</c:v>
                </c:pt>
                <c:pt idx="47">
                  <c:v>604.02</c:v>
                </c:pt>
                <c:pt idx="48">
                  <c:v>571.92999999999995</c:v>
                </c:pt>
                <c:pt idx="49">
                  <c:v>468.7000000000001</c:v>
                </c:pt>
                <c:pt idx="50">
                  <c:v>535.59</c:v>
                </c:pt>
                <c:pt idx="51">
                  <c:v>519.84999999999991</c:v>
                </c:pt>
                <c:pt idx="52">
                  <c:v>606.33999999999992</c:v>
                </c:pt>
                <c:pt idx="53">
                  <c:v>559.81000000000006</c:v>
                </c:pt>
                <c:pt idx="54">
                  <c:v>612.8599999999999</c:v>
                </c:pt>
                <c:pt idx="55">
                  <c:v>602.83000000000004</c:v>
                </c:pt>
                <c:pt idx="56">
                  <c:v>534.6</c:v>
                </c:pt>
                <c:pt idx="57">
                  <c:v>558.88000000000011</c:v>
                </c:pt>
                <c:pt idx="58">
                  <c:v>511.98</c:v>
                </c:pt>
                <c:pt idx="59">
                  <c:v>581.35000000000014</c:v>
                </c:pt>
                <c:pt idx="60">
                  <c:v>642.95000000000005</c:v>
                </c:pt>
                <c:pt idx="61">
                  <c:v>505.96</c:v>
                </c:pt>
                <c:pt idx="62">
                  <c:v>647.46</c:v>
                </c:pt>
                <c:pt idx="63">
                  <c:v>581.85000000000014</c:v>
                </c:pt>
                <c:pt idx="64">
                  <c:v>639.90000000000009</c:v>
                </c:pt>
                <c:pt idx="65">
                  <c:v>598.5</c:v>
                </c:pt>
                <c:pt idx="66">
                  <c:v>649.32999999999993</c:v>
                </c:pt>
                <c:pt idx="67">
                  <c:v>639.32000000000005</c:v>
                </c:pt>
                <c:pt idx="68">
                  <c:v>572.02</c:v>
                </c:pt>
                <c:pt idx="69">
                  <c:v>594.16000000000008</c:v>
                </c:pt>
                <c:pt idx="70">
                  <c:v>550.61000000000013</c:v>
                </c:pt>
                <c:pt idx="71">
                  <c:v>612.96</c:v>
                </c:pt>
              </c:numCache>
            </c:numRef>
          </c:val>
          <c:extLst>
            <c:ext xmlns:c16="http://schemas.microsoft.com/office/drawing/2014/chart" uri="{C3380CC4-5D6E-409C-BE32-E72D297353CC}">
              <c16:uniqueId val="{00000001-CC93-4CA7-8704-8FA473C0AFF5}"/>
            </c:ext>
          </c:extLst>
        </c:ser>
        <c:ser>
          <c:idx val="2"/>
          <c:order val="2"/>
          <c:spPr>
            <a:solidFill>
              <a:srgbClr val="006D89"/>
            </a:solidFill>
            <a:ln>
              <a:noFill/>
            </a:ln>
          </c:spPr>
          <c:val>
            <c:numRef>
              <c:f>Sheet1!$A$3:$BT$3</c:f>
              <c:numCache>
                <c:formatCode>General</c:formatCode>
                <c:ptCount val="72"/>
                <c:pt idx="0">
                  <c:v>3632.2700000000004</c:v>
                </c:pt>
                <c:pt idx="1">
                  <c:v>2747.4199999999996</c:v>
                </c:pt>
                <c:pt idx="2">
                  <c:v>3408.4599999999996</c:v>
                </c:pt>
                <c:pt idx="3">
                  <c:v>3020.3199999999997</c:v>
                </c:pt>
                <c:pt idx="4">
                  <c:v>3462.0600000000004</c:v>
                </c:pt>
                <c:pt idx="5">
                  <c:v>3262.88</c:v>
                </c:pt>
                <c:pt idx="6">
                  <c:v>3258.4399999999996</c:v>
                </c:pt>
                <c:pt idx="7">
                  <c:v>3437.2900000000004</c:v>
                </c:pt>
                <c:pt idx="8">
                  <c:v>3089.48</c:v>
                </c:pt>
                <c:pt idx="9">
                  <c:v>3518.05</c:v>
                </c:pt>
                <c:pt idx="10">
                  <c:v>3726.46</c:v>
                </c:pt>
                <c:pt idx="11">
                  <c:v>3742.46</c:v>
                </c:pt>
                <c:pt idx="12">
                  <c:v>3426.01</c:v>
                </c:pt>
                <c:pt idx="13">
                  <c:v>2906.2999999999997</c:v>
                </c:pt>
                <c:pt idx="14">
                  <c:v>3363.78</c:v>
                </c:pt>
                <c:pt idx="15">
                  <c:v>3250.6899999999996</c:v>
                </c:pt>
                <c:pt idx="16">
                  <c:v>3359.49</c:v>
                </c:pt>
                <c:pt idx="17">
                  <c:v>3233.1299999999997</c:v>
                </c:pt>
                <c:pt idx="18">
                  <c:v>3109.9300000000003</c:v>
                </c:pt>
                <c:pt idx="19">
                  <c:v>3236.7599999999998</c:v>
                </c:pt>
                <c:pt idx="20">
                  <c:v>3660.4700000000003</c:v>
                </c:pt>
                <c:pt idx="21">
                  <c:v>3814.0599999999995</c:v>
                </c:pt>
                <c:pt idx="22">
                  <c:v>3973.54</c:v>
                </c:pt>
                <c:pt idx="23">
                  <c:v>3874.4500000000003</c:v>
                </c:pt>
                <c:pt idx="24">
                  <c:v>4202.97</c:v>
                </c:pt>
                <c:pt idx="25">
                  <c:v>3281.91</c:v>
                </c:pt>
                <c:pt idx="26">
                  <c:v>3666.05</c:v>
                </c:pt>
                <c:pt idx="27">
                  <c:v>3360.0099999999998</c:v>
                </c:pt>
                <c:pt idx="28">
                  <c:v>3212.4299999999994</c:v>
                </c:pt>
                <c:pt idx="29">
                  <c:v>3237.8899999999994</c:v>
                </c:pt>
                <c:pt idx="30">
                  <c:v>3481.1499999999992</c:v>
                </c:pt>
                <c:pt idx="31">
                  <c:v>3420.04</c:v>
                </c:pt>
                <c:pt idx="32">
                  <c:v>3988.7599999999989</c:v>
                </c:pt>
                <c:pt idx="33">
                  <c:v>4488.42</c:v>
                </c:pt>
                <c:pt idx="34">
                  <c:v>4617.68</c:v>
                </c:pt>
                <c:pt idx="35">
                  <c:v>4563.32</c:v>
                </c:pt>
                <c:pt idx="36">
                  <c:v>3931.7699999999995</c:v>
                </c:pt>
                <c:pt idx="37">
                  <c:v>3842.8399999999997</c:v>
                </c:pt>
                <c:pt idx="38">
                  <c:v>4053.02</c:v>
                </c:pt>
                <c:pt idx="39">
                  <c:v>3660.82</c:v>
                </c:pt>
                <c:pt idx="40">
                  <c:v>3569.1199999999994</c:v>
                </c:pt>
                <c:pt idx="41">
                  <c:v>3744.34</c:v>
                </c:pt>
                <c:pt idx="42">
                  <c:v>3567.4800000000005</c:v>
                </c:pt>
                <c:pt idx="43">
                  <c:v>3910.4500000000007</c:v>
                </c:pt>
                <c:pt idx="44">
                  <c:v>4191.2300000000005</c:v>
                </c:pt>
                <c:pt idx="45">
                  <c:v>4207.1000000000004</c:v>
                </c:pt>
                <c:pt idx="46">
                  <c:v>4264.93</c:v>
                </c:pt>
                <c:pt idx="47">
                  <c:v>4374.2699999999995</c:v>
                </c:pt>
                <c:pt idx="48">
                  <c:v>3996.6500000000005</c:v>
                </c:pt>
                <c:pt idx="49">
                  <c:v>3548.9500000000003</c:v>
                </c:pt>
                <c:pt idx="50">
                  <c:v>3916.67</c:v>
                </c:pt>
                <c:pt idx="51">
                  <c:v>3863.880000000001</c:v>
                </c:pt>
                <c:pt idx="52">
                  <c:v>3765.8300000000008</c:v>
                </c:pt>
                <c:pt idx="53">
                  <c:v>3478.0899999999997</c:v>
                </c:pt>
                <c:pt idx="54">
                  <c:v>3917.2800000000007</c:v>
                </c:pt>
                <c:pt idx="55">
                  <c:v>3999.23</c:v>
                </c:pt>
                <c:pt idx="56">
                  <c:v>4238.2299999999996</c:v>
                </c:pt>
                <c:pt idx="57">
                  <c:v>4808.6299999999992</c:v>
                </c:pt>
                <c:pt idx="58">
                  <c:v>4885.41</c:v>
                </c:pt>
                <c:pt idx="59">
                  <c:v>4585.72</c:v>
                </c:pt>
                <c:pt idx="60">
                  <c:v>4615.2400000000007</c:v>
                </c:pt>
                <c:pt idx="61">
                  <c:v>3980.35</c:v>
                </c:pt>
                <c:pt idx="62">
                  <c:v>4500.28</c:v>
                </c:pt>
                <c:pt idx="63">
                  <c:v>4103.3099999999995</c:v>
                </c:pt>
                <c:pt idx="64">
                  <c:v>4049.76</c:v>
                </c:pt>
                <c:pt idx="65">
                  <c:v>3523.9000000000005</c:v>
                </c:pt>
                <c:pt idx="66">
                  <c:v>3594.4999999999991</c:v>
                </c:pt>
                <c:pt idx="67">
                  <c:v>3696.7600000000011</c:v>
                </c:pt>
                <c:pt idx="68">
                  <c:v>4367.29</c:v>
                </c:pt>
                <c:pt idx="69">
                  <c:v>5053.1499999999996</c:v>
                </c:pt>
                <c:pt idx="70">
                  <c:v>4980.4500000000007</c:v>
                </c:pt>
                <c:pt idx="71">
                  <c:v>4892.6500000000005</c:v>
                </c:pt>
              </c:numCache>
            </c:numRef>
          </c:val>
          <c:extLst>
            <c:ext xmlns:c16="http://schemas.microsoft.com/office/drawing/2014/chart" uri="{C3380CC4-5D6E-409C-BE32-E72D297353CC}">
              <c16:uniqueId val="{00000002-CC93-4CA7-8704-8FA473C0AFF5}"/>
            </c:ext>
          </c:extLst>
        </c:ser>
        <c:ser>
          <c:idx val="3"/>
          <c:order val="3"/>
          <c:spPr>
            <a:solidFill>
              <a:srgbClr val="1D3BAA"/>
            </a:solidFill>
            <a:ln>
              <a:noFill/>
            </a:ln>
          </c:spPr>
          <c:val>
            <c:numRef>
              <c:f>Sheet1!$A$4:$BT$4</c:f>
              <c:numCache>
                <c:formatCode>General</c:formatCode>
                <c:ptCount val="72"/>
                <c:pt idx="0">
                  <c:v>937.27999999999975</c:v>
                </c:pt>
                <c:pt idx="1">
                  <c:v>900.95000000000027</c:v>
                </c:pt>
                <c:pt idx="2">
                  <c:v>1010.8699999999999</c:v>
                </c:pt>
                <c:pt idx="3">
                  <c:v>904.16999999999962</c:v>
                </c:pt>
                <c:pt idx="4">
                  <c:v>961.17000000000007</c:v>
                </c:pt>
                <c:pt idx="5">
                  <c:v>899.16000000000031</c:v>
                </c:pt>
                <c:pt idx="6">
                  <c:v>904.40000000000009</c:v>
                </c:pt>
                <c:pt idx="7">
                  <c:v>908.5600000000004</c:v>
                </c:pt>
                <c:pt idx="8">
                  <c:v>898.01000000000022</c:v>
                </c:pt>
                <c:pt idx="9">
                  <c:v>1026.3199999999997</c:v>
                </c:pt>
                <c:pt idx="10">
                  <c:v>1003.6099999999997</c:v>
                </c:pt>
                <c:pt idx="11">
                  <c:v>968.15999999999985</c:v>
                </c:pt>
                <c:pt idx="12">
                  <c:v>1009.0900000000001</c:v>
                </c:pt>
                <c:pt idx="13">
                  <c:v>964.83999999999969</c:v>
                </c:pt>
                <c:pt idx="14">
                  <c:v>987.17000000000007</c:v>
                </c:pt>
                <c:pt idx="15">
                  <c:v>942.18000000000029</c:v>
                </c:pt>
                <c:pt idx="16">
                  <c:v>969.00000000000045</c:v>
                </c:pt>
                <c:pt idx="17">
                  <c:v>840.38999999999942</c:v>
                </c:pt>
                <c:pt idx="18">
                  <c:v>936.22999999999956</c:v>
                </c:pt>
                <c:pt idx="19">
                  <c:v>911.34000000000015</c:v>
                </c:pt>
                <c:pt idx="20">
                  <c:v>963.27999999999975</c:v>
                </c:pt>
                <c:pt idx="21">
                  <c:v>944.02999999999975</c:v>
                </c:pt>
                <c:pt idx="22">
                  <c:v>976.48000000000047</c:v>
                </c:pt>
                <c:pt idx="23">
                  <c:v>959.02999999999975</c:v>
                </c:pt>
                <c:pt idx="24">
                  <c:v>997.09000000000015</c:v>
                </c:pt>
                <c:pt idx="25">
                  <c:v>915.59999999999991</c:v>
                </c:pt>
                <c:pt idx="26">
                  <c:v>1012.9899999999998</c:v>
                </c:pt>
                <c:pt idx="27">
                  <c:v>881.35000000000036</c:v>
                </c:pt>
                <c:pt idx="28">
                  <c:v>969.49000000000024</c:v>
                </c:pt>
                <c:pt idx="29">
                  <c:v>977.88000000000011</c:v>
                </c:pt>
                <c:pt idx="30">
                  <c:v>907.80000000000018</c:v>
                </c:pt>
                <c:pt idx="31">
                  <c:v>914.72000000000025</c:v>
                </c:pt>
                <c:pt idx="32">
                  <c:v>911.34000000000015</c:v>
                </c:pt>
                <c:pt idx="33">
                  <c:v>943.89000000000033</c:v>
                </c:pt>
                <c:pt idx="34">
                  <c:v>901.54</c:v>
                </c:pt>
                <c:pt idx="35">
                  <c:v>1026.5699999999997</c:v>
                </c:pt>
                <c:pt idx="36">
                  <c:v>993.14000000000033</c:v>
                </c:pt>
                <c:pt idx="37">
                  <c:v>916.30999999999949</c:v>
                </c:pt>
                <c:pt idx="38">
                  <c:v>878.6899999999996</c:v>
                </c:pt>
                <c:pt idx="39">
                  <c:v>947.39999999999964</c:v>
                </c:pt>
                <c:pt idx="40">
                  <c:v>914.77000000000044</c:v>
                </c:pt>
                <c:pt idx="41">
                  <c:v>899.77000000000044</c:v>
                </c:pt>
                <c:pt idx="42">
                  <c:v>891.52999999999975</c:v>
                </c:pt>
                <c:pt idx="43">
                  <c:v>911.30000000000018</c:v>
                </c:pt>
                <c:pt idx="44">
                  <c:v>929.86999999999989</c:v>
                </c:pt>
                <c:pt idx="45">
                  <c:v>958.42000000000007</c:v>
                </c:pt>
                <c:pt idx="46">
                  <c:v>947</c:v>
                </c:pt>
                <c:pt idx="47">
                  <c:v>972.05000000000018</c:v>
                </c:pt>
                <c:pt idx="48">
                  <c:v>964.09000000000015</c:v>
                </c:pt>
                <c:pt idx="49">
                  <c:v>911.09000000000015</c:v>
                </c:pt>
                <c:pt idx="50">
                  <c:v>987.39000000000033</c:v>
                </c:pt>
                <c:pt idx="51">
                  <c:v>892.77999999999975</c:v>
                </c:pt>
                <c:pt idx="52">
                  <c:v>950.32999999999993</c:v>
                </c:pt>
                <c:pt idx="53">
                  <c:v>891.77999999999975</c:v>
                </c:pt>
                <c:pt idx="54">
                  <c:v>899.96</c:v>
                </c:pt>
                <c:pt idx="55">
                  <c:v>895.65000000000055</c:v>
                </c:pt>
                <c:pt idx="56">
                  <c:v>907.48999999999978</c:v>
                </c:pt>
                <c:pt idx="57">
                  <c:v>955.25</c:v>
                </c:pt>
                <c:pt idx="58">
                  <c:v>943.75</c:v>
                </c:pt>
                <c:pt idx="59">
                  <c:v>968.21</c:v>
                </c:pt>
                <c:pt idx="60">
                  <c:v>952.05000000000018</c:v>
                </c:pt>
                <c:pt idx="61">
                  <c:v>900.72000000000025</c:v>
                </c:pt>
                <c:pt idx="62">
                  <c:v>976.60000000000036</c:v>
                </c:pt>
                <c:pt idx="63">
                  <c:v>881.21</c:v>
                </c:pt>
                <c:pt idx="64">
                  <c:v>940.30000000000018</c:v>
                </c:pt>
                <c:pt idx="65">
                  <c:v>882.39999999999964</c:v>
                </c:pt>
                <c:pt idx="66">
                  <c:v>890.19999999999982</c:v>
                </c:pt>
                <c:pt idx="67">
                  <c:v>885.10000000000036</c:v>
                </c:pt>
                <c:pt idx="68">
                  <c:v>896.79</c:v>
                </c:pt>
                <c:pt idx="69">
                  <c:v>943.47999999999956</c:v>
                </c:pt>
                <c:pt idx="70">
                  <c:v>931.97000000000025</c:v>
                </c:pt>
                <c:pt idx="71">
                  <c:v>955.64000000000033</c:v>
                </c:pt>
              </c:numCache>
            </c:numRef>
          </c:val>
          <c:extLst>
            <c:ext xmlns:c16="http://schemas.microsoft.com/office/drawing/2014/chart" uri="{C3380CC4-5D6E-409C-BE32-E72D297353CC}">
              <c16:uniqueId val="{00000003-CC93-4CA7-8704-8FA473C0AFF5}"/>
            </c:ext>
          </c:extLst>
        </c:ser>
        <c:ser>
          <c:idx val="4"/>
          <c:order val="4"/>
          <c:spPr>
            <a:solidFill>
              <a:srgbClr val="DC7900"/>
            </a:solidFill>
            <a:ln>
              <a:noFill/>
            </a:ln>
          </c:spPr>
          <c:val>
            <c:numRef>
              <c:f>Sheet1!$A$5:$BT$5</c:f>
              <c:numCache>
                <c:formatCode>General</c:formatCode>
                <c:ptCount val="72"/>
                <c:pt idx="0">
                  <c:v>929.3100000000004</c:v>
                </c:pt>
                <c:pt idx="1">
                  <c:v>909.22999999999956</c:v>
                </c:pt>
                <c:pt idx="2">
                  <c:v>1033.8699999999999</c:v>
                </c:pt>
                <c:pt idx="3">
                  <c:v>953.5</c:v>
                </c:pt>
                <c:pt idx="4">
                  <c:v>1007.29</c:v>
                </c:pt>
                <c:pt idx="5">
                  <c:v>982.27000000000044</c:v>
                </c:pt>
                <c:pt idx="6">
                  <c:v>1095.04</c:v>
                </c:pt>
                <c:pt idx="7">
                  <c:v>1129.9099999999999</c:v>
                </c:pt>
                <c:pt idx="8">
                  <c:v>1029.6300000000001</c:v>
                </c:pt>
                <c:pt idx="9">
                  <c:v>992.38999999999942</c:v>
                </c:pt>
                <c:pt idx="10">
                  <c:v>966.76000000000022</c:v>
                </c:pt>
                <c:pt idx="11">
                  <c:v>974.18000000000029</c:v>
                </c:pt>
                <c:pt idx="12">
                  <c:v>958.69999999999982</c:v>
                </c:pt>
                <c:pt idx="13">
                  <c:v>927.96</c:v>
                </c:pt>
                <c:pt idx="14">
                  <c:v>964.65999999999985</c:v>
                </c:pt>
                <c:pt idx="15">
                  <c:v>903.23999999999978</c:v>
                </c:pt>
                <c:pt idx="16">
                  <c:v>985.32999999999993</c:v>
                </c:pt>
                <c:pt idx="17">
                  <c:v>911.92000000000007</c:v>
                </c:pt>
                <c:pt idx="18">
                  <c:v>1015.7300000000005</c:v>
                </c:pt>
                <c:pt idx="19">
                  <c:v>977.8100000000004</c:v>
                </c:pt>
                <c:pt idx="20">
                  <c:v>852.30000000000018</c:v>
                </c:pt>
                <c:pt idx="21">
                  <c:v>764.14000000000033</c:v>
                </c:pt>
                <c:pt idx="22">
                  <c:v>761.02999999999975</c:v>
                </c:pt>
                <c:pt idx="23">
                  <c:v>790.14999999999964</c:v>
                </c:pt>
                <c:pt idx="24">
                  <c:v>862.94999999999982</c:v>
                </c:pt>
                <c:pt idx="25">
                  <c:v>851.63000000000011</c:v>
                </c:pt>
                <c:pt idx="26">
                  <c:v>869.23000000000047</c:v>
                </c:pt>
                <c:pt idx="27">
                  <c:v>865.40999999999985</c:v>
                </c:pt>
                <c:pt idx="28">
                  <c:v>858.10999999999967</c:v>
                </c:pt>
                <c:pt idx="29">
                  <c:v>864.15000000000055</c:v>
                </c:pt>
                <c:pt idx="30">
                  <c:v>987.15999999999985</c:v>
                </c:pt>
                <c:pt idx="31">
                  <c:v>1029.6800000000003</c:v>
                </c:pt>
                <c:pt idx="32">
                  <c:v>885.67000000000007</c:v>
                </c:pt>
                <c:pt idx="33">
                  <c:v>833.86000000000058</c:v>
                </c:pt>
                <c:pt idx="34">
                  <c:v>845.22999999999956</c:v>
                </c:pt>
                <c:pt idx="35">
                  <c:v>879.8100000000004</c:v>
                </c:pt>
                <c:pt idx="36">
                  <c:v>890.05000000000018</c:v>
                </c:pt>
                <c:pt idx="37">
                  <c:v>836.65999999999985</c:v>
                </c:pt>
                <c:pt idx="38">
                  <c:v>1090.08</c:v>
                </c:pt>
                <c:pt idx="39">
                  <c:v>1077.04</c:v>
                </c:pt>
                <c:pt idx="40">
                  <c:v>950.10000000000036</c:v>
                </c:pt>
                <c:pt idx="41">
                  <c:v>988.11999999999989</c:v>
                </c:pt>
                <c:pt idx="42">
                  <c:v>938.14999999999964</c:v>
                </c:pt>
                <c:pt idx="43">
                  <c:v>992.09000000000015</c:v>
                </c:pt>
                <c:pt idx="44">
                  <c:v>836</c:v>
                </c:pt>
                <c:pt idx="45">
                  <c:v>859.73999999999978</c:v>
                </c:pt>
                <c:pt idx="46">
                  <c:v>826.6899999999996</c:v>
                </c:pt>
                <c:pt idx="47">
                  <c:v>907.79</c:v>
                </c:pt>
                <c:pt idx="48">
                  <c:v>888.47000000000025</c:v>
                </c:pt>
                <c:pt idx="49">
                  <c:v>794.27999999999975</c:v>
                </c:pt>
                <c:pt idx="50">
                  <c:v>866.89999999999964</c:v>
                </c:pt>
                <c:pt idx="51">
                  <c:v>842.07999999999993</c:v>
                </c:pt>
                <c:pt idx="52">
                  <c:v>852.01000000000022</c:v>
                </c:pt>
                <c:pt idx="53">
                  <c:v>845.5600000000004</c:v>
                </c:pt>
                <c:pt idx="54">
                  <c:v>862.31999999999971</c:v>
                </c:pt>
                <c:pt idx="55">
                  <c:v>863.0600000000004</c:v>
                </c:pt>
                <c:pt idx="56">
                  <c:v>838.97000000000025</c:v>
                </c:pt>
                <c:pt idx="57">
                  <c:v>838.44999999999982</c:v>
                </c:pt>
                <c:pt idx="58">
                  <c:v>831.61999999999989</c:v>
                </c:pt>
                <c:pt idx="59">
                  <c:v>842.57999999999993</c:v>
                </c:pt>
                <c:pt idx="60">
                  <c:v>877.63000000000011</c:v>
                </c:pt>
                <c:pt idx="61">
                  <c:v>785.1899999999996</c:v>
                </c:pt>
                <c:pt idx="62">
                  <c:v>857.11000000000058</c:v>
                </c:pt>
                <c:pt idx="63">
                  <c:v>832</c:v>
                </c:pt>
                <c:pt idx="64">
                  <c:v>841.77999999999975</c:v>
                </c:pt>
                <c:pt idx="65">
                  <c:v>835.60999999999967</c:v>
                </c:pt>
                <c:pt idx="66">
                  <c:v>852.05000000000018</c:v>
                </c:pt>
                <c:pt idx="67">
                  <c:v>851.96</c:v>
                </c:pt>
                <c:pt idx="68">
                  <c:v>829.36000000000058</c:v>
                </c:pt>
                <c:pt idx="69">
                  <c:v>828.84000000000015</c:v>
                </c:pt>
                <c:pt idx="70">
                  <c:v>822.10999999999967</c:v>
                </c:pt>
                <c:pt idx="71">
                  <c:v>825.30000000000018</c:v>
                </c:pt>
              </c:numCache>
            </c:numRef>
          </c:val>
          <c:extLst>
            <c:ext xmlns:c16="http://schemas.microsoft.com/office/drawing/2014/chart" uri="{C3380CC4-5D6E-409C-BE32-E72D297353CC}">
              <c16:uniqueId val="{00000004-CC93-4CA7-8704-8FA473C0AFF5}"/>
            </c:ext>
          </c:extLst>
        </c:ser>
        <c:ser>
          <c:idx val="5"/>
          <c:order val="5"/>
          <c:spPr>
            <a:solidFill>
              <a:srgbClr val="AAB5DF"/>
            </a:solidFill>
            <a:ln>
              <a:noFill/>
            </a:ln>
          </c:spPr>
          <c:val>
            <c:numRef>
              <c:f>Sheet1!$A$6:$BT$6</c:f>
              <c:numCache>
                <c:formatCode>General</c:formatCode>
                <c:ptCount val="72"/>
                <c:pt idx="0">
                  <c:v>2502.2299999999996</c:v>
                </c:pt>
                <c:pt idx="1">
                  <c:v>2434.2300000000005</c:v>
                </c:pt>
                <c:pt idx="2">
                  <c:v>2486.88</c:v>
                </c:pt>
                <c:pt idx="3">
                  <c:v>2465.87</c:v>
                </c:pt>
                <c:pt idx="4">
                  <c:v>2504.5200000000004</c:v>
                </c:pt>
                <c:pt idx="5">
                  <c:v>2477.5599999999995</c:v>
                </c:pt>
                <c:pt idx="6">
                  <c:v>2516.3599999999997</c:v>
                </c:pt>
                <c:pt idx="7">
                  <c:v>2520.4499999999989</c:v>
                </c:pt>
                <c:pt idx="8">
                  <c:v>2502.6899999999996</c:v>
                </c:pt>
                <c:pt idx="9">
                  <c:v>2519.8900000000003</c:v>
                </c:pt>
                <c:pt idx="10">
                  <c:v>2502.2299999999987</c:v>
                </c:pt>
                <c:pt idx="11">
                  <c:v>2598.7299999999996</c:v>
                </c:pt>
                <c:pt idx="12">
                  <c:v>2687.9999999999991</c:v>
                </c:pt>
                <c:pt idx="13">
                  <c:v>2557.6499999999996</c:v>
                </c:pt>
                <c:pt idx="14">
                  <c:v>2676.3700000000008</c:v>
                </c:pt>
                <c:pt idx="15">
                  <c:v>2689.99</c:v>
                </c:pt>
                <c:pt idx="16">
                  <c:v>2693.2299999999996</c:v>
                </c:pt>
                <c:pt idx="17">
                  <c:v>2694.2800000000007</c:v>
                </c:pt>
                <c:pt idx="18">
                  <c:v>2749.6200000000008</c:v>
                </c:pt>
                <c:pt idx="19">
                  <c:v>2744.5399999999991</c:v>
                </c:pt>
                <c:pt idx="20">
                  <c:v>2709.34</c:v>
                </c:pt>
                <c:pt idx="21">
                  <c:v>2751.0200000000004</c:v>
                </c:pt>
                <c:pt idx="22">
                  <c:v>2738.29</c:v>
                </c:pt>
                <c:pt idx="23">
                  <c:v>2787.2000000000007</c:v>
                </c:pt>
                <c:pt idx="24">
                  <c:v>2849.9399999999996</c:v>
                </c:pt>
                <c:pt idx="25">
                  <c:v>2735.46</c:v>
                </c:pt>
                <c:pt idx="26">
                  <c:v>2826.2299999999996</c:v>
                </c:pt>
                <c:pt idx="27">
                  <c:v>2802.6100000000006</c:v>
                </c:pt>
                <c:pt idx="28">
                  <c:v>2819.2699999999995</c:v>
                </c:pt>
                <c:pt idx="29">
                  <c:v>2808.33</c:v>
                </c:pt>
                <c:pt idx="30">
                  <c:v>2855.079999999999</c:v>
                </c:pt>
                <c:pt idx="31">
                  <c:v>2845.4500000000007</c:v>
                </c:pt>
                <c:pt idx="32">
                  <c:v>2813.24</c:v>
                </c:pt>
                <c:pt idx="33">
                  <c:v>2846.92</c:v>
                </c:pt>
                <c:pt idx="34">
                  <c:v>2842.6000000000004</c:v>
                </c:pt>
                <c:pt idx="35">
                  <c:v>2911.2999999999993</c:v>
                </c:pt>
                <c:pt idx="36">
                  <c:v>2901.3600000000006</c:v>
                </c:pt>
                <c:pt idx="37">
                  <c:v>2728.6800000000003</c:v>
                </c:pt>
                <c:pt idx="38">
                  <c:v>2871.4399999999987</c:v>
                </c:pt>
                <c:pt idx="39">
                  <c:v>2849.1000000000004</c:v>
                </c:pt>
                <c:pt idx="40">
                  <c:v>2926.869999999999</c:v>
                </c:pt>
                <c:pt idx="41">
                  <c:v>2783.1899999999996</c:v>
                </c:pt>
                <c:pt idx="42">
                  <c:v>2899.8099999999995</c:v>
                </c:pt>
                <c:pt idx="43">
                  <c:v>2895.7699999999995</c:v>
                </c:pt>
                <c:pt idx="44">
                  <c:v>2857.2799999999997</c:v>
                </c:pt>
                <c:pt idx="45">
                  <c:v>2937.1100000000006</c:v>
                </c:pt>
                <c:pt idx="46">
                  <c:v>2895.87</c:v>
                </c:pt>
                <c:pt idx="47">
                  <c:v>2975.3100000000013</c:v>
                </c:pt>
                <c:pt idx="48">
                  <c:v>2828.6099999999997</c:v>
                </c:pt>
                <c:pt idx="49">
                  <c:v>2730.079999999999</c:v>
                </c:pt>
                <c:pt idx="50">
                  <c:v>2860.0300000000007</c:v>
                </c:pt>
                <c:pt idx="51">
                  <c:v>2848.6600000000008</c:v>
                </c:pt>
                <c:pt idx="52">
                  <c:v>2894.8100000000004</c:v>
                </c:pt>
                <c:pt idx="53">
                  <c:v>2843.4700000000012</c:v>
                </c:pt>
                <c:pt idx="54">
                  <c:v>2988.5200000000004</c:v>
                </c:pt>
                <c:pt idx="55">
                  <c:v>3024.63</c:v>
                </c:pt>
                <c:pt idx="56">
                  <c:v>3004.24</c:v>
                </c:pt>
                <c:pt idx="57">
                  <c:v>3059.920000000001</c:v>
                </c:pt>
                <c:pt idx="58">
                  <c:v>3072.84</c:v>
                </c:pt>
                <c:pt idx="59">
                  <c:v>3174.5899999999992</c:v>
                </c:pt>
                <c:pt idx="60">
                  <c:v>3024.68542319894</c:v>
                </c:pt>
                <c:pt idx="61">
                  <c:v>2919.7226956432878</c:v>
                </c:pt>
                <c:pt idx="62">
                  <c:v>3058.3010898919711</c:v>
                </c:pt>
                <c:pt idx="63">
                  <c:v>3045.9288096586151</c:v>
                </c:pt>
                <c:pt idx="64">
                  <c:v>3094.3100471285197</c:v>
                </c:pt>
                <c:pt idx="65">
                  <c:v>3039.9861333949057</c:v>
                </c:pt>
                <c:pt idx="66">
                  <c:v>3194.7705526072887</c:v>
                </c:pt>
                <c:pt idx="67">
                  <c:v>3233.9066044609326</c:v>
                </c:pt>
                <c:pt idx="68">
                  <c:v>3212.542461286781</c:v>
                </c:pt>
                <c:pt idx="69">
                  <c:v>3271.7144865600421</c:v>
                </c:pt>
                <c:pt idx="70">
                  <c:v>3286.8775547773184</c:v>
                </c:pt>
                <c:pt idx="71">
                  <c:v>3395.2802041037767</c:v>
                </c:pt>
              </c:numCache>
            </c:numRef>
          </c:val>
          <c:extLst>
            <c:ext xmlns:c16="http://schemas.microsoft.com/office/drawing/2014/chart" uri="{C3380CC4-5D6E-409C-BE32-E72D297353CC}">
              <c16:uniqueId val="{00000005-CC93-4CA7-8704-8FA473C0AFF5}"/>
            </c:ext>
          </c:extLst>
        </c:ser>
        <c:ser>
          <c:idx val="6"/>
          <c:order val="6"/>
          <c:spPr>
            <a:solidFill>
              <a:srgbClr val="B92051"/>
            </a:solidFill>
            <a:ln>
              <a:noFill/>
            </a:ln>
          </c:spPr>
          <c:val>
            <c:numRef>
              <c:f>Sheet1!$A$7:$BT$7</c:f>
              <c:numCache>
                <c:formatCode>General</c:formatCode>
                <c:ptCount val="72"/>
                <c:pt idx="0">
                  <c:v>4135.92</c:v>
                </c:pt>
                <c:pt idx="1">
                  <c:v>3723.3000000000011</c:v>
                </c:pt>
                <c:pt idx="2">
                  <c:v>4384.5199999999986</c:v>
                </c:pt>
                <c:pt idx="3">
                  <c:v>4193.7299999999996</c:v>
                </c:pt>
                <c:pt idx="4">
                  <c:v>4344.07</c:v>
                </c:pt>
                <c:pt idx="5">
                  <c:v>4375.3500000000004</c:v>
                </c:pt>
                <c:pt idx="6">
                  <c:v>4396.2899999999991</c:v>
                </c:pt>
                <c:pt idx="7">
                  <c:v>4354.0600000000013</c:v>
                </c:pt>
                <c:pt idx="8">
                  <c:v>4235.119999999999</c:v>
                </c:pt>
                <c:pt idx="9">
                  <c:v>4261.1100000000006</c:v>
                </c:pt>
                <c:pt idx="10">
                  <c:v>4382.0400000000009</c:v>
                </c:pt>
                <c:pt idx="11">
                  <c:v>4281.9500000000007</c:v>
                </c:pt>
                <c:pt idx="12">
                  <c:v>4512.2900000000009</c:v>
                </c:pt>
                <c:pt idx="13">
                  <c:v>4061.2700000000004</c:v>
                </c:pt>
                <c:pt idx="14">
                  <c:v>4556.7099999999991</c:v>
                </c:pt>
                <c:pt idx="15">
                  <c:v>4220.5</c:v>
                </c:pt>
                <c:pt idx="16">
                  <c:v>4569.9600000000009</c:v>
                </c:pt>
                <c:pt idx="17">
                  <c:v>4359.6499999999996</c:v>
                </c:pt>
                <c:pt idx="18">
                  <c:v>4580.8099999999995</c:v>
                </c:pt>
                <c:pt idx="19">
                  <c:v>4145.0600000000013</c:v>
                </c:pt>
                <c:pt idx="20">
                  <c:v>4229.16</c:v>
                </c:pt>
                <c:pt idx="21">
                  <c:v>4374.2000000000007</c:v>
                </c:pt>
                <c:pt idx="22">
                  <c:v>4055.99</c:v>
                </c:pt>
                <c:pt idx="23">
                  <c:v>4020.7999999999993</c:v>
                </c:pt>
                <c:pt idx="24">
                  <c:v>4317.18</c:v>
                </c:pt>
                <c:pt idx="25">
                  <c:v>4169.9500000000007</c:v>
                </c:pt>
                <c:pt idx="26">
                  <c:v>4567.1400000000012</c:v>
                </c:pt>
                <c:pt idx="27">
                  <c:v>4619.8899999999994</c:v>
                </c:pt>
                <c:pt idx="28">
                  <c:v>4783.6499999999996</c:v>
                </c:pt>
                <c:pt idx="29">
                  <c:v>4459.92</c:v>
                </c:pt>
                <c:pt idx="30">
                  <c:v>4558.7599999999984</c:v>
                </c:pt>
                <c:pt idx="31">
                  <c:v>4568.08</c:v>
                </c:pt>
                <c:pt idx="32">
                  <c:v>4419.4600000000009</c:v>
                </c:pt>
                <c:pt idx="33">
                  <c:v>4523.6299999999992</c:v>
                </c:pt>
                <c:pt idx="34">
                  <c:v>4353.76</c:v>
                </c:pt>
                <c:pt idx="35">
                  <c:v>4615.82</c:v>
                </c:pt>
                <c:pt idx="36">
                  <c:v>4792.4799999999996</c:v>
                </c:pt>
                <c:pt idx="37">
                  <c:v>4558.1900000000005</c:v>
                </c:pt>
                <c:pt idx="38">
                  <c:v>4827.09</c:v>
                </c:pt>
                <c:pt idx="39">
                  <c:v>4369.0499999999993</c:v>
                </c:pt>
                <c:pt idx="40">
                  <c:v>4800.5200000000004</c:v>
                </c:pt>
                <c:pt idx="41">
                  <c:v>4728.380000000001</c:v>
                </c:pt>
                <c:pt idx="42">
                  <c:v>4693.08</c:v>
                </c:pt>
                <c:pt idx="43">
                  <c:v>4679.8200000000015</c:v>
                </c:pt>
                <c:pt idx="44">
                  <c:v>4558.869999999999</c:v>
                </c:pt>
                <c:pt idx="45">
                  <c:v>4638.26</c:v>
                </c:pt>
                <c:pt idx="46">
                  <c:v>4531.25</c:v>
                </c:pt>
                <c:pt idx="47">
                  <c:v>4804.9599999999991</c:v>
                </c:pt>
                <c:pt idx="48">
                  <c:v>4924.1099999999988</c:v>
                </c:pt>
                <c:pt idx="49">
                  <c:v>4518.5400000000009</c:v>
                </c:pt>
                <c:pt idx="50">
                  <c:v>4732.2100000000009</c:v>
                </c:pt>
                <c:pt idx="51">
                  <c:v>4466.1099999999988</c:v>
                </c:pt>
                <c:pt idx="52">
                  <c:v>4623.2999999999993</c:v>
                </c:pt>
                <c:pt idx="53">
                  <c:v>4749.0800000000017</c:v>
                </c:pt>
                <c:pt idx="54">
                  <c:v>4835.24</c:v>
                </c:pt>
                <c:pt idx="55">
                  <c:v>4794.3899999999994</c:v>
                </c:pt>
                <c:pt idx="56">
                  <c:v>4708.9700000000012</c:v>
                </c:pt>
                <c:pt idx="57">
                  <c:v>4920.6200000000008</c:v>
                </c:pt>
                <c:pt idx="58">
                  <c:v>4744.16</c:v>
                </c:pt>
                <c:pt idx="59">
                  <c:v>4939.6499999999996</c:v>
                </c:pt>
                <c:pt idx="60">
                  <c:v>4902.3099999999995</c:v>
                </c:pt>
                <c:pt idx="61">
                  <c:v>4481.91</c:v>
                </c:pt>
                <c:pt idx="62">
                  <c:v>4881.7999999999993</c:v>
                </c:pt>
                <c:pt idx="63">
                  <c:v>4737.74</c:v>
                </c:pt>
                <c:pt idx="64">
                  <c:v>4855.9399999999987</c:v>
                </c:pt>
                <c:pt idx="65">
                  <c:v>4767.16</c:v>
                </c:pt>
                <c:pt idx="66">
                  <c:v>4870.7199999999993</c:v>
                </c:pt>
                <c:pt idx="67">
                  <c:v>4825.0500000000011</c:v>
                </c:pt>
                <c:pt idx="68">
                  <c:v>4729.1799999999985</c:v>
                </c:pt>
                <c:pt idx="69">
                  <c:v>4959.33</c:v>
                </c:pt>
                <c:pt idx="70">
                  <c:v>4768.07</c:v>
                </c:pt>
                <c:pt idx="71">
                  <c:v>4943.5400000000009</c:v>
                </c:pt>
              </c:numCache>
            </c:numRef>
          </c:val>
          <c:extLst>
            <c:ext xmlns:c16="http://schemas.microsoft.com/office/drawing/2014/chart" uri="{C3380CC4-5D6E-409C-BE32-E72D297353CC}">
              <c16:uniqueId val="{00000006-CC93-4CA7-8704-8FA473C0AFF5}"/>
            </c:ext>
          </c:extLst>
        </c:ser>
        <c:ser>
          <c:idx val="7"/>
          <c:order val="7"/>
          <c:spPr>
            <a:solidFill>
              <a:srgbClr val="782080"/>
            </a:solidFill>
            <a:ln>
              <a:noFill/>
            </a:ln>
          </c:spPr>
          <c:val>
            <c:numRef>
              <c:f>Sheet1!$A$8:$BT$8</c:f>
              <c:numCache>
                <c:formatCode>General</c:formatCode>
                <c:ptCount val="72"/>
                <c:pt idx="0">
                  <c:v>602.95000000000073</c:v>
                </c:pt>
                <c:pt idx="1">
                  <c:v>674.36000000000058</c:v>
                </c:pt>
                <c:pt idx="2">
                  <c:v>714.98999999999978</c:v>
                </c:pt>
                <c:pt idx="3">
                  <c:v>774.1200000000008</c:v>
                </c:pt>
                <c:pt idx="4">
                  <c:v>714.3799999999992</c:v>
                </c:pt>
                <c:pt idx="5">
                  <c:v>777.44000000000051</c:v>
                </c:pt>
                <c:pt idx="6">
                  <c:v>789.32999999999993</c:v>
                </c:pt>
                <c:pt idx="7">
                  <c:v>688.54000000000087</c:v>
                </c:pt>
                <c:pt idx="8">
                  <c:v>688.46999999999935</c:v>
                </c:pt>
                <c:pt idx="9">
                  <c:v>671.15999999999985</c:v>
                </c:pt>
                <c:pt idx="10">
                  <c:v>620.60000000000036</c:v>
                </c:pt>
                <c:pt idx="11">
                  <c:v>751.8799999999992</c:v>
                </c:pt>
                <c:pt idx="12">
                  <c:v>1046.5900000000001</c:v>
                </c:pt>
                <c:pt idx="13">
                  <c:v>969.14999999999964</c:v>
                </c:pt>
                <c:pt idx="14">
                  <c:v>1032.7999999999993</c:v>
                </c:pt>
                <c:pt idx="15">
                  <c:v>1026.9899999999998</c:v>
                </c:pt>
                <c:pt idx="16">
                  <c:v>1010.2999999999993</c:v>
                </c:pt>
                <c:pt idx="17">
                  <c:v>968.22999999999956</c:v>
                </c:pt>
                <c:pt idx="18">
                  <c:v>1216.7299999999996</c:v>
                </c:pt>
                <c:pt idx="19">
                  <c:v>1237.5399999999991</c:v>
                </c:pt>
                <c:pt idx="20">
                  <c:v>1080.6000000000004</c:v>
                </c:pt>
                <c:pt idx="21">
                  <c:v>1036.5</c:v>
                </c:pt>
                <c:pt idx="22">
                  <c:v>1071.2099999999991</c:v>
                </c:pt>
                <c:pt idx="23">
                  <c:v>1089.8799999999992</c:v>
                </c:pt>
                <c:pt idx="24">
                  <c:v>1029.2800000000007</c:v>
                </c:pt>
                <c:pt idx="25">
                  <c:v>863.09000000000015</c:v>
                </c:pt>
                <c:pt idx="26">
                  <c:v>874.25</c:v>
                </c:pt>
                <c:pt idx="27">
                  <c:v>1023.7399999999998</c:v>
                </c:pt>
                <c:pt idx="28">
                  <c:v>1048.1599999999999</c:v>
                </c:pt>
                <c:pt idx="29">
                  <c:v>1172.2600000000002</c:v>
                </c:pt>
                <c:pt idx="30">
                  <c:v>1201.3899999999994</c:v>
                </c:pt>
                <c:pt idx="31">
                  <c:v>1138.5499999999993</c:v>
                </c:pt>
                <c:pt idx="32">
                  <c:v>957.23999999999978</c:v>
                </c:pt>
                <c:pt idx="33">
                  <c:v>1160.75</c:v>
                </c:pt>
                <c:pt idx="34">
                  <c:v>958.15999999999985</c:v>
                </c:pt>
                <c:pt idx="35">
                  <c:v>979.06999999999971</c:v>
                </c:pt>
                <c:pt idx="36">
                  <c:v>884.8700000000008</c:v>
                </c:pt>
                <c:pt idx="37">
                  <c:v>781.03000000000065</c:v>
                </c:pt>
                <c:pt idx="38">
                  <c:v>973.29000000000087</c:v>
                </c:pt>
                <c:pt idx="39">
                  <c:v>1009.9099999999999</c:v>
                </c:pt>
                <c:pt idx="40">
                  <c:v>1010.6700000000001</c:v>
                </c:pt>
                <c:pt idx="41">
                  <c:v>1014.2800000000007</c:v>
                </c:pt>
                <c:pt idx="42">
                  <c:v>994.82999999999993</c:v>
                </c:pt>
                <c:pt idx="43">
                  <c:v>970.63999999999942</c:v>
                </c:pt>
                <c:pt idx="44">
                  <c:v>947.95999999999913</c:v>
                </c:pt>
                <c:pt idx="45">
                  <c:v>787.72999999999956</c:v>
                </c:pt>
                <c:pt idx="46">
                  <c:v>706.25</c:v>
                </c:pt>
                <c:pt idx="47">
                  <c:v>776.92000000000007</c:v>
                </c:pt>
                <c:pt idx="48">
                  <c:v>710.86999999999898</c:v>
                </c:pt>
                <c:pt idx="49">
                  <c:v>714.29000000000087</c:v>
                </c:pt>
                <c:pt idx="50">
                  <c:v>720.46999999999935</c:v>
                </c:pt>
                <c:pt idx="51">
                  <c:v>776.5</c:v>
                </c:pt>
                <c:pt idx="52">
                  <c:v>731.61000000000058</c:v>
                </c:pt>
                <c:pt idx="53">
                  <c:v>771</c:v>
                </c:pt>
                <c:pt idx="54">
                  <c:v>824.92000000000007</c:v>
                </c:pt>
                <c:pt idx="55">
                  <c:v>805.45999999999913</c:v>
                </c:pt>
                <c:pt idx="56">
                  <c:v>745.11000000000058</c:v>
                </c:pt>
                <c:pt idx="57">
                  <c:v>817.01000000000022</c:v>
                </c:pt>
                <c:pt idx="58">
                  <c:v>733.48999999999978</c:v>
                </c:pt>
                <c:pt idx="59">
                  <c:v>806.07999999999993</c:v>
                </c:pt>
                <c:pt idx="60">
                  <c:v>727.10000000000036</c:v>
                </c:pt>
                <c:pt idx="61">
                  <c:v>730.56999999999971</c:v>
                </c:pt>
                <c:pt idx="62">
                  <c:v>736</c:v>
                </c:pt>
                <c:pt idx="63">
                  <c:v>791.45999999999913</c:v>
                </c:pt>
                <c:pt idx="64">
                  <c:v>745.70000000000073</c:v>
                </c:pt>
                <c:pt idx="65">
                  <c:v>786.55999999999949</c:v>
                </c:pt>
                <c:pt idx="66">
                  <c:v>840.43000000000029</c:v>
                </c:pt>
                <c:pt idx="67">
                  <c:v>821.13999999999942</c:v>
                </c:pt>
                <c:pt idx="68">
                  <c:v>762.34000000000015</c:v>
                </c:pt>
                <c:pt idx="69">
                  <c:v>835.33999999999833</c:v>
                </c:pt>
                <c:pt idx="70">
                  <c:v>751.1200000000008</c:v>
                </c:pt>
                <c:pt idx="71">
                  <c:v>823.20999999999913</c:v>
                </c:pt>
              </c:numCache>
            </c:numRef>
          </c:val>
          <c:extLst>
            <c:ext xmlns:c16="http://schemas.microsoft.com/office/drawing/2014/chart" uri="{C3380CC4-5D6E-409C-BE32-E72D297353CC}">
              <c16:uniqueId val="{00000007-CC93-4CA7-8704-8FA473C0AFF5}"/>
            </c:ext>
          </c:extLst>
        </c:ser>
        <c:dLbls>
          <c:showLegendKey val="0"/>
          <c:showVal val="0"/>
          <c:showCatName val="0"/>
          <c:showSerName val="0"/>
          <c:showPercent val="0"/>
          <c:showBubbleSize val="0"/>
        </c:dLbls>
        <c:axId val="759184943"/>
        <c:axId val="1"/>
      </c:areaChart>
      <c:catAx>
        <c:axId val="759184943"/>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8000"/>
          <c:min val="0"/>
        </c:scaling>
        <c:delete val="0"/>
        <c:axPos val="l"/>
        <c:majorGridlines>
          <c:spPr>
            <a:ln>
              <a:noFill/>
            </a:ln>
          </c:spPr>
        </c:majorGridlines>
        <c:numFmt formatCode="#,##0;&quot;-&quot;#,##0" sourceLinked="0"/>
        <c:majorTickMark val="out"/>
        <c:minorTickMark val="none"/>
        <c:tickLblPos val="nextTo"/>
        <c:spPr>
          <a:ln w="9525" cmpd="sng" algn="ctr">
            <a:solidFill>
              <a:schemeClr val="tx1"/>
            </a:solidFill>
            <a:prstDash val="solid"/>
          </a:ln>
        </c:spPr>
        <c:txPr>
          <a:bodyPr wrap="none"/>
          <a:lstStyle/>
          <a:p>
            <a:pPr>
              <a:defRPr sz="1000" kern="1200">
                <a:solidFill>
                  <a:schemeClr val="tx1"/>
                </a:solidFill>
                <a:latin typeface="+mn-lt"/>
                <a:ea typeface="+mn-ea"/>
                <a:cs typeface="+mn-cs"/>
                <a:sym typeface="+mn-lt"/>
              </a:defRPr>
            </a:pPr>
            <a:endParaRPr lang="en-US"/>
          </a:p>
        </c:txPr>
        <c:crossAx val="759184943"/>
        <c:crosses val="min"/>
        <c:crossBetween val="midCat"/>
        <c:majorUnit val="2000"/>
      </c:valAx>
    </c:plotArea>
    <c:plotVisOnly val="0"/>
    <c:dispBlanksAs val="zero"/>
    <c:showDLblsOverMax val="1"/>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147777082028804"/>
          <c:y val="5.1606108478146395E-2"/>
          <c:w val="0.86224170319348781"/>
          <c:h val="0.89678778304370721"/>
        </c:manualLayout>
      </c:layout>
      <c:barChart>
        <c:barDir val="col"/>
        <c:grouping val="stacked"/>
        <c:varyColors val="0"/>
        <c:ser>
          <c:idx val="0"/>
          <c:order val="0"/>
          <c:spPr>
            <a:solidFill>
              <a:srgbClr val="C94100"/>
            </a:solidFill>
            <a:ln>
              <a:noFill/>
            </a:ln>
          </c:spPr>
          <c:invertIfNegative val="0"/>
          <c:val>
            <c:numRef>
              <c:f>Sheet1!$A$1:$L$1</c:f>
              <c:numCache>
                <c:formatCode>General</c:formatCode>
                <c:ptCount val="12"/>
                <c:pt idx="0">
                  <c:v>454.63749999999999</c:v>
                </c:pt>
                <c:pt idx="1">
                  <c:v>522.29916666666657</c:v>
                </c:pt>
                <c:pt idx="2">
                  <c:v>401.65833333333347</c:v>
                </c:pt>
                <c:pt idx="3">
                  <c:v>556.60333333333335</c:v>
                </c:pt>
                <c:pt idx="4">
                  <c:v>633.51583333333349</c:v>
                </c:pt>
                <c:pt idx="5">
                  <c:v>655.89666666666676</c:v>
                </c:pt>
                <c:pt idx="6">
                  <c:v>513.26499999999999</c:v>
                </c:pt>
                <c:pt idx="7">
                  <c:v>287.93083333333334</c:v>
                </c:pt>
                <c:pt idx="8">
                  <c:v>313.54500000000002</c:v>
                </c:pt>
                <c:pt idx="9">
                  <c:v>344.33916666666664</c:v>
                </c:pt>
                <c:pt idx="10">
                  <c:v>291.59083333333336</c:v>
                </c:pt>
                <c:pt idx="11">
                  <c:v>309.78916666666674</c:v>
                </c:pt>
              </c:numCache>
            </c:numRef>
          </c:val>
          <c:extLst>
            <c:ext xmlns:c16="http://schemas.microsoft.com/office/drawing/2014/chart" uri="{C3380CC4-5D6E-409C-BE32-E72D297353CC}">
              <c16:uniqueId val="{00000000-2539-4ACC-B5C1-C45E85440F39}"/>
            </c:ext>
          </c:extLst>
        </c:ser>
        <c:ser>
          <c:idx val="1"/>
          <c:order val="1"/>
          <c:spPr>
            <a:solidFill>
              <a:srgbClr val="B280B6"/>
            </a:solidFill>
            <a:ln>
              <a:noFill/>
            </a:ln>
          </c:spPr>
          <c:invertIfNegative val="0"/>
          <c:val>
            <c:numRef>
              <c:f>Sheet1!$A$2:$L$2</c:f>
              <c:numCache>
                <c:formatCode>General</c:formatCode>
                <c:ptCount val="12"/>
                <c:pt idx="0">
                  <c:v>336.43250000000006</c:v>
                </c:pt>
                <c:pt idx="1">
                  <c:v>317.8325000000001</c:v>
                </c:pt>
                <c:pt idx="2">
                  <c:v>298.66500000000002</c:v>
                </c:pt>
                <c:pt idx="3">
                  <c:v>321.77333333333343</c:v>
                </c:pt>
                <c:pt idx="4">
                  <c:v>309.02499999999998</c:v>
                </c:pt>
                <c:pt idx="5">
                  <c:v>321.30416666666667</c:v>
                </c:pt>
                <c:pt idx="6">
                  <c:v>362.64333333333332</c:v>
                </c:pt>
                <c:pt idx="7">
                  <c:v>379.68833333333328</c:v>
                </c:pt>
                <c:pt idx="8">
                  <c:v>350.78749999999997</c:v>
                </c:pt>
                <c:pt idx="9">
                  <c:v>344.9666666666667</c:v>
                </c:pt>
                <c:pt idx="10">
                  <c:v>354.00083333333333</c:v>
                </c:pt>
                <c:pt idx="11">
                  <c:v>336.0408333333333</c:v>
                </c:pt>
              </c:numCache>
            </c:numRef>
          </c:val>
          <c:extLst>
            <c:ext xmlns:c16="http://schemas.microsoft.com/office/drawing/2014/chart" uri="{C3380CC4-5D6E-409C-BE32-E72D297353CC}">
              <c16:uniqueId val="{00000001-2539-4ACC-B5C1-C45E85440F39}"/>
            </c:ext>
          </c:extLst>
        </c:ser>
        <c:ser>
          <c:idx val="2"/>
          <c:order val="2"/>
          <c:spPr>
            <a:solidFill>
              <a:srgbClr val="1D3BAA"/>
            </a:solidFill>
            <a:ln>
              <a:noFill/>
            </a:ln>
          </c:spPr>
          <c:invertIfNegative val="0"/>
          <c:val>
            <c:numRef>
              <c:f>Sheet1!$A$3:$L$3</c:f>
              <c:numCache>
                <c:formatCode>General</c:formatCode>
                <c:ptCount val="12"/>
                <c:pt idx="0">
                  <c:v>40.018333333333317</c:v>
                </c:pt>
                <c:pt idx="1">
                  <c:v>29.204166666666652</c:v>
                </c:pt>
                <c:pt idx="2">
                  <c:v>36.915833333333353</c:v>
                </c:pt>
                <c:pt idx="3">
                  <c:v>29.445833333333326</c:v>
                </c:pt>
                <c:pt idx="4">
                  <c:v>40.19833333333338</c:v>
                </c:pt>
                <c:pt idx="5">
                  <c:v>31.607499999999959</c:v>
                </c:pt>
                <c:pt idx="6">
                  <c:v>40.793333333333294</c:v>
                </c:pt>
                <c:pt idx="7">
                  <c:v>90.581666666666706</c:v>
                </c:pt>
                <c:pt idx="8">
                  <c:v>84.275833333333367</c:v>
                </c:pt>
                <c:pt idx="9">
                  <c:v>63.292500000000018</c:v>
                </c:pt>
                <c:pt idx="10">
                  <c:v>30.569166666666661</c:v>
                </c:pt>
                <c:pt idx="11">
                  <c:v>30.594166666666638</c:v>
                </c:pt>
              </c:numCache>
            </c:numRef>
          </c:val>
          <c:extLst>
            <c:ext xmlns:c16="http://schemas.microsoft.com/office/drawing/2014/chart" uri="{C3380CC4-5D6E-409C-BE32-E72D297353CC}">
              <c16:uniqueId val="{00000002-2539-4ACC-B5C1-C45E85440F39}"/>
            </c:ext>
          </c:extLst>
        </c:ser>
        <c:ser>
          <c:idx val="3"/>
          <c:order val="3"/>
          <c:spPr>
            <a:solidFill>
              <a:srgbClr val="AAB5DF"/>
            </a:solidFill>
            <a:ln>
              <a:noFill/>
            </a:ln>
          </c:spPr>
          <c:invertIfNegative val="0"/>
          <c:val>
            <c:numRef>
              <c:f>Sheet1!$A$4:$L$4</c:f>
              <c:numCache>
                <c:formatCode>General</c:formatCode>
                <c:ptCount val="12"/>
                <c:pt idx="0">
                  <c:v>137.23249999999996</c:v>
                </c:pt>
                <c:pt idx="1">
                  <c:v>114.81583333333333</c:v>
                </c:pt>
                <c:pt idx="2">
                  <c:v>153.22333333333336</c:v>
                </c:pt>
                <c:pt idx="3">
                  <c:v>159.63583333333338</c:v>
                </c:pt>
                <c:pt idx="4">
                  <c:v>155.24999999999989</c:v>
                </c:pt>
                <c:pt idx="5">
                  <c:v>141.65583333333325</c:v>
                </c:pt>
                <c:pt idx="6">
                  <c:v>166.58666666666659</c:v>
                </c:pt>
                <c:pt idx="7">
                  <c:v>200.27499999999998</c:v>
                </c:pt>
                <c:pt idx="8">
                  <c:v>168.73416666666662</c:v>
                </c:pt>
                <c:pt idx="9">
                  <c:v>154.43499999999995</c:v>
                </c:pt>
                <c:pt idx="10">
                  <c:v>155.19083333333333</c:v>
                </c:pt>
                <c:pt idx="11">
                  <c:v>153.73749999999995</c:v>
                </c:pt>
              </c:numCache>
            </c:numRef>
          </c:val>
          <c:extLst>
            <c:ext xmlns:c16="http://schemas.microsoft.com/office/drawing/2014/chart" uri="{C3380CC4-5D6E-409C-BE32-E72D297353CC}">
              <c16:uniqueId val="{00000003-2539-4ACC-B5C1-C45E85440F39}"/>
            </c:ext>
          </c:extLst>
        </c:ser>
        <c:ser>
          <c:idx val="4"/>
          <c:order val="4"/>
          <c:spPr>
            <a:solidFill>
              <a:srgbClr val="B92051"/>
            </a:solidFill>
            <a:ln>
              <a:noFill/>
            </a:ln>
          </c:spPr>
          <c:invertIfNegative val="0"/>
          <c:val>
            <c:numRef>
              <c:f>Sheet1!$A$5:$L$5</c:f>
              <c:numCache>
                <c:formatCode>General</c:formatCode>
                <c:ptCount val="12"/>
                <c:pt idx="0">
                  <c:v>794.15416666666658</c:v>
                </c:pt>
                <c:pt idx="1">
                  <c:v>940.56666666666661</c:v>
                </c:pt>
                <c:pt idx="2">
                  <c:v>1004.1891666666667</c:v>
                </c:pt>
                <c:pt idx="3">
                  <c:v>1204.6550000000002</c:v>
                </c:pt>
                <c:pt idx="4">
                  <c:v>1335.3866666666668</c:v>
                </c:pt>
                <c:pt idx="5">
                  <c:v>1432.2958333333336</c:v>
                </c:pt>
                <c:pt idx="6">
                  <c:v>1574.5191666666663</c:v>
                </c:pt>
                <c:pt idx="7">
                  <c:v>1702.2991666666662</c:v>
                </c:pt>
                <c:pt idx="8">
                  <c:v>1969.4550000000002</c:v>
                </c:pt>
                <c:pt idx="9">
                  <c:v>2411.2775000000001</c:v>
                </c:pt>
                <c:pt idx="10">
                  <c:v>2511.6916666666675</c:v>
                </c:pt>
                <c:pt idx="11">
                  <c:v>2643.4074999999993</c:v>
                </c:pt>
              </c:numCache>
            </c:numRef>
          </c:val>
          <c:extLst>
            <c:ext xmlns:c16="http://schemas.microsoft.com/office/drawing/2014/chart" uri="{C3380CC4-5D6E-409C-BE32-E72D297353CC}">
              <c16:uniqueId val="{00000004-2539-4ACC-B5C1-C45E85440F39}"/>
            </c:ext>
          </c:extLst>
        </c:ser>
        <c:ser>
          <c:idx val="5"/>
          <c:order val="5"/>
          <c:spPr>
            <a:solidFill>
              <a:srgbClr val="0F9E7A"/>
            </a:solidFill>
            <a:ln>
              <a:noFill/>
            </a:ln>
          </c:spPr>
          <c:invertIfNegative val="0"/>
          <c:val>
            <c:numRef>
              <c:f>Sheet1!$A$6:$L$6</c:f>
              <c:numCache>
                <c:formatCode>General</c:formatCode>
                <c:ptCount val="12"/>
                <c:pt idx="0">
                  <c:v>2615.5000000000005</c:v>
                </c:pt>
                <c:pt idx="1">
                  <c:v>2612.9650000000001</c:v>
                </c:pt>
                <c:pt idx="2">
                  <c:v>2550.1541666666672</c:v>
                </c:pt>
                <c:pt idx="3">
                  <c:v>2571.099166666666</c:v>
                </c:pt>
                <c:pt idx="4">
                  <c:v>2732.6800000000003</c:v>
                </c:pt>
                <c:pt idx="5">
                  <c:v>2633.7275000000009</c:v>
                </c:pt>
                <c:pt idx="6">
                  <c:v>2882.351666666666</c:v>
                </c:pt>
                <c:pt idx="7">
                  <c:v>3168.3191666666662</c:v>
                </c:pt>
                <c:pt idx="8">
                  <c:v>3260.124166666667</c:v>
                </c:pt>
                <c:pt idx="9">
                  <c:v>3304.3625000000006</c:v>
                </c:pt>
                <c:pt idx="10">
                  <c:v>3287.9241666666667</c:v>
                </c:pt>
                <c:pt idx="11">
                  <c:v>3468.1725000000006</c:v>
                </c:pt>
              </c:numCache>
            </c:numRef>
          </c:val>
          <c:extLst>
            <c:ext xmlns:c16="http://schemas.microsoft.com/office/drawing/2014/chart" uri="{C3380CC4-5D6E-409C-BE32-E72D297353CC}">
              <c16:uniqueId val="{00000005-2539-4ACC-B5C1-C45E85440F39}"/>
            </c:ext>
          </c:extLst>
        </c:ser>
        <c:ser>
          <c:idx val="6"/>
          <c:order val="6"/>
          <c:spPr>
            <a:solidFill>
              <a:srgbClr val="782080"/>
            </a:solidFill>
            <a:ln>
              <a:noFill/>
            </a:ln>
          </c:spPr>
          <c:invertIfNegative val="0"/>
          <c:val>
            <c:numRef>
              <c:f>Sheet1!$A$7:$L$7</c:f>
              <c:numCache>
                <c:formatCode>General</c:formatCode>
                <c:ptCount val="12"/>
                <c:pt idx="0">
                  <c:v>1093.8616666666667</c:v>
                </c:pt>
                <c:pt idx="1">
                  <c:v>1104.2716666666665</c:v>
                </c:pt>
                <c:pt idx="2">
                  <c:v>1122.2349999999997</c:v>
                </c:pt>
                <c:pt idx="3">
                  <c:v>1108.9791666666661</c:v>
                </c:pt>
                <c:pt idx="4">
                  <c:v>1175.4075000000003</c:v>
                </c:pt>
                <c:pt idx="5">
                  <c:v>1065.2783333333336</c:v>
                </c:pt>
                <c:pt idx="6">
                  <c:v>1177.9483333333337</c:v>
                </c:pt>
                <c:pt idx="7">
                  <c:v>1177.4233333333332</c:v>
                </c:pt>
                <c:pt idx="8">
                  <c:v>1220.0808333333334</c:v>
                </c:pt>
                <c:pt idx="9">
                  <c:v>1216.2033333333329</c:v>
                </c:pt>
                <c:pt idx="10">
                  <c:v>1223.3516666666665</c:v>
                </c:pt>
                <c:pt idx="11">
                  <c:v>1235.6966666666667</c:v>
                </c:pt>
              </c:numCache>
            </c:numRef>
          </c:val>
          <c:extLst>
            <c:ext xmlns:c16="http://schemas.microsoft.com/office/drawing/2014/chart" uri="{C3380CC4-5D6E-409C-BE32-E72D297353CC}">
              <c16:uniqueId val="{00000006-2539-4ACC-B5C1-C45E85440F39}"/>
            </c:ext>
          </c:extLst>
        </c:ser>
        <c:ser>
          <c:idx val="7"/>
          <c:order val="7"/>
          <c:spPr>
            <a:solidFill>
              <a:srgbClr val="DC7900"/>
            </a:solidFill>
            <a:ln>
              <a:noFill/>
            </a:ln>
          </c:spPr>
          <c:invertIfNegative val="0"/>
          <c:val>
            <c:numRef>
              <c:f>Sheet1!$A$8:$L$8</c:f>
              <c:numCache>
                <c:formatCode>General</c:formatCode>
                <c:ptCount val="12"/>
                <c:pt idx="0">
                  <c:v>877.69916666666631</c:v>
                </c:pt>
                <c:pt idx="1">
                  <c:v>913.72000000000025</c:v>
                </c:pt>
                <c:pt idx="2">
                  <c:v>1018.8591666666662</c:v>
                </c:pt>
                <c:pt idx="3">
                  <c:v>1062.5741666666672</c:v>
                </c:pt>
                <c:pt idx="4">
                  <c:v>1101.0500000000002</c:v>
                </c:pt>
                <c:pt idx="5">
                  <c:v>1040.2441666666664</c:v>
                </c:pt>
                <c:pt idx="6">
                  <c:v>1105.5108333333337</c:v>
                </c:pt>
                <c:pt idx="7">
                  <c:v>1157.2908333333335</c:v>
                </c:pt>
                <c:pt idx="8">
                  <c:v>1112.3058333333338</c:v>
                </c:pt>
                <c:pt idx="9">
                  <c:v>1112.7791666666672</c:v>
                </c:pt>
                <c:pt idx="10">
                  <c:v>1103.7775000000011</c:v>
                </c:pt>
                <c:pt idx="11">
                  <c:v>1092.4150000000009</c:v>
                </c:pt>
              </c:numCache>
            </c:numRef>
          </c:val>
          <c:extLst>
            <c:ext xmlns:c16="http://schemas.microsoft.com/office/drawing/2014/chart" uri="{C3380CC4-5D6E-409C-BE32-E72D297353CC}">
              <c16:uniqueId val="{00000007-2539-4ACC-B5C1-C45E85440F39}"/>
            </c:ext>
          </c:extLst>
        </c:ser>
        <c:ser>
          <c:idx val="8"/>
          <c:order val="8"/>
          <c:spPr>
            <a:solidFill>
              <a:srgbClr val="006D89"/>
            </a:solidFill>
            <a:ln>
              <a:noFill/>
            </a:ln>
          </c:spPr>
          <c:invertIfNegative val="0"/>
          <c:val>
            <c:numRef>
              <c:f>Sheet1!$A$9:$L$9</c:f>
              <c:numCache>
                <c:formatCode>General</c:formatCode>
                <c:ptCount val="12"/>
                <c:pt idx="0">
                  <c:v>5501.7333333333354</c:v>
                </c:pt>
                <c:pt idx="1">
                  <c:v>5969.2241666666678</c:v>
                </c:pt>
                <c:pt idx="2">
                  <c:v>6234.0933333333323</c:v>
                </c:pt>
                <c:pt idx="3">
                  <c:v>6546.9941666666673</c:v>
                </c:pt>
                <c:pt idx="4">
                  <c:v>6443.8466666666664</c:v>
                </c:pt>
                <c:pt idx="5">
                  <c:v>6316.5158333333338</c:v>
                </c:pt>
                <c:pt idx="6">
                  <c:v>6397.355833333334</c:v>
                </c:pt>
                <c:pt idx="7">
                  <c:v>6502.6658333333344</c:v>
                </c:pt>
                <c:pt idx="8">
                  <c:v>6551.7174999999988</c:v>
                </c:pt>
                <c:pt idx="9">
                  <c:v>6533.9791666666679</c:v>
                </c:pt>
                <c:pt idx="10">
                  <c:v>6834.4674999999988</c:v>
                </c:pt>
                <c:pt idx="11">
                  <c:v>6861.6758333333328</c:v>
                </c:pt>
              </c:numCache>
            </c:numRef>
          </c:val>
          <c:extLst>
            <c:ext xmlns:c16="http://schemas.microsoft.com/office/drawing/2014/chart" uri="{C3380CC4-5D6E-409C-BE32-E72D297353CC}">
              <c16:uniqueId val="{00000008-2539-4ACC-B5C1-C45E85440F39}"/>
            </c:ext>
          </c:extLst>
        </c:ser>
        <c:dLbls>
          <c:showLegendKey val="0"/>
          <c:showVal val="0"/>
          <c:showCatName val="0"/>
          <c:showSerName val="0"/>
          <c:showPercent val="0"/>
          <c:showBubbleSize val="0"/>
        </c:dLbls>
        <c:gapWidth val="80"/>
        <c:overlap val="100"/>
        <c:axId val="1432702271"/>
        <c:axId val="1"/>
      </c:barChart>
      <c:catAx>
        <c:axId val="1432702271"/>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8000"/>
          <c:min val="0"/>
        </c:scaling>
        <c:delete val="0"/>
        <c:axPos val="l"/>
        <c:majorGridlines>
          <c:spPr>
            <a:ln>
              <a:noFill/>
            </a:ln>
          </c:spPr>
        </c:majorGridlines>
        <c:numFmt formatCode="#,##0;&quot;-&quot;#,##0" sourceLinked="0"/>
        <c:majorTickMark val="out"/>
        <c:minorTickMark val="none"/>
        <c:tickLblPos val="nextTo"/>
        <c:spPr>
          <a:ln w="9525" cmpd="sng" algn="ctr">
            <a:solidFill>
              <a:schemeClr val="tx1"/>
            </a:solidFill>
            <a:prstDash val="solid"/>
          </a:ln>
        </c:spPr>
        <c:txPr>
          <a:bodyPr wrap="none"/>
          <a:lstStyle/>
          <a:p>
            <a:pPr>
              <a:defRPr sz="1000" kern="1200">
                <a:solidFill>
                  <a:schemeClr val="tx1"/>
                </a:solidFill>
                <a:latin typeface="+mn-lt"/>
                <a:ea typeface="+mn-ea"/>
                <a:cs typeface="+mn-cs"/>
                <a:sym typeface="+mn-lt"/>
              </a:defRPr>
            </a:pPr>
            <a:endParaRPr lang="en-US"/>
          </a:p>
        </c:txPr>
        <c:crossAx val="1432702271"/>
        <c:crosses val="min"/>
        <c:crossBetween val="between"/>
        <c:majorUnit val="2000"/>
      </c:valAx>
    </c:plotArea>
    <c:plotVisOnly val="0"/>
    <c:dispBlanksAs val="gap"/>
    <c:showDLblsOverMax val="1"/>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094763092269327"/>
          <c:y val="5.5461233729485006E-2"/>
          <c:w val="0.86284289276807979"/>
          <c:h val="0.88907753254102995"/>
        </c:manualLayout>
      </c:layout>
      <c:barChart>
        <c:barDir val="col"/>
        <c:grouping val="stacked"/>
        <c:varyColors val="0"/>
        <c:ser>
          <c:idx val="0"/>
          <c:order val="0"/>
          <c:spPr>
            <a:solidFill>
              <a:srgbClr val="6B0F01"/>
            </a:solidFill>
            <a:ln>
              <a:noFill/>
            </a:ln>
          </c:spPr>
          <c:invertIfNegative val="0"/>
          <c:val>
            <c:numRef>
              <c:f>Sheet1!$A$1:$L$1</c:f>
              <c:numCache>
                <c:formatCode>General</c:formatCode>
                <c:ptCount val="12"/>
                <c:pt idx="0">
                  <c:v>333.49583333333334</c:v>
                </c:pt>
                <c:pt idx="1">
                  <c:v>341.3633333333334</c:v>
                </c:pt>
                <c:pt idx="2">
                  <c:v>248.27416666666667</c:v>
                </c:pt>
                <c:pt idx="3">
                  <c:v>378.06333333333333</c:v>
                </c:pt>
                <c:pt idx="4">
                  <c:v>405.69666666666666</c:v>
                </c:pt>
                <c:pt idx="5">
                  <c:v>285.49000000000007</c:v>
                </c:pt>
                <c:pt idx="6">
                  <c:v>318.88500000000005</c:v>
                </c:pt>
                <c:pt idx="7">
                  <c:v>90.21916666666668</c:v>
                </c:pt>
                <c:pt idx="8">
                  <c:v>118.91333333333336</c:v>
                </c:pt>
                <c:pt idx="9">
                  <c:v>178.21500000000003</c:v>
                </c:pt>
                <c:pt idx="10">
                  <c:v>146.78</c:v>
                </c:pt>
                <c:pt idx="11">
                  <c:v>163.28750000000002</c:v>
                </c:pt>
              </c:numCache>
            </c:numRef>
          </c:val>
          <c:extLst>
            <c:ext xmlns:c16="http://schemas.microsoft.com/office/drawing/2014/chart" uri="{C3380CC4-5D6E-409C-BE32-E72D297353CC}">
              <c16:uniqueId val="{00000000-B8E2-48AB-B0A7-3D81D0989EF1}"/>
            </c:ext>
          </c:extLst>
        </c:ser>
        <c:ser>
          <c:idx val="1"/>
          <c:order val="1"/>
          <c:spPr>
            <a:solidFill>
              <a:srgbClr val="6DACBC"/>
            </a:solidFill>
            <a:ln>
              <a:noFill/>
            </a:ln>
          </c:spPr>
          <c:invertIfNegative val="0"/>
          <c:val>
            <c:numRef>
              <c:f>Sheet1!$A$2:$L$2</c:f>
              <c:numCache>
                <c:formatCode>General</c:formatCode>
                <c:ptCount val="12"/>
                <c:pt idx="0">
                  <c:v>219.74416666666667</c:v>
                </c:pt>
                <c:pt idx="1">
                  <c:v>242.07833333333332</c:v>
                </c:pt>
                <c:pt idx="2">
                  <c:v>240.49249999999998</c:v>
                </c:pt>
                <c:pt idx="3">
                  <c:v>232.64083333333332</c:v>
                </c:pt>
                <c:pt idx="4">
                  <c:v>275.57499999999999</c:v>
                </c:pt>
                <c:pt idx="5">
                  <c:v>249.9591666666667</c:v>
                </c:pt>
                <c:pt idx="6">
                  <c:v>257.91749999999996</c:v>
                </c:pt>
                <c:pt idx="7">
                  <c:v>303.81833333333333</c:v>
                </c:pt>
                <c:pt idx="8">
                  <c:v>308.42416666666674</c:v>
                </c:pt>
                <c:pt idx="9">
                  <c:v>309.06833333333333</c:v>
                </c:pt>
                <c:pt idx="10">
                  <c:v>316.07416666666666</c:v>
                </c:pt>
                <c:pt idx="11">
                  <c:v>318.34416666666664</c:v>
                </c:pt>
              </c:numCache>
            </c:numRef>
          </c:val>
          <c:extLst>
            <c:ext xmlns:c16="http://schemas.microsoft.com/office/drawing/2014/chart" uri="{C3380CC4-5D6E-409C-BE32-E72D297353CC}">
              <c16:uniqueId val="{00000001-B8E2-48AB-B0A7-3D81D0989EF1}"/>
            </c:ext>
          </c:extLst>
        </c:ser>
        <c:ser>
          <c:idx val="2"/>
          <c:order val="2"/>
          <c:spPr>
            <a:solidFill>
              <a:srgbClr val="C94100"/>
            </a:solidFill>
            <a:ln>
              <a:noFill/>
            </a:ln>
          </c:spPr>
          <c:invertIfNegative val="0"/>
          <c:val>
            <c:numRef>
              <c:f>Sheet1!$A$3:$L$3</c:f>
              <c:numCache>
                <c:formatCode>General</c:formatCode>
                <c:ptCount val="12"/>
                <c:pt idx="0">
                  <c:v>1343.22</c:v>
                </c:pt>
                <c:pt idx="1">
                  <c:v>1456.1591666666668</c:v>
                </c:pt>
                <c:pt idx="2">
                  <c:v>1374.2099999999998</c:v>
                </c:pt>
                <c:pt idx="3">
                  <c:v>1601.1016666666662</c:v>
                </c:pt>
                <c:pt idx="4">
                  <c:v>1639.9899999999998</c:v>
                </c:pt>
                <c:pt idx="5">
                  <c:v>1388.7891666666667</c:v>
                </c:pt>
                <c:pt idx="6">
                  <c:v>1492.1733333333329</c:v>
                </c:pt>
                <c:pt idx="7">
                  <c:v>1623.4458333333337</c:v>
                </c:pt>
                <c:pt idx="8">
                  <c:v>1841.2508333333335</c:v>
                </c:pt>
                <c:pt idx="9">
                  <c:v>1892.3183333333336</c:v>
                </c:pt>
                <c:pt idx="10">
                  <c:v>1766.98</c:v>
                </c:pt>
                <c:pt idx="11">
                  <c:v>1770.0922351181412</c:v>
                </c:pt>
              </c:numCache>
            </c:numRef>
          </c:val>
          <c:extLst>
            <c:ext xmlns:c16="http://schemas.microsoft.com/office/drawing/2014/chart" uri="{C3380CC4-5D6E-409C-BE32-E72D297353CC}">
              <c16:uniqueId val="{00000002-B8E2-48AB-B0A7-3D81D0989EF1}"/>
            </c:ext>
          </c:extLst>
        </c:ser>
        <c:ser>
          <c:idx val="3"/>
          <c:order val="3"/>
          <c:spPr>
            <a:solidFill>
              <a:srgbClr val="B280B6"/>
            </a:solidFill>
            <a:ln>
              <a:noFill/>
            </a:ln>
          </c:spPr>
          <c:invertIfNegative val="0"/>
          <c:val>
            <c:numRef>
              <c:f>Sheet1!$A$4:$L$4</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3-B8E2-48AB-B0A7-3D81D0989EF1}"/>
            </c:ext>
          </c:extLst>
        </c:ser>
        <c:ser>
          <c:idx val="4"/>
          <c:order val="4"/>
          <c:spPr>
            <a:solidFill>
              <a:srgbClr val="1D3BAA"/>
            </a:solidFill>
            <a:ln>
              <a:noFill/>
            </a:ln>
          </c:spPr>
          <c:invertIfNegative val="0"/>
          <c:val>
            <c:numRef>
              <c:f>Sheet1!$A$5:$L$5</c:f>
              <c:numCache>
                <c:formatCode>General</c:formatCode>
                <c:ptCount val="12"/>
                <c:pt idx="0">
                  <c:v>85.492500000000064</c:v>
                </c:pt>
                <c:pt idx="1">
                  <c:v>99.577499999999873</c:v>
                </c:pt>
                <c:pt idx="2">
                  <c:v>104.56583333333333</c:v>
                </c:pt>
                <c:pt idx="3">
                  <c:v>108.99833333333345</c:v>
                </c:pt>
                <c:pt idx="4">
                  <c:v>113.74583333333339</c:v>
                </c:pt>
                <c:pt idx="5">
                  <c:v>119.67666666666673</c:v>
                </c:pt>
                <c:pt idx="6">
                  <c:v>120.6258333333335</c:v>
                </c:pt>
                <c:pt idx="7">
                  <c:v>128.33333333333348</c:v>
                </c:pt>
                <c:pt idx="8">
                  <c:v>129.74083333333328</c:v>
                </c:pt>
                <c:pt idx="9">
                  <c:v>130.29833333333318</c:v>
                </c:pt>
                <c:pt idx="10">
                  <c:v>130.52166666666653</c:v>
                </c:pt>
                <c:pt idx="11">
                  <c:v>135.44583333333321</c:v>
                </c:pt>
              </c:numCache>
            </c:numRef>
          </c:val>
          <c:extLst>
            <c:ext xmlns:c16="http://schemas.microsoft.com/office/drawing/2014/chart" uri="{C3380CC4-5D6E-409C-BE32-E72D297353CC}">
              <c16:uniqueId val="{00000004-B8E2-48AB-B0A7-3D81D0989EF1}"/>
            </c:ext>
          </c:extLst>
        </c:ser>
        <c:ser>
          <c:idx val="5"/>
          <c:order val="5"/>
          <c:spPr>
            <a:solidFill>
              <a:srgbClr val="AAB5DF"/>
            </a:solidFill>
            <a:ln>
              <a:noFill/>
            </a:ln>
          </c:spPr>
          <c:invertIfNegative val="0"/>
          <c:val>
            <c:numRef>
              <c:f>Sheet1!$A$6:$L$6</c:f>
              <c:numCache>
                <c:formatCode>General</c:formatCode>
                <c:ptCount val="12"/>
                <c:pt idx="0">
                  <c:v>647.10000000000014</c:v>
                </c:pt>
                <c:pt idx="1">
                  <c:v>667.24333333333334</c:v>
                </c:pt>
                <c:pt idx="2">
                  <c:v>694.75249999999983</c:v>
                </c:pt>
                <c:pt idx="3">
                  <c:v>657.17916666666679</c:v>
                </c:pt>
                <c:pt idx="4">
                  <c:v>659.29083333333347</c:v>
                </c:pt>
                <c:pt idx="5">
                  <c:v>608.05916666666667</c:v>
                </c:pt>
                <c:pt idx="6">
                  <c:v>657.75750000000016</c:v>
                </c:pt>
                <c:pt idx="7">
                  <c:v>757.80833333333339</c:v>
                </c:pt>
                <c:pt idx="8">
                  <c:v>808.86333333333323</c:v>
                </c:pt>
                <c:pt idx="9">
                  <c:v>808.35333333333347</c:v>
                </c:pt>
                <c:pt idx="10">
                  <c:v>764.30499999999984</c:v>
                </c:pt>
                <c:pt idx="11">
                  <c:v>720.12108333333344</c:v>
                </c:pt>
              </c:numCache>
            </c:numRef>
          </c:val>
          <c:extLst>
            <c:ext xmlns:c16="http://schemas.microsoft.com/office/drawing/2014/chart" uri="{C3380CC4-5D6E-409C-BE32-E72D297353CC}">
              <c16:uniqueId val="{00000005-B8E2-48AB-B0A7-3D81D0989EF1}"/>
            </c:ext>
          </c:extLst>
        </c:ser>
        <c:ser>
          <c:idx val="6"/>
          <c:order val="6"/>
          <c:spPr>
            <a:solidFill>
              <a:srgbClr val="B92051"/>
            </a:solidFill>
            <a:ln>
              <a:noFill/>
            </a:ln>
          </c:spPr>
          <c:invertIfNegative val="0"/>
          <c:val>
            <c:numRef>
              <c:f>Sheet1!$A$7:$L$7</c:f>
              <c:numCache>
                <c:formatCode>General</c:formatCode>
                <c:ptCount val="12"/>
                <c:pt idx="0">
                  <c:v>56.059166666666442</c:v>
                </c:pt>
                <c:pt idx="1">
                  <c:v>74.4699999999998</c:v>
                </c:pt>
                <c:pt idx="2">
                  <c:v>111.71000000000004</c:v>
                </c:pt>
                <c:pt idx="3">
                  <c:v>121.89166666666688</c:v>
                </c:pt>
                <c:pt idx="4">
                  <c:v>113.50833333333321</c:v>
                </c:pt>
                <c:pt idx="5">
                  <c:v>103.09333333333325</c:v>
                </c:pt>
                <c:pt idx="6">
                  <c:v>97.114166666666733</c:v>
                </c:pt>
                <c:pt idx="7">
                  <c:v>97.357500000000073</c:v>
                </c:pt>
                <c:pt idx="8">
                  <c:v>89.929999999999836</c:v>
                </c:pt>
                <c:pt idx="9">
                  <c:v>88.105833333333521</c:v>
                </c:pt>
                <c:pt idx="10">
                  <c:v>84.264166666666824</c:v>
                </c:pt>
                <c:pt idx="11">
                  <c:v>84.354166666666515</c:v>
                </c:pt>
              </c:numCache>
            </c:numRef>
          </c:val>
          <c:extLst>
            <c:ext xmlns:c16="http://schemas.microsoft.com/office/drawing/2014/chart" uri="{C3380CC4-5D6E-409C-BE32-E72D297353CC}">
              <c16:uniqueId val="{00000006-B8E2-48AB-B0A7-3D81D0989EF1}"/>
            </c:ext>
          </c:extLst>
        </c:ser>
        <c:ser>
          <c:idx val="7"/>
          <c:order val="7"/>
          <c:spPr>
            <a:solidFill>
              <a:srgbClr val="0F9E7A"/>
            </a:solidFill>
            <a:ln>
              <a:noFill/>
            </a:ln>
          </c:spPr>
          <c:invertIfNegative val="0"/>
          <c:val>
            <c:numRef>
              <c:f>Sheet1!$A$8:$L$8</c:f>
              <c:numCache>
                <c:formatCode>General</c:formatCode>
                <c:ptCount val="12"/>
                <c:pt idx="0">
                  <c:v>1641.086666666667</c:v>
                </c:pt>
                <c:pt idx="1">
                  <c:v>1587.8641666666663</c:v>
                </c:pt>
                <c:pt idx="2">
                  <c:v>1627.6683333333326</c:v>
                </c:pt>
                <c:pt idx="3">
                  <c:v>1628.9416666666666</c:v>
                </c:pt>
                <c:pt idx="4">
                  <c:v>1650.1941666666662</c:v>
                </c:pt>
                <c:pt idx="5">
                  <c:v>1750.8266666666668</c:v>
                </c:pt>
                <c:pt idx="6">
                  <c:v>1882.9274999999998</c:v>
                </c:pt>
                <c:pt idx="7">
                  <c:v>2018.5733333333333</c:v>
                </c:pt>
                <c:pt idx="8">
                  <c:v>2131.0449999999996</c:v>
                </c:pt>
                <c:pt idx="9">
                  <c:v>2167.5858333333335</c:v>
                </c:pt>
                <c:pt idx="10">
                  <c:v>2057.9341666666664</c:v>
                </c:pt>
                <c:pt idx="11">
                  <c:v>2201.4434975398622</c:v>
                </c:pt>
              </c:numCache>
            </c:numRef>
          </c:val>
          <c:extLst>
            <c:ext xmlns:c16="http://schemas.microsoft.com/office/drawing/2014/chart" uri="{C3380CC4-5D6E-409C-BE32-E72D297353CC}">
              <c16:uniqueId val="{00000007-B8E2-48AB-B0A7-3D81D0989EF1}"/>
            </c:ext>
          </c:extLst>
        </c:ser>
        <c:ser>
          <c:idx val="8"/>
          <c:order val="8"/>
          <c:spPr>
            <a:solidFill>
              <a:srgbClr val="782080"/>
            </a:solidFill>
            <a:ln>
              <a:noFill/>
            </a:ln>
          </c:spPr>
          <c:invertIfNegative val="0"/>
          <c:val>
            <c:numRef>
              <c:f>Sheet1!$A$9:$L$9</c:f>
              <c:numCache>
                <c:formatCode>General</c:formatCode>
                <c:ptCount val="12"/>
                <c:pt idx="0">
                  <c:v>1058.5758333333333</c:v>
                </c:pt>
                <c:pt idx="1">
                  <c:v>1083.9816666666666</c:v>
                </c:pt>
                <c:pt idx="2">
                  <c:v>1074.4008333333331</c:v>
                </c:pt>
                <c:pt idx="3">
                  <c:v>1129.3450000000003</c:v>
                </c:pt>
                <c:pt idx="4">
                  <c:v>1173.3041666666668</c:v>
                </c:pt>
                <c:pt idx="5">
                  <c:v>1076.2399999999998</c:v>
                </c:pt>
                <c:pt idx="6">
                  <c:v>1046.5708333333332</c:v>
                </c:pt>
                <c:pt idx="7">
                  <c:v>1038.4816666666666</c:v>
                </c:pt>
                <c:pt idx="8">
                  <c:v>1055.6599999999999</c:v>
                </c:pt>
                <c:pt idx="9">
                  <c:v>1061.3941666666669</c:v>
                </c:pt>
                <c:pt idx="10">
                  <c:v>1084.5983333333334</c:v>
                </c:pt>
                <c:pt idx="11">
                  <c:v>1085.7041666666664</c:v>
                </c:pt>
              </c:numCache>
            </c:numRef>
          </c:val>
          <c:extLst>
            <c:ext xmlns:c16="http://schemas.microsoft.com/office/drawing/2014/chart" uri="{C3380CC4-5D6E-409C-BE32-E72D297353CC}">
              <c16:uniqueId val="{00000008-B8E2-48AB-B0A7-3D81D0989EF1}"/>
            </c:ext>
          </c:extLst>
        </c:ser>
        <c:ser>
          <c:idx val="9"/>
          <c:order val="9"/>
          <c:spPr>
            <a:solidFill>
              <a:srgbClr val="DC7900"/>
            </a:solidFill>
            <a:ln>
              <a:noFill/>
            </a:ln>
          </c:spPr>
          <c:invertIfNegative val="0"/>
          <c:val>
            <c:numRef>
              <c:f>Sheet1!$A$10:$L$10</c:f>
              <c:numCache>
                <c:formatCode>General</c:formatCode>
                <c:ptCount val="12"/>
                <c:pt idx="0">
                  <c:v>664.52833333333365</c:v>
                </c:pt>
                <c:pt idx="1">
                  <c:v>731.45333333333292</c:v>
                </c:pt>
                <c:pt idx="2">
                  <c:v>874.29333333333307</c:v>
                </c:pt>
                <c:pt idx="3">
                  <c:v>873.86416666666628</c:v>
                </c:pt>
                <c:pt idx="4">
                  <c:v>937.93249999999989</c:v>
                </c:pt>
                <c:pt idx="5">
                  <c:v>846.22999999999956</c:v>
                </c:pt>
                <c:pt idx="6">
                  <c:v>934.27583333333314</c:v>
                </c:pt>
                <c:pt idx="7">
                  <c:v>989.60000000000036</c:v>
                </c:pt>
                <c:pt idx="8">
                  <c:v>942.94916666666631</c:v>
                </c:pt>
                <c:pt idx="9">
                  <c:v>942.22333333333336</c:v>
                </c:pt>
                <c:pt idx="10">
                  <c:v>933.60583333333307</c:v>
                </c:pt>
                <c:pt idx="11">
                  <c:v>934.66499999999996</c:v>
                </c:pt>
              </c:numCache>
            </c:numRef>
          </c:val>
          <c:extLst>
            <c:ext xmlns:c16="http://schemas.microsoft.com/office/drawing/2014/chart" uri="{C3380CC4-5D6E-409C-BE32-E72D297353CC}">
              <c16:uniqueId val="{00000009-B8E2-48AB-B0A7-3D81D0989EF1}"/>
            </c:ext>
          </c:extLst>
        </c:ser>
        <c:ser>
          <c:idx val="10"/>
          <c:order val="10"/>
          <c:spPr>
            <a:solidFill>
              <a:srgbClr val="006D89"/>
            </a:solidFill>
            <a:ln>
              <a:noFill/>
            </a:ln>
          </c:spPr>
          <c:invertIfNegative val="0"/>
          <c:val>
            <c:numRef>
              <c:f>Sheet1!$A$11:$L$11</c:f>
              <c:numCache>
                <c:formatCode>General</c:formatCode>
                <c:ptCount val="12"/>
                <c:pt idx="0">
                  <c:v>5093.2983333333332</c:v>
                </c:pt>
                <c:pt idx="1">
                  <c:v>5465.8641666666663</c:v>
                </c:pt>
                <c:pt idx="2">
                  <c:v>5487.1725000000006</c:v>
                </c:pt>
                <c:pt idx="3">
                  <c:v>5462.0941666666658</c:v>
                </c:pt>
                <c:pt idx="4">
                  <c:v>5609.8483333333315</c:v>
                </c:pt>
                <c:pt idx="5">
                  <c:v>5893.77</c:v>
                </c:pt>
                <c:pt idx="6">
                  <c:v>6132.0983333333334</c:v>
                </c:pt>
                <c:pt idx="7">
                  <c:v>6122.6374999999971</c:v>
                </c:pt>
                <c:pt idx="8">
                  <c:v>6386.3650000000007</c:v>
                </c:pt>
                <c:pt idx="9">
                  <c:v>6654.2324999999992</c:v>
                </c:pt>
                <c:pt idx="10">
                  <c:v>6687.38</c:v>
                </c:pt>
                <c:pt idx="11">
                  <c:v>6773.8526155271484</c:v>
                </c:pt>
              </c:numCache>
            </c:numRef>
          </c:val>
          <c:extLst>
            <c:ext xmlns:c16="http://schemas.microsoft.com/office/drawing/2014/chart" uri="{C3380CC4-5D6E-409C-BE32-E72D297353CC}">
              <c16:uniqueId val="{0000000A-B8E2-48AB-B0A7-3D81D0989EF1}"/>
            </c:ext>
          </c:extLst>
        </c:ser>
        <c:dLbls>
          <c:showLegendKey val="0"/>
          <c:showVal val="0"/>
          <c:showCatName val="0"/>
          <c:showSerName val="0"/>
          <c:showPercent val="0"/>
          <c:showBubbleSize val="0"/>
        </c:dLbls>
        <c:gapWidth val="80"/>
        <c:overlap val="100"/>
        <c:axId val="1796119648"/>
        <c:axId val="1"/>
      </c:barChart>
      <c:catAx>
        <c:axId val="1796119648"/>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6000"/>
          <c:min val="0"/>
        </c:scaling>
        <c:delete val="0"/>
        <c:axPos val="l"/>
        <c:majorGridlines>
          <c:spPr>
            <a:ln>
              <a:noFill/>
            </a:ln>
          </c:spPr>
        </c:majorGridlines>
        <c:numFmt formatCode="#,##0;&quot;-&quot;#,##0" sourceLinked="0"/>
        <c:majorTickMark val="out"/>
        <c:minorTickMark val="none"/>
        <c:tickLblPos val="nextTo"/>
        <c:spPr>
          <a:ln w="9525" cmpd="sng" algn="ctr">
            <a:solidFill>
              <a:schemeClr val="tx1"/>
            </a:solidFill>
            <a:prstDash val="solid"/>
          </a:ln>
        </c:spPr>
        <c:txPr>
          <a:bodyPr wrap="none"/>
          <a:lstStyle/>
          <a:p>
            <a:pPr>
              <a:defRPr sz="1000" kern="1200">
                <a:solidFill>
                  <a:schemeClr val="tx1"/>
                </a:solidFill>
                <a:latin typeface="+mn-lt"/>
                <a:ea typeface="+mn-ea"/>
                <a:cs typeface="+mn-cs"/>
                <a:sym typeface="+mn-lt"/>
              </a:defRPr>
            </a:pPr>
            <a:endParaRPr lang="en-US"/>
          </a:p>
        </c:txPr>
        <c:crossAx val="1796119648"/>
        <c:crosses val="min"/>
        <c:crossBetween val="between"/>
        <c:majorUnit val="2000"/>
      </c:valAx>
    </c:plotArea>
    <c:plotVisOnly val="0"/>
    <c:dispBlanksAs val="gap"/>
    <c:showDLblsOverMax val="1"/>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xMode val="edge"/>
          <c:yMode val="edge"/>
          <c:x val="1.0025062656641603E-2"/>
          <c:y val="0.11494252873563218"/>
          <c:w val="0.96491228070175439"/>
          <c:h val="0.87931034482758619"/>
        </c:manualLayout>
      </c:layout>
      <c:barChart>
        <c:barDir val="col"/>
        <c:grouping val="stacked"/>
        <c:varyColors val="0"/>
        <c:ser>
          <c:idx val="0"/>
          <c:order val="0"/>
          <c:spPr>
            <a:noFill/>
            <a:ln>
              <a:noFill/>
            </a:ln>
            <a:effectLst/>
          </c:spPr>
          <c:invertIfNegative val="0"/>
          <c:dPt>
            <c:idx val="0"/>
            <c:invertIfNegative val="0"/>
            <c:bubble3D val="0"/>
            <c:spPr>
              <a:solidFill>
                <a:srgbClr val="D27C26"/>
              </a:solidFill>
              <a:ln>
                <a:noFill/>
              </a:ln>
              <a:effectLst/>
            </c:spPr>
            <c:extLst>
              <c:ext xmlns:c16="http://schemas.microsoft.com/office/drawing/2014/chart" uri="{C3380CC4-5D6E-409C-BE32-E72D297353CC}">
                <c16:uniqueId val="{00000001-27D9-48A0-9742-B0DA1C158D5A}"/>
              </c:ext>
            </c:extLst>
          </c:dPt>
          <c:dPt>
            <c:idx val="8"/>
            <c:invertIfNegative val="0"/>
            <c:bubble3D val="0"/>
            <c:spPr>
              <a:solidFill>
                <a:srgbClr val="D27C26"/>
              </a:solidFill>
              <a:ln>
                <a:noFill/>
              </a:ln>
              <a:effectLst/>
            </c:spPr>
            <c:extLst>
              <c:ext xmlns:c16="http://schemas.microsoft.com/office/drawing/2014/chart" uri="{C3380CC4-5D6E-409C-BE32-E72D297353CC}">
                <c16:uniqueId val="{00000003-27D9-48A0-9742-B0DA1C158D5A}"/>
              </c:ext>
            </c:extLst>
          </c:dPt>
          <c:dPt>
            <c:idx val="13"/>
            <c:invertIfNegative val="0"/>
            <c:bubble3D val="0"/>
            <c:spPr>
              <a:noFill/>
              <a:ln>
                <a:noFill/>
              </a:ln>
              <a:effectLst/>
            </c:spPr>
            <c:extLst>
              <c:ext xmlns:c16="http://schemas.microsoft.com/office/drawing/2014/chart" uri="{C3380CC4-5D6E-409C-BE32-E72D297353CC}">
                <c16:uniqueId val="{00000005-27D9-48A0-9742-B0DA1C158D5A}"/>
              </c:ext>
            </c:extLst>
          </c:dPt>
          <c:val>
            <c:numRef>
              <c:f>'PDH cap'!$H$66:$P$66</c:f>
              <c:numCache>
                <c:formatCode>#,##0</c:formatCode>
                <c:ptCount val="9"/>
                <c:pt idx="0">
                  <c:v>5186</c:v>
                </c:pt>
                <c:pt idx="1">
                  <c:v>6035.3499999999995</c:v>
                </c:pt>
                <c:pt idx="2">
                  <c:v>7454.38</c:v>
                </c:pt>
                <c:pt idx="3">
                  <c:v>9286.2100000000009</c:v>
                </c:pt>
                <c:pt idx="4">
                  <c:v>12324.779999999997</c:v>
                </c:pt>
                <c:pt idx="5">
                  <c:v>16292.989999999998</c:v>
                </c:pt>
                <c:pt idx="6">
                  <c:v>21686.874316939891</c:v>
                </c:pt>
                <c:pt idx="7">
                  <c:v>25700.246575342466</c:v>
                </c:pt>
                <c:pt idx="8">
                  <c:v>27162.71</c:v>
                </c:pt>
              </c:numCache>
            </c:numRef>
          </c:val>
          <c:extLst>
            <c:ext xmlns:c15="http://schemas.microsoft.com/office/drawing/2012/chart" uri="{02D57815-91ED-43cb-92C2-25804820EDAC}">
              <c15:filteredSeriesTitle>
                <c15:tx>
                  <c:strRef>
                    <c:extLst>
                      <c:ext uri="{02D57815-91ED-43cb-92C2-25804820EDAC}">
                        <c15:formulaRef>
                          <c15:sqref>'PDH cap'!$A$66</c15:sqref>
                        </c15:formulaRef>
                      </c:ext>
                    </c:extLst>
                    <c:strCache>
                      <c:ptCount val="1"/>
                      <c:pt idx="0">
                        <c:v>base</c:v>
                      </c:pt>
                    </c:strCache>
                  </c:strRef>
                </c15:tx>
              </c15:filteredSeriesTitle>
            </c:ext>
            <c:ext xmlns:c15="http://schemas.microsoft.com/office/drawing/2012/chart" uri="{02D57815-91ED-43cb-92C2-25804820EDAC}">
              <c15:filteredCategoryTitle>
                <c15:cat>
                  <c:strRef>
                    <c:extLst>
                      <c:ext uri="{02D57815-91ED-43cb-92C2-25804820EDAC}">
                        <c15:formulaRef>
                          <c15:sqref>'PDH cap'!$H$65:$P$65</c15:sqref>
                        </c15:formulaRef>
                      </c:ext>
                    </c:extLst>
                    <c:strCache>
                      <c:ptCount val="9"/>
                      <c:pt idx="0">
                        <c:v>2019</c:v>
                      </c:pt>
                      <c:pt idx="1">
                        <c:v>2020</c:v>
                      </c:pt>
                      <c:pt idx="2">
                        <c:v>2021</c:v>
                      </c:pt>
                      <c:pt idx="3">
                        <c:v>2022</c:v>
                      </c:pt>
                      <c:pt idx="4">
                        <c:v>2023</c:v>
                      </c:pt>
                      <c:pt idx="5">
                        <c:v>2024</c:v>
                      </c:pt>
                      <c:pt idx="6">
                        <c:v>2025</c:v>
                      </c:pt>
                      <c:pt idx="7">
                        <c:v>2026</c:v>
                      </c:pt>
                      <c:pt idx="8">
                        <c:v>Total</c:v>
                      </c:pt>
                    </c:strCache>
                  </c:strRef>
                </c15:cat>
              </c15:filteredCategoryTitle>
            </c:ext>
            <c:ext xmlns:c16="http://schemas.microsoft.com/office/drawing/2014/chart" uri="{C3380CC4-5D6E-409C-BE32-E72D297353CC}">
              <c16:uniqueId val="{00000006-27D9-48A0-9742-B0DA1C158D5A}"/>
            </c:ext>
          </c:extLst>
        </c:ser>
        <c:ser>
          <c:idx val="1"/>
          <c:order val="1"/>
          <c:spPr>
            <a:solidFill>
              <a:srgbClr val="DC7900"/>
            </a:solidFill>
            <a:ln>
              <a:noFill/>
            </a:ln>
            <a:effectLst/>
          </c:spPr>
          <c:invertIfNegative val="0"/>
          <c:dPt>
            <c:idx val="0"/>
            <c:invertIfNegative val="0"/>
            <c:bubble3D val="0"/>
            <c:spPr>
              <a:solidFill>
                <a:srgbClr val="D27C26"/>
              </a:solidFill>
              <a:ln>
                <a:noFill/>
              </a:ln>
              <a:effectLst/>
            </c:spPr>
            <c:extLst>
              <c:ext xmlns:c16="http://schemas.microsoft.com/office/drawing/2014/chart" uri="{C3380CC4-5D6E-409C-BE32-E72D297353CC}">
                <c16:uniqueId val="{00000008-27D9-48A0-9742-B0DA1C158D5A}"/>
              </c:ext>
            </c:extLst>
          </c:dPt>
          <c:dLbls>
            <c:dLbl>
              <c:idx val="0"/>
              <c:delete val="1"/>
              <c:extLst>
                <c:ext xmlns:c15="http://schemas.microsoft.com/office/drawing/2012/chart" uri="{CE6537A1-D6FC-4f65-9D91-7224C49458BB}"/>
                <c:ext xmlns:c16="http://schemas.microsoft.com/office/drawing/2014/chart" uri="{C3380CC4-5D6E-409C-BE32-E72D297353CC}">
                  <c16:uniqueId val="{00000008-27D9-48A0-9742-B0DA1C158D5A}"/>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50" b="1" i="0" u="none" strike="noStrike" kern="1200" baseline="0">
                    <a:solidFill>
                      <a:schemeClr val="tx1"/>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'PDH cap'!$H$67:$P$67</c:f>
              <c:numCache>
                <c:formatCode>#,##0</c:formatCode>
                <c:ptCount val="9"/>
                <c:pt idx="0">
                  <c:v>849.34999999999945</c:v>
                </c:pt>
                <c:pt idx="1">
                  <c:v>1419.0300000000007</c:v>
                </c:pt>
                <c:pt idx="2">
                  <c:v>1831.8300000000008</c:v>
                </c:pt>
                <c:pt idx="3">
                  <c:v>3038.5699999999961</c:v>
                </c:pt>
                <c:pt idx="4">
                  <c:v>3968.2100000000009</c:v>
                </c:pt>
                <c:pt idx="5">
                  <c:v>5393.8843169398933</c:v>
                </c:pt>
                <c:pt idx="6">
                  <c:v>4013.3722584025745</c:v>
                </c:pt>
                <c:pt idx="7">
                  <c:v>1462.4634246575333</c:v>
                </c:pt>
              </c:numCache>
            </c:numRef>
          </c:val>
          <c:extLst>
            <c:ext xmlns:c15="http://schemas.microsoft.com/office/drawing/2012/chart" uri="{02D57815-91ED-43cb-92C2-25804820EDAC}">
              <c15:filteredSeriesTitle>
                <c15:tx>
                  <c:strRef>
                    <c:extLst>
                      <c:ext uri="{02D57815-91ED-43cb-92C2-25804820EDAC}">
                        <c15:formulaRef>
                          <c15:sqref>'PDH cap'!$A$67</c15:sqref>
                        </c15:formulaRef>
                      </c:ext>
                    </c:extLst>
                    <c:strCache>
                      <c:ptCount val="1"/>
                      <c:pt idx="0">
                        <c:v>PDH capacity: year-over-year growth</c:v>
                      </c:pt>
                    </c:strCache>
                  </c:strRef>
                </c15:tx>
              </c15:filteredSeriesTitle>
            </c:ext>
            <c:ext xmlns:c15="http://schemas.microsoft.com/office/drawing/2012/chart" uri="{02D57815-91ED-43cb-92C2-25804820EDAC}">
              <c15:filteredCategoryTitle>
                <c15:cat>
                  <c:strRef>
                    <c:extLst>
                      <c:ext uri="{02D57815-91ED-43cb-92C2-25804820EDAC}">
                        <c15:formulaRef>
                          <c15:sqref>'PDH cap'!$H$65:$P$65</c15:sqref>
                        </c15:formulaRef>
                      </c:ext>
                    </c:extLst>
                    <c:strCache>
                      <c:ptCount val="9"/>
                      <c:pt idx="0">
                        <c:v>2019</c:v>
                      </c:pt>
                      <c:pt idx="1">
                        <c:v>2020</c:v>
                      </c:pt>
                      <c:pt idx="2">
                        <c:v>2021</c:v>
                      </c:pt>
                      <c:pt idx="3">
                        <c:v>2022</c:v>
                      </c:pt>
                      <c:pt idx="4">
                        <c:v>2023</c:v>
                      </c:pt>
                      <c:pt idx="5">
                        <c:v>2024</c:v>
                      </c:pt>
                      <c:pt idx="6">
                        <c:v>2025</c:v>
                      </c:pt>
                      <c:pt idx="7">
                        <c:v>2026</c:v>
                      </c:pt>
                      <c:pt idx="8">
                        <c:v>Total</c:v>
                      </c:pt>
                    </c:strCache>
                  </c:strRef>
                </c15:cat>
              </c15:filteredCategoryTitle>
            </c:ext>
            <c:ext xmlns:c16="http://schemas.microsoft.com/office/drawing/2014/chart" uri="{C3380CC4-5D6E-409C-BE32-E72D297353CC}">
              <c16:uniqueId val="{00000009-27D9-48A0-9742-B0DA1C158D5A}"/>
            </c:ext>
          </c:extLst>
        </c:ser>
        <c:dLbls>
          <c:showLegendKey val="0"/>
          <c:showVal val="0"/>
          <c:showCatName val="0"/>
          <c:showSerName val="0"/>
          <c:showPercent val="0"/>
          <c:showBubbleSize val="0"/>
        </c:dLbls>
        <c:gapWidth val="50"/>
        <c:overlap val="100"/>
        <c:axId val="195283488"/>
        <c:axId val="159873631"/>
      </c:barChart>
      <c:dateAx>
        <c:axId val="195283488"/>
        <c:scaling>
          <c:orientation val="minMax"/>
        </c:scaling>
        <c:delete val="0"/>
        <c:axPos val="b"/>
        <c:numFmt formatCode="General" sourceLinked="1"/>
        <c:majorTickMark val="none"/>
        <c:minorTickMark val="none"/>
        <c:tickLblPos val="nextTo"/>
        <c:spPr>
          <a:noFill/>
          <a:ln w="9525" cap="flat" cmpd="sng" algn="ctr">
            <a:solidFill>
              <a:srgbClr val="A6A6A6"/>
            </a:solidFill>
            <a:prstDash val="solid"/>
            <a:round/>
          </a:ln>
          <a:effectLst/>
        </c:spPr>
        <c:txPr>
          <a:bodyPr rot="-60000000" spcFirstLastPara="1" vertOverflow="ellipsis" vert="horz" wrap="square" anchor="ctr" anchorCtr="1"/>
          <a:lstStyle/>
          <a:p>
            <a:pPr>
              <a:defRPr sz="950" b="0" i="0" u="none" strike="noStrike" kern="1200" baseline="0">
                <a:solidFill>
                  <a:srgbClr val="010000"/>
                </a:solidFill>
                <a:latin typeface="Arial"/>
                <a:ea typeface="Arial"/>
                <a:cs typeface="Arial"/>
              </a:defRPr>
            </a:pPr>
            <a:endParaRPr lang="en-US"/>
          </a:p>
        </c:txPr>
        <c:crossAx val="159873631"/>
        <c:crosses val="autoZero"/>
        <c:auto val="0"/>
        <c:lblOffset val="100"/>
        <c:baseTimeUnit val="years"/>
        <c:majorUnit val="1"/>
        <c:majorTimeUnit val="years"/>
      </c:dateAx>
      <c:valAx>
        <c:axId val="159873631"/>
        <c:scaling>
          <c:orientation val="minMax"/>
        </c:scaling>
        <c:delete val="0"/>
        <c:axPos val="l"/>
        <c:numFmt formatCode="#,##0" sourceLinked="1"/>
        <c:majorTickMark val="none"/>
        <c:minorTickMark val="none"/>
        <c:tickLblPos val="nextTo"/>
        <c:spPr>
          <a:noFill/>
          <a:ln>
            <a:solidFill>
              <a:srgbClr val="A6A6A6"/>
            </a:solidFill>
            <a:prstDash val="solid"/>
          </a:ln>
          <a:effectLst/>
        </c:spPr>
        <c:txPr>
          <a:bodyPr rot="-60000000" spcFirstLastPara="1" vertOverflow="ellipsis" vert="horz" wrap="square" anchor="ctr" anchorCtr="1"/>
          <a:lstStyle/>
          <a:p>
            <a:pPr>
              <a:defRPr sz="950" b="0" i="0" u="none" strike="noStrike" kern="1200" baseline="0">
                <a:solidFill>
                  <a:srgbClr val="010000"/>
                </a:solidFill>
                <a:latin typeface="Arial"/>
                <a:ea typeface="Arial"/>
                <a:cs typeface="Arial"/>
              </a:defRPr>
            </a:pPr>
            <a:endParaRPr lang="en-US"/>
          </a:p>
        </c:txPr>
        <c:crossAx val="195283488"/>
        <c:crosses val="autoZero"/>
        <c:crossBetween val="between"/>
        <c:dispUnits>
          <c:builtInUnit val="thousands"/>
        </c:dispUnits>
      </c:valAx>
      <c:spPr>
        <a:noFill/>
        <a:ln>
          <a:noFill/>
        </a:ln>
        <a:effectLst/>
        <a:extLst>
          <a:ext uri="{91240B29-F687-4F45-9708-019B960494DF}">
            <a14:hiddenLine xmlns:a14="http://schemas.microsoft.com/office/drawing/2010/main">
              <a:noFill/>
            </a14:hiddenLine>
          </a:ext>
        </a:ex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rgbClr val="FFFFFF"/>
    </a:solidFill>
    <a:ln w="9525" cap="flat" cmpd="sng" algn="ctr">
      <a:noFill/>
      <a:round/>
    </a:ln>
    <a:effectLst/>
    <a:extLst>
      <a:ext uri="{91240B29-F687-4F45-9708-019B960494DF}">
        <a14:hiddenLine xmlns:a14="http://schemas.microsoft.com/office/drawing/2010/main" w="9525" cap="flat" cmpd="sng" algn="ctr">
          <a:solidFill>
            <a:sysClr val="windowText" lastClr="000000">
              <a:lumMod val="15000"/>
              <a:lumOff val="85000"/>
            </a:sysClr>
          </a:solidFill>
          <a:round/>
        </a14:hiddenLine>
      </a:ext>
    </a:extLst>
  </c:spPr>
  <c:txPr>
    <a:bodyPr/>
    <a:lstStyle/>
    <a:p>
      <a:pPr>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xMode val="edge"/>
          <c:yMode val="edge"/>
          <c:x val="0"/>
          <c:y val="0.15146198607327646"/>
          <c:w val="1"/>
          <c:h val="0.84269006071034924"/>
        </c:manualLayout>
      </c:layout>
      <c:barChart>
        <c:barDir val="col"/>
        <c:grouping val="stacked"/>
        <c:varyColors val="0"/>
        <c:ser>
          <c:idx val="0"/>
          <c:order val="0"/>
          <c:tx>
            <c:strRef>
              <c:f>'Demand split (4)'!$AD$12</c:f>
              <c:strCache>
                <c:ptCount val="1"/>
                <c:pt idx="0">
                  <c:v>Ends</c:v>
                </c:pt>
              </c:strCache>
            </c:strRef>
          </c:tx>
          <c:spPr>
            <a:solidFill>
              <a:srgbClr val="006D89"/>
            </a:solidFill>
            <a:ln>
              <a:noFill/>
            </a:ln>
            <a:effectLst/>
          </c:spPr>
          <c:invertIfNegative val="0"/>
          <c:cat>
            <c:strRef>
              <c:f>'Demand split (4)'!$AB$36:$AB$44</c:f>
              <c:strCache>
                <c:ptCount val="9"/>
                <c:pt idx="0">
                  <c:v>2019</c:v>
                </c:pt>
                <c:pt idx="1">
                  <c:v>2020</c:v>
                </c:pt>
                <c:pt idx="2">
                  <c:v>2021</c:v>
                </c:pt>
                <c:pt idx="3">
                  <c:v>2022</c:v>
                </c:pt>
                <c:pt idx="4">
                  <c:v>2023</c:v>
                </c:pt>
                <c:pt idx="5">
                  <c:v>2024</c:v>
                </c:pt>
                <c:pt idx="6">
                  <c:v>2025</c:v>
                </c:pt>
                <c:pt idx="7">
                  <c:v>2026</c:v>
                </c:pt>
                <c:pt idx="8">
                  <c:v>Total</c:v>
                </c:pt>
              </c:strCache>
            </c:strRef>
          </c:cat>
          <c:val>
            <c:numRef>
              <c:f>'Demand split (4)'!$AD$36:$AD$44</c:f>
              <c:numCache>
                <c:formatCode>General</c:formatCode>
                <c:ptCount val="9"/>
              </c:numCache>
            </c:numRef>
          </c:val>
          <c:extLst>
            <c:ext xmlns:c16="http://schemas.microsoft.com/office/drawing/2014/chart" uri="{C3380CC4-5D6E-409C-BE32-E72D297353CC}">
              <c16:uniqueId val="{00000000-E5BB-4A5A-AB70-87E06F3408E2}"/>
            </c:ext>
          </c:extLst>
        </c:ser>
        <c:ser>
          <c:idx val="1"/>
          <c:order val="1"/>
          <c:tx>
            <c:strRef>
              <c:f>'Demand split (4)'!$AE$12</c:f>
              <c:strCache>
                <c:ptCount val="1"/>
                <c:pt idx="0">
                  <c:v>Blank</c:v>
                </c:pt>
              </c:strCache>
            </c:strRef>
          </c:tx>
          <c:spPr>
            <a:noFill/>
            <a:ln>
              <a:noFill/>
            </a:ln>
            <a:effectLst/>
          </c:spPr>
          <c:invertIfNegative val="0"/>
          <c:cat>
            <c:strRef>
              <c:f>'Demand split (4)'!$AB$36:$AB$44</c:f>
              <c:strCache>
                <c:ptCount val="9"/>
                <c:pt idx="0">
                  <c:v>2019</c:v>
                </c:pt>
                <c:pt idx="1">
                  <c:v>2020</c:v>
                </c:pt>
                <c:pt idx="2">
                  <c:v>2021</c:v>
                </c:pt>
                <c:pt idx="3">
                  <c:v>2022</c:v>
                </c:pt>
                <c:pt idx="4">
                  <c:v>2023</c:v>
                </c:pt>
                <c:pt idx="5">
                  <c:v>2024</c:v>
                </c:pt>
                <c:pt idx="6">
                  <c:v>2025</c:v>
                </c:pt>
                <c:pt idx="7">
                  <c:v>2026</c:v>
                </c:pt>
                <c:pt idx="8">
                  <c:v>Total</c:v>
                </c:pt>
              </c:strCache>
            </c:strRef>
          </c:cat>
          <c:val>
            <c:numRef>
              <c:f>'Demand split (4)'!$AE$36:$AE$44</c:f>
              <c:numCache>
                <c:formatCode>0</c:formatCode>
                <c:ptCount val="9"/>
                <c:pt idx="1">
                  <c:v>6231.97</c:v>
                </c:pt>
                <c:pt idx="2">
                  <c:v>10218.378795696779</c:v>
                </c:pt>
                <c:pt idx="3">
                  <c:v>17190.213687023701</c:v>
                </c:pt>
                <c:pt idx="4">
                  <c:v>21700.553687023701</c:v>
                </c:pt>
                <c:pt idx="5">
                  <c:v>24229.072687023701</c:v>
                </c:pt>
                <c:pt idx="6">
                  <c:v>21934.670106704649</c:v>
                </c:pt>
                <c:pt idx="7">
                  <c:v>21934.670106704649</c:v>
                </c:pt>
              </c:numCache>
            </c:numRef>
          </c:val>
          <c:extLst>
            <c:ext xmlns:c16="http://schemas.microsoft.com/office/drawing/2014/chart" uri="{C3380CC4-5D6E-409C-BE32-E72D297353CC}">
              <c16:uniqueId val="{00000001-E5BB-4A5A-AB70-87E06F3408E2}"/>
            </c:ext>
          </c:extLst>
        </c:ser>
        <c:ser>
          <c:idx val="2"/>
          <c:order val="2"/>
          <c:tx>
            <c:strRef>
              <c:f>'Demand split (4)'!$AF$12</c:f>
              <c:strCache>
                <c:ptCount val="1"/>
                <c:pt idx="0">
                  <c:v>Ethane</c:v>
                </c:pt>
              </c:strCache>
            </c:strRef>
          </c:tx>
          <c:spPr>
            <a:solidFill>
              <a:srgbClr val="006D89"/>
            </a:solidFill>
            <a:ln>
              <a:noFill/>
            </a:ln>
            <a:effectLst/>
          </c:spPr>
          <c:invertIfNegative val="0"/>
          <c:cat>
            <c:strRef>
              <c:f>'Demand split (4)'!$AB$36:$AB$44</c:f>
              <c:strCache>
                <c:ptCount val="9"/>
                <c:pt idx="0">
                  <c:v>2019</c:v>
                </c:pt>
                <c:pt idx="1">
                  <c:v>2020</c:v>
                </c:pt>
                <c:pt idx="2">
                  <c:v>2021</c:v>
                </c:pt>
                <c:pt idx="3">
                  <c:v>2022</c:v>
                </c:pt>
                <c:pt idx="4">
                  <c:v>2023</c:v>
                </c:pt>
                <c:pt idx="5">
                  <c:v>2024</c:v>
                </c:pt>
                <c:pt idx="6">
                  <c:v>2025</c:v>
                </c:pt>
                <c:pt idx="7">
                  <c:v>2026</c:v>
                </c:pt>
                <c:pt idx="8">
                  <c:v>Total</c:v>
                </c:pt>
              </c:strCache>
            </c:strRef>
          </c:cat>
          <c:val>
            <c:numRef>
              <c:f>'Demand split (4)'!$AF$36:$AF$44</c:f>
              <c:numCache>
                <c:formatCode>0</c:formatCode>
                <c:ptCount val="9"/>
                <c:pt idx="0">
                  <c:v>459.38600000000002</c:v>
                </c:pt>
                <c:pt idx="1">
                  <c:v>142.81399999999996</c:v>
                </c:pt>
                <c:pt idx="2">
                  <c:v>2450.9599999999996</c:v>
                </c:pt>
                <c:pt idx="3">
                  <c:v>2111.3399999999997</c:v>
                </c:pt>
                <c:pt idx="4">
                  <c:v>1468.5190000000021</c:v>
                </c:pt>
                <c:pt idx="5">
                  <c:v>191.98099999999886</c:v>
                </c:pt>
                <c:pt idx="6">
                  <c:v>-853.84149999999954</c:v>
                </c:pt>
                <c:pt idx="7">
                  <c:v>2437.9999999999973</c:v>
                </c:pt>
                <c:pt idx="8">
                  <c:v>8409.1584999999977</c:v>
                </c:pt>
              </c:numCache>
            </c:numRef>
          </c:val>
          <c:extLst>
            <c:ext xmlns:c16="http://schemas.microsoft.com/office/drawing/2014/chart" uri="{C3380CC4-5D6E-409C-BE32-E72D297353CC}">
              <c16:uniqueId val="{00000002-E5BB-4A5A-AB70-87E06F3408E2}"/>
            </c:ext>
          </c:extLst>
        </c:ser>
        <c:ser>
          <c:idx val="3"/>
          <c:order val="3"/>
          <c:tx>
            <c:strRef>
              <c:f>'Demand split (4)'!$AG$12</c:f>
              <c:strCache>
                <c:ptCount val="1"/>
                <c:pt idx="0">
                  <c:v>Propane</c:v>
                </c:pt>
              </c:strCache>
            </c:strRef>
          </c:tx>
          <c:spPr>
            <a:solidFill>
              <a:srgbClr val="DC7900"/>
            </a:solidFill>
            <a:ln>
              <a:noFill/>
            </a:ln>
            <a:effectLst/>
          </c:spPr>
          <c:invertIfNegative val="0"/>
          <c:cat>
            <c:strRef>
              <c:f>'Demand split (4)'!$AB$36:$AB$44</c:f>
              <c:strCache>
                <c:ptCount val="9"/>
                <c:pt idx="0">
                  <c:v>2019</c:v>
                </c:pt>
                <c:pt idx="1">
                  <c:v>2020</c:v>
                </c:pt>
                <c:pt idx="2">
                  <c:v>2021</c:v>
                </c:pt>
                <c:pt idx="3">
                  <c:v>2022</c:v>
                </c:pt>
                <c:pt idx="4">
                  <c:v>2023</c:v>
                </c:pt>
                <c:pt idx="5">
                  <c:v>2024</c:v>
                </c:pt>
                <c:pt idx="6">
                  <c:v>2025</c:v>
                </c:pt>
                <c:pt idx="7">
                  <c:v>2026</c:v>
                </c:pt>
                <c:pt idx="8">
                  <c:v>Total</c:v>
                </c:pt>
              </c:strCache>
            </c:strRef>
          </c:cat>
          <c:val>
            <c:numRef>
              <c:f>'Demand split (4)'!$AG$36:$AG$44</c:f>
              <c:numCache>
                <c:formatCode>0</c:formatCode>
                <c:ptCount val="9"/>
                <c:pt idx="0">
                  <c:v>3621.4140000000002</c:v>
                </c:pt>
                <c:pt idx="1">
                  <c:v>2418.0594059668815</c:v>
                </c:pt>
                <c:pt idx="2">
                  <c:v>3491.607153275153</c:v>
                </c:pt>
                <c:pt idx="3">
                  <c:v>1357.0000000000018</c:v>
                </c:pt>
                <c:pt idx="4">
                  <c:v>1000</c:v>
                </c:pt>
                <c:pt idx="5">
                  <c:v>200.00000000000364</c:v>
                </c:pt>
                <c:pt idx="6">
                  <c:v>-2433.8758849529968</c:v>
                </c:pt>
                <c:pt idx="7">
                  <c:v>499.99999999999636</c:v>
                </c:pt>
                <c:pt idx="8">
                  <c:v>10154.20467428904</c:v>
                </c:pt>
              </c:numCache>
            </c:numRef>
          </c:val>
          <c:extLst>
            <c:ext xmlns:c16="http://schemas.microsoft.com/office/drawing/2014/chart" uri="{C3380CC4-5D6E-409C-BE32-E72D297353CC}">
              <c16:uniqueId val="{00000003-E5BB-4A5A-AB70-87E06F3408E2}"/>
            </c:ext>
          </c:extLst>
        </c:ser>
        <c:ser>
          <c:idx val="4"/>
          <c:order val="4"/>
          <c:tx>
            <c:strRef>
              <c:f>'Demand split (4)'!$AH$12</c:f>
              <c:strCache>
                <c:ptCount val="1"/>
                <c:pt idx="0">
                  <c:v>Butane</c:v>
                </c:pt>
              </c:strCache>
            </c:strRef>
          </c:tx>
          <c:spPr>
            <a:solidFill>
              <a:srgbClr val="782080"/>
            </a:solidFill>
            <a:ln>
              <a:noFill/>
            </a:ln>
            <a:effectLst/>
          </c:spPr>
          <c:invertIfNegative val="0"/>
          <c:cat>
            <c:strRef>
              <c:f>'Demand split (4)'!$AB$36:$AB$44</c:f>
              <c:strCache>
                <c:ptCount val="9"/>
                <c:pt idx="0">
                  <c:v>2019</c:v>
                </c:pt>
                <c:pt idx="1">
                  <c:v>2020</c:v>
                </c:pt>
                <c:pt idx="2">
                  <c:v>2021</c:v>
                </c:pt>
                <c:pt idx="3">
                  <c:v>2022</c:v>
                </c:pt>
                <c:pt idx="4">
                  <c:v>2023</c:v>
                </c:pt>
                <c:pt idx="5">
                  <c:v>2024</c:v>
                </c:pt>
                <c:pt idx="6">
                  <c:v>2025</c:v>
                </c:pt>
                <c:pt idx="7">
                  <c:v>2026</c:v>
                </c:pt>
                <c:pt idx="8">
                  <c:v>Total</c:v>
                </c:pt>
              </c:strCache>
            </c:strRef>
          </c:cat>
          <c:val>
            <c:numRef>
              <c:f>'Demand split (4)'!$AH$36:$AH$44</c:f>
              <c:numCache>
                <c:formatCode>0</c:formatCode>
                <c:ptCount val="9"/>
                <c:pt idx="0">
                  <c:v>2151.17</c:v>
                </c:pt>
                <c:pt idx="1">
                  <c:v>1425.5353897298978</c:v>
                </c:pt>
                <c:pt idx="2">
                  <c:v>1029.2677380517694</c:v>
                </c:pt>
                <c:pt idx="3">
                  <c:v>1041.9999999999991</c:v>
                </c:pt>
                <c:pt idx="4">
                  <c:v>59.999999999998181</c:v>
                </c:pt>
                <c:pt idx="5">
                  <c:v>138</c:v>
                </c:pt>
                <c:pt idx="6">
                  <c:v>463.33380463394042</c:v>
                </c:pt>
                <c:pt idx="7">
                  <c:v>100</c:v>
                </c:pt>
                <c:pt idx="8">
                  <c:v>6409.3069324156049</c:v>
                </c:pt>
              </c:numCache>
            </c:numRef>
          </c:val>
          <c:extLst>
            <c:ext xmlns:c16="http://schemas.microsoft.com/office/drawing/2014/chart" uri="{C3380CC4-5D6E-409C-BE32-E72D297353CC}">
              <c16:uniqueId val="{00000004-E5BB-4A5A-AB70-87E06F3408E2}"/>
            </c:ext>
          </c:extLst>
        </c:ser>
        <c:dLbls>
          <c:showLegendKey val="0"/>
          <c:showVal val="0"/>
          <c:showCatName val="0"/>
          <c:showSerName val="0"/>
          <c:showPercent val="0"/>
          <c:showBubbleSize val="0"/>
        </c:dLbls>
        <c:gapWidth val="50"/>
        <c:overlap val="100"/>
        <c:axId val="1665113439"/>
        <c:axId val="1873261343"/>
      </c:barChart>
      <c:catAx>
        <c:axId val="1665113439"/>
        <c:scaling>
          <c:orientation val="minMax"/>
        </c:scaling>
        <c:delete val="0"/>
        <c:axPos val="b"/>
        <c:numFmt formatCode="General" sourceLinked="1"/>
        <c:majorTickMark val="none"/>
        <c:minorTickMark val="none"/>
        <c:tickLblPos val="nextTo"/>
        <c:spPr>
          <a:noFill/>
          <a:ln w="9525" cap="flat" cmpd="sng" algn="ctr">
            <a:solidFill>
              <a:srgbClr val="A6A6A6"/>
            </a:solidFill>
            <a:prstDash val="solid"/>
            <a:round/>
          </a:ln>
          <a:effectLst/>
        </c:spPr>
        <c:txPr>
          <a:bodyPr rot="-60000000" spcFirstLastPara="1" vertOverflow="ellipsis" vert="horz" wrap="square" anchor="ctr" anchorCtr="1"/>
          <a:lstStyle/>
          <a:p>
            <a:pPr>
              <a:defRPr sz="950" b="0" i="0" u="none" strike="noStrike" kern="1200" baseline="0">
                <a:solidFill>
                  <a:srgbClr val="010000"/>
                </a:solidFill>
                <a:latin typeface="Arial"/>
                <a:ea typeface="Arial"/>
                <a:cs typeface="Arial"/>
              </a:defRPr>
            </a:pPr>
            <a:endParaRPr lang="en-US"/>
          </a:p>
        </c:txPr>
        <c:crossAx val="1873261343"/>
        <c:crosses val="autoZero"/>
        <c:auto val="1"/>
        <c:lblAlgn val="ctr"/>
        <c:lblOffset val="100"/>
        <c:noMultiLvlLbl val="0"/>
      </c:catAx>
      <c:valAx>
        <c:axId val="1873261343"/>
        <c:scaling>
          <c:orientation val="minMax"/>
          <c:max val="35000"/>
        </c:scaling>
        <c:delete val="0"/>
        <c:axPos val="l"/>
        <c:numFmt formatCode="General" sourceLinked="1"/>
        <c:majorTickMark val="none"/>
        <c:minorTickMark val="none"/>
        <c:tickLblPos val="nextTo"/>
        <c:spPr>
          <a:noFill/>
          <a:ln>
            <a:solidFill>
              <a:srgbClr val="A6A6A6"/>
            </a:solidFill>
            <a:prstDash val="solid"/>
          </a:ln>
          <a:effectLst/>
        </c:spPr>
        <c:txPr>
          <a:bodyPr rot="-60000000" spcFirstLastPara="1" vertOverflow="ellipsis" vert="horz" wrap="square" anchor="ctr" anchorCtr="1"/>
          <a:lstStyle/>
          <a:p>
            <a:pPr>
              <a:defRPr sz="950" b="0" i="0" u="none" strike="noStrike" kern="1200" baseline="0">
                <a:solidFill>
                  <a:srgbClr val="010000"/>
                </a:solidFill>
                <a:latin typeface="Arial"/>
                <a:ea typeface="Arial"/>
                <a:cs typeface="Arial"/>
              </a:defRPr>
            </a:pPr>
            <a:endParaRPr lang="en-US"/>
          </a:p>
        </c:txPr>
        <c:crossAx val="1665113439"/>
        <c:crosses val="autoZero"/>
        <c:crossBetween val="between"/>
        <c:majorUnit val="5000"/>
        <c:dispUnits>
          <c:builtInUnit val="thousands"/>
        </c:dispUnits>
      </c:valAx>
      <c:spPr>
        <a:noFill/>
        <a:ln>
          <a:noFill/>
        </a:ln>
        <a:effectLst/>
        <a:extLst>
          <a:ext uri="{91240B29-F687-4F45-9708-019B960494DF}">
            <a14:hiddenLine xmlns:a14="http://schemas.microsoft.com/office/drawing/2010/main">
              <a:noFill/>
            </a14:hiddenLine>
          </a:ext>
        </a:extLst>
      </c:spPr>
    </c:plotArea>
    <c:legend>
      <c:legendPos val="b"/>
      <c:legendEntry>
        <c:idx val="0"/>
        <c:delete val="1"/>
      </c:legendEntry>
      <c:legendEntry>
        <c:idx val="1"/>
        <c:delete val="1"/>
      </c:legendEntry>
      <c:layout>
        <c:manualLayout>
          <c:xMode val="edge"/>
          <c:yMode val="edge"/>
          <c:x val="0"/>
          <c:y val="9.5906430517720895E-2"/>
          <c:w val="1"/>
          <c:h val="5.5555555555555552E-2"/>
        </c:manualLayout>
      </c:layout>
      <c:overlay val="0"/>
      <c:spPr>
        <a:noFill/>
        <a:ln>
          <a:noFill/>
        </a:ln>
        <a:effectLst/>
      </c:spPr>
      <c:txPr>
        <a:bodyPr rot="0" spcFirstLastPara="1" vertOverflow="ellipsis" vert="horz" wrap="square" anchor="ctr" anchorCtr="1"/>
        <a:lstStyle/>
        <a:p>
          <a:pPr>
            <a:defRPr sz="950" b="0" i="0" u="none" strike="noStrike" kern="1200" baseline="0">
              <a:solidFill>
                <a:srgbClr val="010000"/>
              </a:solidFill>
              <a:latin typeface="Arial" panose="020B06040202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rgbClr val="FFFFFF"/>
    </a:solidFill>
    <a:ln w="9525" cap="flat" cmpd="sng" algn="ctr">
      <a:noFill/>
      <a:round/>
    </a:ln>
    <a:effectLst/>
    <a:extLst>
      <a:ext uri="{91240B29-F687-4F45-9708-019B960494DF}">
        <a14:hiddenLine xmlns:a14="http://schemas.microsoft.com/office/drawing/2010/main" w="9525" cap="flat" cmpd="sng" algn="ctr">
          <a:solidFill>
            <a:sysClr val="windowText" lastClr="000000">
              <a:lumMod val="15000"/>
              <a:lumOff val="85000"/>
            </a:sysClr>
          </a:solidFill>
          <a:round/>
        </a14:hiddenLine>
      </a:ext>
    </a:extLst>
  </c:spPr>
  <c:txPr>
    <a:bodyPr/>
    <a:lstStyle/>
    <a:p>
      <a:pPr>
        <a:defRPr/>
      </a:pPr>
      <a:endParaRPr lang="en-US"/>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06690021185368E-2"/>
          <c:y val="0.17796058387438413"/>
          <c:w val="0.86918260992169383"/>
          <c:h val="0.74931528295805128"/>
        </c:manualLayout>
      </c:layout>
      <c:barChart>
        <c:barDir val="col"/>
        <c:grouping val="stacked"/>
        <c:varyColors val="0"/>
        <c:ser>
          <c:idx val="0"/>
          <c:order val="0"/>
          <c:tx>
            <c:strRef>
              <c:f>cUSLoadings!$J$5</c:f>
              <c:strCache>
                <c:ptCount val="1"/>
                <c:pt idx="0">
                  <c:v>China</c:v>
                </c:pt>
              </c:strCache>
            </c:strRef>
          </c:tx>
          <c:spPr>
            <a:solidFill>
              <a:srgbClr val="006D89"/>
            </a:solidFill>
            <a:ln w="25400">
              <a:noFill/>
            </a:ln>
          </c:spPr>
          <c:invertIfNegative val="0"/>
          <c:cat>
            <c:numRef>
              <c:f>cUSLoadings!$K$4:$AC$4</c:f>
              <c:numCache>
                <c:formatCode>[$-409]mmm\-yy;@</c:formatCode>
                <c:ptCount val="19"/>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pt idx="12">
                  <c:v>45658</c:v>
                </c:pt>
                <c:pt idx="13">
                  <c:v>45689</c:v>
                </c:pt>
                <c:pt idx="14">
                  <c:v>45717</c:v>
                </c:pt>
                <c:pt idx="15">
                  <c:v>45748</c:v>
                </c:pt>
                <c:pt idx="16">
                  <c:v>45778</c:v>
                </c:pt>
                <c:pt idx="17">
                  <c:v>45809</c:v>
                </c:pt>
                <c:pt idx="18">
                  <c:v>45839</c:v>
                </c:pt>
              </c:numCache>
            </c:numRef>
          </c:cat>
          <c:val>
            <c:numRef>
              <c:f>cUSLoadings!$K$5:$AC$5</c:f>
              <c:numCache>
                <c:formatCode>_-* #,##0.0_-;\-* #,##0.0_-;_-* "-"??_-;_-@_-</c:formatCode>
                <c:ptCount val="19"/>
                <c:pt idx="0">
                  <c:v>1.526883</c:v>
                </c:pt>
                <c:pt idx="1">
                  <c:v>1.6985440000000001</c:v>
                </c:pt>
                <c:pt idx="2">
                  <c:v>1.765773</c:v>
                </c:pt>
                <c:pt idx="3">
                  <c:v>1.701417</c:v>
                </c:pt>
                <c:pt idx="4">
                  <c:v>2.1202679999999998</c:v>
                </c:pt>
                <c:pt idx="5">
                  <c:v>2.3932790000000002</c:v>
                </c:pt>
                <c:pt idx="6">
                  <c:v>1.7916570000000001</c:v>
                </c:pt>
                <c:pt idx="7">
                  <c:v>2.2242519999999999</c:v>
                </c:pt>
                <c:pt idx="8">
                  <c:v>1.8352820000000001</c:v>
                </c:pt>
                <c:pt idx="9">
                  <c:v>1.710852</c:v>
                </c:pt>
                <c:pt idx="10">
                  <c:v>2.0162710000000001</c:v>
                </c:pt>
                <c:pt idx="11">
                  <c:v>2.1029390000000001</c:v>
                </c:pt>
                <c:pt idx="12">
                  <c:v>1.803679</c:v>
                </c:pt>
                <c:pt idx="13">
                  <c:v>1.67693</c:v>
                </c:pt>
                <c:pt idx="14">
                  <c:v>2.2799070000000001</c:v>
                </c:pt>
                <c:pt idx="15">
                  <c:v>1.060656</c:v>
                </c:pt>
                <c:pt idx="16">
                  <c:v>0.81650100000000003</c:v>
                </c:pt>
                <c:pt idx="17">
                  <c:v>0.72622200000000003</c:v>
                </c:pt>
                <c:pt idx="18">
                  <c:v>0.61072700000000002</c:v>
                </c:pt>
              </c:numCache>
            </c:numRef>
          </c:val>
          <c:extLst>
            <c:ext xmlns:c16="http://schemas.microsoft.com/office/drawing/2014/chart" uri="{C3380CC4-5D6E-409C-BE32-E72D297353CC}">
              <c16:uniqueId val="{00000000-7022-4F7A-B257-B91945F8B95E}"/>
            </c:ext>
          </c:extLst>
        </c:ser>
        <c:ser>
          <c:idx val="9"/>
          <c:order val="1"/>
          <c:tx>
            <c:strRef>
              <c:f>cUSLoadings!$J$14</c:f>
              <c:strCache>
                <c:ptCount val="1"/>
                <c:pt idx="0">
                  <c:v>Others</c:v>
                </c:pt>
              </c:strCache>
            </c:strRef>
          </c:tx>
          <c:spPr>
            <a:solidFill>
              <a:srgbClr val="DC7900"/>
            </a:solidFill>
          </c:spPr>
          <c:invertIfNegative val="0"/>
          <c:cat>
            <c:numRef>
              <c:f>cUSLoadings!$K$4:$AC$4</c:f>
              <c:numCache>
                <c:formatCode>[$-409]mmm\-yy;@</c:formatCode>
                <c:ptCount val="19"/>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pt idx="12">
                  <c:v>45658</c:v>
                </c:pt>
                <c:pt idx="13">
                  <c:v>45689</c:v>
                </c:pt>
                <c:pt idx="14">
                  <c:v>45717</c:v>
                </c:pt>
                <c:pt idx="15">
                  <c:v>45748</c:v>
                </c:pt>
                <c:pt idx="16">
                  <c:v>45778</c:v>
                </c:pt>
                <c:pt idx="17">
                  <c:v>45809</c:v>
                </c:pt>
                <c:pt idx="18">
                  <c:v>45839</c:v>
                </c:pt>
              </c:numCache>
            </c:numRef>
          </c:cat>
          <c:val>
            <c:numRef>
              <c:f>cUSLoadings!$K$14:$AC$14</c:f>
              <c:numCache>
                <c:formatCode>_-* #,##0_-;\-* #,##0_-;_-* "-"??_-;_-@_-</c:formatCode>
                <c:ptCount val="19"/>
                <c:pt idx="0">
                  <c:v>1.750848</c:v>
                </c:pt>
                <c:pt idx="1">
                  <c:v>1.910182</c:v>
                </c:pt>
                <c:pt idx="2">
                  <c:v>1.948213</c:v>
                </c:pt>
                <c:pt idx="3">
                  <c:v>1.8904000000000001</c:v>
                </c:pt>
                <c:pt idx="4">
                  <c:v>1.851356</c:v>
                </c:pt>
                <c:pt idx="5">
                  <c:v>1.7610790000000001</c:v>
                </c:pt>
                <c:pt idx="6">
                  <c:v>1.6329020000000001</c:v>
                </c:pt>
                <c:pt idx="7">
                  <c:v>1.8961809999999999</c:v>
                </c:pt>
                <c:pt idx="8">
                  <c:v>1.6210979999999999</c:v>
                </c:pt>
                <c:pt idx="9">
                  <c:v>1.7622960000000001</c:v>
                </c:pt>
                <c:pt idx="10">
                  <c:v>1.774432</c:v>
                </c:pt>
                <c:pt idx="11">
                  <c:v>1.6372979999999999</c:v>
                </c:pt>
                <c:pt idx="12">
                  <c:v>1.8628910000000001</c:v>
                </c:pt>
                <c:pt idx="13">
                  <c:v>1.928658</c:v>
                </c:pt>
                <c:pt idx="14">
                  <c:v>1.9267069999999999</c:v>
                </c:pt>
                <c:pt idx="15">
                  <c:v>2.4453999999999998</c:v>
                </c:pt>
                <c:pt idx="16">
                  <c:v>2.5618120000000002</c:v>
                </c:pt>
                <c:pt idx="17">
                  <c:v>1.9634640000000001</c:v>
                </c:pt>
                <c:pt idx="18">
                  <c:v>1.433878</c:v>
                </c:pt>
              </c:numCache>
            </c:numRef>
          </c:val>
          <c:extLst>
            <c:ext xmlns:c16="http://schemas.microsoft.com/office/drawing/2014/chart" uri="{C3380CC4-5D6E-409C-BE32-E72D297353CC}">
              <c16:uniqueId val="{00000001-7022-4F7A-B257-B91945F8B95E}"/>
            </c:ext>
          </c:extLst>
        </c:ser>
        <c:ser>
          <c:idx val="1"/>
          <c:order val="2"/>
          <c:tx>
            <c:strRef>
              <c:f>cUSLoadings!$J$6</c:f>
              <c:strCache>
                <c:ptCount val="1"/>
                <c:pt idx="0">
                  <c:v>South Korea</c:v>
                </c:pt>
              </c:strCache>
            </c:strRef>
          </c:tx>
          <c:spPr>
            <a:solidFill>
              <a:srgbClr val="B92051"/>
            </a:solidFill>
            <a:ln w="25400">
              <a:noFill/>
            </a:ln>
          </c:spPr>
          <c:invertIfNegative val="0"/>
          <c:cat>
            <c:numRef>
              <c:f>cUSLoadings!$K$4:$AC$4</c:f>
              <c:numCache>
                <c:formatCode>[$-409]mmm\-yy;@</c:formatCode>
                <c:ptCount val="19"/>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pt idx="12">
                  <c:v>45658</c:v>
                </c:pt>
                <c:pt idx="13">
                  <c:v>45689</c:v>
                </c:pt>
                <c:pt idx="14">
                  <c:v>45717</c:v>
                </c:pt>
                <c:pt idx="15">
                  <c:v>45748</c:v>
                </c:pt>
                <c:pt idx="16">
                  <c:v>45778</c:v>
                </c:pt>
                <c:pt idx="17">
                  <c:v>45809</c:v>
                </c:pt>
                <c:pt idx="18">
                  <c:v>45839</c:v>
                </c:pt>
              </c:numCache>
            </c:numRef>
          </c:cat>
          <c:val>
            <c:numRef>
              <c:f>cUSLoadings!$K$6:$AC$6</c:f>
              <c:numCache>
                <c:formatCode>_-* #,##0.0_-;\-* #,##0.0_-;_-* "-"??_-;_-@_-</c:formatCode>
                <c:ptCount val="19"/>
                <c:pt idx="0">
                  <c:v>0.613012</c:v>
                </c:pt>
                <c:pt idx="1">
                  <c:v>0.68936299999999995</c:v>
                </c:pt>
                <c:pt idx="2">
                  <c:v>0.68808999999999998</c:v>
                </c:pt>
                <c:pt idx="3">
                  <c:v>0.73205399999999998</c:v>
                </c:pt>
                <c:pt idx="4">
                  <c:v>0.64402199999999998</c:v>
                </c:pt>
                <c:pt idx="5">
                  <c:v>0.53557699999999997</c:v>
                </c:pt>
                <c:pt idx="6">
                  <c:v>0.74307199999999995</c:v>
                </c:pt>
                <c:pt idx="7">
                  <c:v>0.81052599999999997</c:v>
                </c:pt>
                <c:pt idx="8">
                  <c:v>0.76434299999999999</c:v>
                </c:pt>
                <c:pt idx="9">
                  <c:v>0.72425499999999998</c:v>
                </c:pt>
                <c:pt idx="10">
                  <c:v>0.417603</c:v>
                </c:pt>
                <c:pt idx="11">
                  <c:v>0.63532599999999995</c:v>
                </c:pt>
                <c:pt idx="12">
                  <c:v>0.61611199999999999</c:v>
                </c:pt>
                <c:pt idx="13">
                  <c:v>0.37172699999999997</c:v>
                </c:pt>
                <c:pt idx="14">
                  <c:v>0.43606800000000001</c:v>
                </c:pt>
                <c:pt idx="15">
                  <c:v>0.73767400000000005</c:v>
                </c:pt>
                <c:pt idx="16">
                  <c:v>0.68124700000000005</c:v>
                </c:pt>
                <c:pt idx="17">
                  <c:v>0.67455100000000001</c:v>
                </c:pt>
                <c:pt idx="18">
                  <c:v>0.42401299999999997</c:v>
                </c:pt>
              </c:numCache>
            </c:numRef>
          </c:val>
          <c:extLst xmlns:c15="http://schemas.microsoft.com/office/drawing/2012/chart">
            <c:ext xmlns:c16="http://schemas.microsoft.com/office/drawing/2014/chart" uri="{C3380CC4-5D6E-409C-BE32-E72D297353CC}">
              <c16:uniqueId val="{00000002-7022-4F7A-B257-B91945F8B95E}"/>
            </c:ext>
          </c:extLst>
        </c:ser>
        <c:ser>
          <c:idx val="2"/>
          <c:order val="3"/>
          <c:tx>
            <c:strRef>
              <c:f>cUSLoadings!$J$7</c:f>
              <c:strCache>
                <c:ptCount val="1"/>
                <c:pt idx="0">
                  <c:v>Japan</c:v>
                </c:pt>
              </c:strCache>
            </c:strRef>
          </c:tx>
          <c:spPr>
            <a:solidFill>
              <a:srgbClr val="501555"/>
            </a:solidFill>
            <a:ln w="25400">
              <a:noFill/>
            </a:ln>
          </c:spPr>
          <c:invertIfNegative val="0"/>
          <c:cat>
            <c:numRef>
              <c:f>cUSLoadings!$K$4:$AC$4</c:f>
              <c:numCache>
                <c:formatCode>[$-409]mmm\-yy;@</c:formatCode>
                <c:ptCount val="19"/>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pt idx="12">
                  <c:v>45658</c:v>
                </c:pt>
                <c:pt idx="13">
                  <c:v>45689</c:v>
                </c:pt>
                <c:pt idx="14">
                  <c:v>45717</c:v>
                </c:pt>
                <c:pt idx="15">
                  <c:v>45748</c:v>
                </c:pt>
                <c:pt idx="16">
                  <c:v>45778</c:v>
                </c:pt>
                <c:pt idx="17">
                  <c:v>45809</c:v>
                </c:pt>
                <c:pt idx="18">
                  <c:v>45839</c:v>
                </c:pt>
              </c:numCache>
            </c:numRef>
          </c:cat>
          <c:val>
            <c:numRef>
              <c:f>cUSLoadings!$K$7:$AC$7</c:f>
              <c:numCache>
                <c:formatCode>_-* #,##0.0_-;\-* #,##0.0_-;_-* "-"??_-;_-@_-</c:formatCode>
                <c:ptCount val="19"/>
                <c:pt idx="0">
                  <c:v>0.65467500000000001</c:v>
                </c:pt>
                <c:pt idx="1">
                  <c:v>0.51798900000000003</c:v>
                </c:pt>
                <c:pt idx="2">
                  <c:v>0.45132899999999998</c:v>
                </c:pt>
                <c:pt idx="3">
                  <c:v>0.43810300000000002</c:v>
                </c:pt>
                <c:pt idx="4">
                  <c:v>0.386073</c:v>
                </c:pt>
                <c:pt idx="5">
                  <c:v>0.41164699999999999</c:v>
                </c:pt>
                <c:pt idx="6">
                  <c:v>0.46185100000000001</c:v>
                </c:pt>
                <c:pt idx="7">
                  <c:v>0.42603999999999997</c:v>
                </c:pt>
                <c:pt idx="8">
                  <c:v>0.55941099999999999</c:v>
                </c:pt>
                <c:pt idx="9">
                  <c:v>0.64002000000000003</c:v>
                </c:pt>
                <c:pt idx="10">
                  <c:v>0.779416</c:v>
                </c:pt>
                <c:pt idx="11">
                  <c:v>0.68925700000000001</c:v>
                </c:pt>
                <c:pt idx="12">
                  <c:v>0.56335400000000002</c:v>
                </c:pt>
                <c:pt idx="13">
                  <c:v>0.64886699999999997</c:v>
                </c:pt>
                <c:pt idx="14">
                  <c:v>0.59511599999999998</c:v>
                </c:pt>
                <c:pt idx="15">
                  <c:v>0.71171799999999996</c:v>
                </c:pt>
                <c:pt idx="16">
                  <c:v>0.69823100000000005</c:v>
                </c:pt>
                <c:pt idx="17">
                  <c:v>0.745058</c:v>
                </c:pt>
                <c:pt idx="18">
                  <c:v>1.023236</c:v>
                </c:pt>
              </c:numCache>
            </c:numRef>
          </c:val>
          <c:extLst>
            <c:ext xmlns:c16="http://schemas.microsoft.com/office/drawing/2014/chart" uri="{C3380CC4-5D6E-409C-BE32-E72D297353CC}">
              <c16:uniqueId val="{00000003-7022-4F7A-B257-B91945F8B95E}"/>
            </c:ext>
          </c:extLst>
        </c:ser>
        <c:ser>
          <c:idx val="3"/>
          <c:order val="4"/>
          <c:tx>
            <c:strRef>
              <c:f>cUSLoadings!$J$8</c:f>
              <c:strCache>
                <c:ptCount val="1"/>
                <c:pt idx="0">
                  <c:v>Mexico</c:v>
                </c:pt>
              </c:strCache>
            </c:strRef>
          </c:tx>
          <c:spPr>
            <a:solidFill>
              <a:srgbClr val="0F9E7A"/>
            </a:solidFill>
            <a:ln w="25400">
              <a:noFill/>
            </a:ln>
          </c:spPr>
          <c:invertIfNegative val="0"/>
          <c:cat>
            <c:numRef>
              <c:f>cUSLoadings!$K$4:$AC$4</c:f>
              <c:numCache>
                <c:formatCode>[$-409]mmm\-yy;@</c:formatCode>
                <c:ptCount val="19"/>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pt idx="12">
                  <c:v>45658</c:v>
                </c:pt>
                <c:pt idx="13">
                  <c:v>45689</c:v>
                </c:pt>
                <c:pt idx="14">
                  <c:v>45717</c:v>
                </c:pt>
                <c:pt idx="15">
                  <c:v>45748</c:v>
                </c:pt>
                <c:pt idx="16">
                  <c:v>45778</c:v>
                </c:pt>
                <c:pt idx="17">
                  <c:v>45809</c:v>
                </c:pt>
                <c:pt idx="18">
                  <c:v>45839</c:v>
                </c:pt>
              </c:numCache>
            </c:numRef>
          </c:cat>
          <c:val>
            <c:numRef>
              <c:f>cUSLoadings!$K$8:$AC$8</c:f>
              <c:numCache>
                <c:formatCode>_-* #,##0.0_-;\-* #,##0.0_-;_-* "-"??_-;_-@_-</c:formatCode>
                <c:ptCount val="19"/>
                <c:pt idx="0">
                  <c:v>0.3095</c:v>
                </c:pt>
                <c:pt idx="1">
                  <c:v>0.35164600000000001</c:v>
                </c:pt>
                <c:pt idx="2">
                  <c:v>0.35566300000000001</c:v>
                </c:pt>
                <c:pt idx="3">
                  <c:v>0.30671599999999999</c:v>
                </c:pt>
                <c:pt idx="4">
                  <c:v>0.35195799999999999</c:v>
                </c:pt>
                <c:pt idx="5">
                  <c:v>0.30436099999999999</c:v>
                </c:pt>
                <c:pt idx="6">
                  <c:v>0.32317899999999999</c:v>
                </c:pt>
                <c:pt idx="7">
                  <c:v>0.34735199999999999</c:v>
                </c:pt>
                <c:pt idx="8">
                  <c:v>0.43473099999999998</c:v>
                </c:pt>
                <c:pt idx="9">
                  <c:v>0.38794499999999998</c:v>
                </c:pt>
                <c:pt idx="10">
                  <c:v>0.387268</c:v>
                </c:pt>
                <c:pt idx="11">
                  <c:v>0.48231600000000002</c:v>
                </c:pt>
                <c:pt idx="12">
                  <c:v>0.398868</c:v>
                </c:pt>
                <c:pt idx="13">
                  <c:v>0.29672500000000002</c:v>
                </c:pt>
                <c:pt idx="14">
                  <c:v>0.42084700000000003</c:v>
                </c:pt>
                <c:pt idx="15">
                  <c:v>0.38488699999999998</c:v>
                </c:pt>
                <c:pt idx="16">
                  <c:v>0.36195699999999997</c:v>
                </c:pt>
                <c:pt idx="17">
                  <c:v>0.35855199999999998</c:v>
                </c:pt>
                <c:pt idx="18">
                  <c:v>0.27070899999999998</c:v>
                </c:pt>
              </c:numCache>
            </c:numRef>
          </c:val>
          <c:extLst>
            <c:ext xmlns:c16="http://schemas.microsoft.com/office/drawing/2014/chart" uri="{C3380CC4-5D6E-409C-BE32-E72D297353CC}">
              <c16:uniqueId val="{00000004-7022-4F7A-B257-B91945F8B95E}"/>
            </c:ext>
          </c:extLst>
        </c:ser>
        <c:ser>
          <c:idx val="4"/>
          <c:order val="5"/>
          <c:tx>
            <c:strRef>
              <c:f>cUSLoadings!$J$9</c:f>
              <c:strCache>
                <c:ptCount val="1"/>
                <c:pt idx="0">
                  <c:v>Indonesia</c:v>
                </c:pt>
              </c:strCache>
            </c:strRef>
          </c:tx>
          <c:spPr>
            <a:solidFill>
              <a:srgbClr val="00495B"/>
            </a:solidFill>
            <a:ln w="25400">
              <a:noFill/>
            </a:ln>
          </c:spPr>
          <c:invertIfNegative val="0"/>
          <c:cat>
            <c:numRef>
              <c:f>cUSLoadings!$K$4:$AC$4</c:f>
              <c:numCache>
                <c:formatCode>[$-409]mmm\-yy;@</c:formatCode>
                <c:ptCount val="19"/>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pt idx="12">
                  <c:v>45658</c:v>
                </c:pt>
                <c:pt idx="13">
                  <c:v>45689</c:v>
                </c:pt>
                <c:pt idx="14">
                  <c:v>45717</c:v>
                </c:pt>
                <c:pt idx="15">
                  <c:v>45748</c:v>
                </c:pt>
                <c:pt idx="16">
                  <c:v>45778</c:v>
                </c:pt>
                <c:pt idx="17">
                  <c:v>45809</c:v>
                </c:pt>
                <c:pt idx="18">
                  <c:v>45839</c:v>
                </c:pt>
              </c:numCache>
            </c:numRef>
          </c:cat>
          <c:val>
            <c:numRef>
              <c:f>cUSLoadings!$K$9:$AC$9</c:f>
              <c:numCache>
                <c:formatCode>_-* #,##0.0_-;\-* #,##0.0_-;_-* "-"??_-;_-@_-</c:formatCode>
                <c:ptCount val="19"/>
                <c:pt idx="0">
                  <c:v>0.20882100000000001</c:v>
                </c:pt>
                <c:pt idx="1">
                  <c:v>0.28565200000000002</c:v>
                </c:pt>
                <c:pt idx="2">
                  <c:v>0.32866000000000001</c:v>
                </c:pt>
                <c:pt idx="3">
                  <c:v>0.37799700000000003</c:v>
                </c:pt>
                <c:pt idx="4">
                  <c:v>0.27281699999999998</c:v>
                </c:pt>
                <c:pt idx="5">
                  <c:v>0.33185500000000001</c:v>
                </c:pt>
                <c:pt idx="6">
                  <c:v>0.21801499999999999</c:v>
                </c:pt>
                <c:pt idx="7">
                  <c:v>0.41757899999999998</c:v>
                </c:pt>
                <c:pt idx="8">
                  <c:v>0.32862000000000002</c:v>
                </c:pt>
                <c:pt idx="9">
                  <c:v>0.43331599999999998</c:v>
                </c:pt>
                <c:pt idx="10">
                  <c:v>0.377054</c:v>
                </c:pt>
                <c:pt idx="11">
                  <c:v>0.33314199999999999</c:v>
                </c:pt>
                <c:pt idx="12">
                  <c:v>0.47525000000000001</c:v>
                </c:pt>
                <c:pt idx="13">
                  <c:v>0.282196</c:v>
                </c:pt>
                <c:pt idx="14">
                  <c:v>0.30904599999999999</c:v>
                </c:pt>
                <c:pt idx="15">
                  <c:v>0.38616699999999998</c:v>
                </c:pt>
                <c:pt idx="16">
                  <c:v>0.42920000000000003</c:v>
                </c:pt>
                <c:pt idx="17">
                  <c:v>0.44033499999999998</c:v>
                </c:pt>
                <c:pt idx="18">
                  <c:v>0.48195700000000002</c:v>
                </c:pt>
              </c:numCache>
            </c:numRef>
          </c:val>
          <c:extLst>
            <c:ext xmlns:c16="http://schemas.microsoft.com/office/drawing/2014/chart" uri="{C3380CC4-5D6E-409C-BE32-E72D297353CC}">
              <c16:uniqueId val="{00000005-7022-4F7A-B257-B91945F8B95E}"/>
            </c:ext>
          </c:extLst>
        </c:ser>
        <c:ser>
          <c:idx val="5"/>
          <c:order val="6"/>
          <c:tx>
            <c:strRef>
              <c:f>cUSLoadings!$J$10</c:f>
              <c:strCache>
                <c:ptCount val="1"/>
                <c:pt idx="0">
                  <c:v>Netherlands</c:v>
                </c:pt>
              </c:strCache>
            </c:strRef>
          </c:tx>
          <c:spPr>
            <a:solidFill>
              <a:srgbClr val="C94100"/>
            </a:solidFill>
            <a:ln w="25400">
              <a:noFill/>
            </a:ln>
          </c:spPr>
          <c:invertIfNegative val="0"/>
          <c:cat>
            <c:numRef>
              <c:f>cUSLoadings!$K$4:$AC$4</c:f>
              <c:numCache>
                <c:formatCode>[$-409]mmm\-yy;@</c:formatCode>
                <c:ptCount val="19"/>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pt idx="12">
                  <c:v>45658</c:v>
                </c:pt>
                <c:pt idx="13">
                  <c:v>45689</c:v>
                </c:pt>
                <c:pt idx="14">
                  <c:v>45717</c:v>
                </c:pt>
                <c:pt idx="15">
                  <c:v>45748</c:v>
                </c:pt>
                <c:pt idx="16">
                  <c:v>45778</c:v>
                </c:pt>
                <c:pt idx="17">
                  <c:v>45809</c:v>
                </c:pt>
                <c:pt idx="18">
                  <c:v>45839</c:v>
                </c:pt>
              </c:numCache>
            </c:numRef>
          </c:cat>
          <c:val>
            <c:numRef>
              <c:f>cUSLoadings!$K$10:$AC$10</c:f>
              <c:numCache>
                <c:formatCode>_-* #,##0.0_-;\-* #,##0.0_-;_-* "-"??_-;_-@_-</c:formatCode>
                <c:ptCount val="19"/>
                <c:pt idx="0">
                  <c:v>0.201129</c:v>
                </c:pt>
                <c:pt idx="1">
                  <c:v>0.31588100000000002</c:v>
                </c:pt>
                <c:pt idx="2">
                  <c:v>0.16083900000000001</c:v>
                </c:pt>
                <c:pt idx="3">
                  <c:v>0.227992</c:v>
                </c:pt>
                <c:pt idx="4">
                  <c:v>0.14504900000000001</c:v>
                </c:pt>
                <c:pt idx="5">
                  <c:v>0.158938</c:v>
                </c:pt>
                <c:pt idx="6">
                  <c:v>0.169262</c:v>
                </c:pt>
                <c:pt idx="7">
                  <c:v>0.20330500000000001</c:v>
                </c:pt>
                <c:pt idx="8">
                  <c:v>0.25256400000000001</c:v>
                </c:pt>
                <c:pt idx="9">
                  <c:v>0.23130700000000001</c:v>
                </c:pt>
                <c:pt idx="10">
                  <c:v>0.25005899999999998</c:v>
                </c:pt>
                <c:pt idx="11">
                  <c:v>0.19118199999999999</c:v>
                </c:pt>
                <c:pt idx="12">
                  <c:v>0.29918</c:v>
                </c:pt>
                <c:pt idx="13">
                  <c:v>0.21826599999999999</c:v>
                </c:pt>
                <c:pt idx="14">
                  <c:v>0.28648899999999999</c:v>
                </c:pt>
                <c:pt idx="15">
                  <c:v>0.24363000000000001</c:v>
                </c:pt>
                <c:pt idx="16">
                  <c:v>0.21224699999999999</c:v>
                </c:pt>
                <c:pt idx="17">
                  <c:v>0.182841</c:v>
                </c:pt>
                <c:pt idx="18">
                  <c:v>0.167376</c:v>
                </c:pt>
              </c:numCache>
            </c:numRef>
          </c:val>
          <c:extLst>
            <c:ext xmlns:c16="http://schemas.microsoft.com/office/drawing/2014/chart" uri="{C3380CC4-5D6E-409C-BE32-E72D297353CC}">
              <c16:uniqueId val="{00000006-7022-4F7A-B257-B91945F8B95E}"/>
            </c:ext>
          </c:extLst>
        </c:ser>
        <c:ser>
          <c:idx val="6"/>
          <c:order val="7"/>
          <c:tx>
            <c:strRef>
              <c:f>cUSLoadings!$J$11</c:f>
              <c:strCache>
                <c:ptCount val="1"/>
                <c:pt idx="0">
                  <c:v>Morocco</c:v>
                </c:pt>
              </c:strCache>
            </c:strRef>
          </c:tx>
          <c:spPr>
            <a:solidFill>
              <a:srgbClr val="1D3BAA"/>
            </a:solidFill>
          </c:spPr>
          <c:invertIfNegative val="0"/>
          <c:cat>
            <c:numRef>
              <c:f>cUSLoadings!$K$4:$AC$4</c:f>
              <c:numCache>
                <c:formatCode>[$-409]mmm\-yy;@</c:formatCode>
                <c:ptCount val="19"/>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pt idx="12">
                  <c:v>45658</c:v>
                </c:pt>
                <c:pt idx="13">
                  <c:v>45689</c:v>
                </c:pt>
                <c:pt idx="14">
                  <c:v>45717</c:v>
                </c:pt>
                <c:pt idx="15">
                  <c:v>45748</c:v>
                </c:pt>
                <c:pt idx="16">
                  <c:v>45778</c:v>
                </c:pt>
                <c:pt idx="17">
                  <c:v>45809</c:v>
                </c:pt>
                <c:pt idx="18">
                  <c:v>45839</c:v>
                </c:pt>
              </c:numCache>
            </c:numRef>
          </c:cat>
          <c:val>
            <c:numRef>
              <c:f>cUSLoadings!$K$11:$AC$11</c:f>
              <c:numCache>
                <c:formatCode>_-* #,##0.0_-;\-* #,##0.0_-;_-* "-"??_-;_-@_-</c:formatCode>
                <c:ptCount val="19"/>
                <c:pt idx="0">
                  <c:v>0.15016199999999999</c:v>
                </c:pt>
                <c:pt idx="1">
                  <c:v>0.22235199999999999</c:v>
                </c:pt>
                <c:pt idx="2">
                  <c:v>0.22380700000000001</c:v>
                </c:pt>
                <c:pt idx="3">
                  <c:v>0.17411099999999999</c:v>
                </c:pt>
                <c:pt idx="4">
                  <c:v>0.199653</c:v>
                </c:pt>
                <c:pt idx="5">
                  <c:v>0.19181699999999999</c:v>
                </c:pt>
                <c:pt idx="6">
                  <c:v>0.19956699999999999</c:v>
                </c:pt>
                <c:pt idx="7">
                  <c:v>0.24627599999999999</c:v>
                </c:pt>
                <c:pt idx="8">
                  <c:v>0.19587299999999999</c:v>
                </c:pt>
                <c:pt idx="9">
                  <c:v>0.23783000000000001</c:v>
                </c:pt>
                <c:pt idx="10">
                  <c:v>0.222774</c:v>
                </c:pt>
                <c:pt idx="11">
                  <c:v>0.19137599999999999</c:v>
                </c:pt>
                <c:pt idx="12">
                  <c:v>0.23177700000000001</c:v>
                </c:pt>
                <c:pt idx="13">
                  <c:v>0.169572</c:v>
                </c:pt>
                <c:pt idx="14">
                  <c:v>0.26922099999999999</c:v>
                </c:pt>
                <c:pt idx="15">
                  <c:v>0.17655599999999999</c:v>
                </c:pt>
                <c:pt idx="16">
                  <c:v>0.14896899999999999</c:v>
                </c:pt>
                <c:pt idx="17">
                  <c:v>0.216112</c:v>
                </c:pt>
                <c:pt idx="18">
                  <c:v>0.14480000000000001</c:v>
                </c:pt>
              </c:numCache>
            </c:numRef>
          </c:val>
          <c:extLst>
            <c:ext xmlns:c16="http://schemas.microsoft.com/office/drawing/2014/chart" uri="{C3380CC4-5D6E-409C-BE32-E72D297353CC}">
              <c16:uniqueId val="{00000007-7022-4F7A-B257-B91945F8B95E}"/>
            </c:ext>
          </c:extLst>
        </c:ser>
        <c:ser>
          <c:idx val="7"/>
          <c:order val="8"/>
          <c:tx>
            <c:strRef>
              <c:f>cUSLoadings!$J$12</c:f>
              <c:strCache>
                <c:ptCount val="1"/>
                <c:pt idx="0">
                  <c:v>Belgium</c:v>
                </c:pt>
              </c:strCache>
            </c:strRef>
          </c:tx>
          <c:spPr>
            <a:solidFill>
              <a:srgbClr val="CD6083"/>
            </a:solidFill>
          </c:spPr>
          <c:invertIfNegative val="0"/>
          <c:cat>
            <c:numRef>
              <c:f>cUSLoadings!$K$4:$AC$4</c:f>
              <c:numCache>
                <c:formatCode>[$-409]mmm\-yy;@</c:formatCode>
                <c:ptCount val="19"/>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pt idx="12">
                  <c:v>45658</c:v>
                </c:pt>
                <c:pt idx="13">
                  <c:v>45689</c:v>
                </c:pt>
                <c:pt idx="14">
                  <c:v>45717</c:v>
                </c:pt>
                <c:pt idx="15">
                  <c:v>45748</c:v>
                </c:pt>
                <c:pt idx="16">
                  <c:v>45778</c:v>
                </c:pt>
                <c:pt idx="17">
                  <c:v>45809</c:v>
                </c:pt>
                <c:pt idx="18">
                  <c:v>45839</c:v>
                </c:pt>
              </c:numCache>
            </c:numRef>
          </c:cat>
          <c:val>
            <c:numRef>
              <c:f>cUSLoadings!$K$12:$AC$12</c:f>
              <c:numCache>
                <c:formatCode>_-* #,##0.0_-;\-* #,##0.0_-;_-* "-"??_-;_-@_-</c:formatCode>
                <c:ptCount val="19"/>
                <c:pt idx="0">
                  <c:v>0.15441299999999999</c:v>
                </c:pt>
                <c:pt idx="1">
                  <c:v>0.12504599999999999</c:v>
                </c:pt>
                <c:pt idx="2">
                  <c:v>0.12740499999999999</c:v>
                </c:pt>
                <c:pt idx="3">
                  <c:v>0.205594</c:v>
                </c:pt>
                <c:pt idx="4">
                  <c:v>0.11204799999999999</c:v>
                </c:pt>
                <c:pt idx="5">
                  <c:v>0.122973</c:v>
                </c:pt>
                <c:pt idx="6">
                  <c:v>0.19553499999999999</c:v>
                </c:pt>
                <c:pt idx="7">
                  <c:v>0.22530600000000001</c:v>
                </c:pt>
                <c:pt idx="8">
                  <c:v>0.21460099999999999</c:v>
                </c:pt>
                <c:pt idx="9">
                  <c:v>9.2234999999999998E-2</c:v>
                </c:pt>
                <c:pt idx="10">
                  <c:v>0.20374600000000001</c:v>
                </c:pt>
                <c:pt idx="11">
                  <c:v>0.106336</c:v>
                </c:pt>
                <c:pt idx="12">
                  <c:v>0.29765900000000001</c:v>
                </c:pt>
                <c:pt idx="13">
                  <c:v>0.187419</c:v>
                </c:pt>
                <c:pt idx="14">
                  <c:v>0.15396000000000001</c:v>
                </c:pt>
                <c:pt idx="15">
                  <c:v>0.25585799999999997</c:v>
                </c:pt>
                <c:pt idx="16">
                  <c:v>0.19822400000000001</c:v>
                </c:pt>
                <c:pt idx="17">
                  <c:v>0.272725</c:v>
                </c:pt>
                <c:pt idx="18">
                  <c:v>0.219746</c:v>
                </c:pt>
              </c:numCache>
            </c:numRef>
          </c:val>
          <c:extLst>
            <c:ext xmlns:c16="http://schemas.microsoft.com/office/drawing/2014/chart" uri="{C3380CC4-5D6E-409C-BE32-E72D297353CC}">
              <c16:uniqueId val="{00000008-7022-4F7A-B257-B91945F8B95E}"/>
            </c:ext>
          </c:extLst>
        </c:ser>
        <c:ser>
          <c:idx val="8"/>
          <c:order val="9"/>
          <c:tx>
            <c:strRef>
              <c:f>cUSLoadings!$J$13</c:f>
              <c:strCache>
                <c:ptCount val="1"/>
                <c:pt idx="0">
                  <c:v>India</c:v>
                </c:pt>
              </c:strCache>
            </c:strRef>
          </c:tx>
          <c:spPr>
            <a:solidFill>
              <a:srgbClr val="125E1F"/>
            </a:solidFill>
          </c:spPr>
          <c:invertIfNegative val="0"/>
          <c:cat>
            <c:numRef>
              <c:f>cUSLoadings!$K$4:$AC$4</c:f>
              <c:numCache>
                <c:formatCode>[$-409]mmm\-yy;@</c:formatCode>
                <c:ptCount val="19"/>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pt idx="12">
                  <c:v>45658</c:v>
                </c:pt>
                <c:pt idx="13">
                  <c:v>45689</c:v>
                </c:pt>
                <c:pt idx="14">
                  <c:v>45717</c:v>
                </c:pt>
                <c:pt idx="15">
                  <c:v>45748</c:v>
                </c:pt>
                <c:pt idx="16">
                  <c:v>45778</c:v>
                </c:pt>
                <c:pt idx="17">
                  <c:v>45809</c:v>
                </c:pt>
                <c:pt idx="18">
                  <c:v>45839</c:v>
                </c:pt>
              </c:numCache>
            </c:numRef>
          </c:cat>
          <c:val>
            <c:numRef>
              <c:f>cUSLoadings!$K$13:$AC$13</c:f>
              <c:numCache>
                <c:formatCode>_-* #,##0.0_-;\-* #,##0.0_-;_-* "-"??_-;_-@_-</c:formatCode>
                <c:ptCount val="19"/>
                <c:pt idx="0">
                  <c:v>0.180474</c:v>
                </c:pt>
                <c:pt idx="1">
                  <c:v>9.0233999999999995E-2</c:v>
                </c:pt>
                <c:pt idx="2">
                  <c:v>0.100109</c:v>
                </c:pt>
                <c:pt idx="3">
                  <c:v>0.11305900000000001</c:v>
                </c:pt>
                <c:pt idx="4">
                  <c:v>0.135347</c:v>
                </c:pt>
                <c:pt idx="5">
                  <c:v>9.0225E-2</c:v>
                </c:pt>
                <c:pt idx="6">
                  <c:v>4.5136000000000003E-2</c:v>
                </c:pt>
                <c:pt idx="7">
                  <c:v>0.18046300000000001</c:v>
                </c:pt>
                <c:pt idx="8">
                  <c:v>9.5772999999999997E-2</c:v>
                </c:pt>
                <c:pt idx="9">
                  <c:v>0.18321999999999999</c:v>
                </c:pt>
                <c:pt idx="10">
                  <c:v>0.14415</c:v>
                </c:pt>
                <c:pt idx="11">
                  <c:v>0.141569</c:v>
                </c:pt>
                <c:pt idx="12">
                  <c:v>0.135934</c:v>
                </c:pt>
                <c:pt idx="13">
                  <c:v>4.5116000000000003E-2</c:v>
                </c:pt>
                <c:pt idx="14">
                  <c:v>9.0245000000000006E-2</c:v>
                </c:pt>
                <c:pt idx="15">
                  <c:v>0.35683399999999998</c:v>
                </c:pt>
                <c:pt idx="16">
                  <c:v>0.485155</c:v>
                </c:pt>
                <c:pt idx="17">
                  <c:v>0.64965099999999998</c:v>
                </c:pt>
                <c:pt idx="18">
                  <c:v>6.0822000000000001E-2</c:v>
                </c:pt>
              </c:numCache>
            </c:numRef>
          </c:val>
          <c:extLst>
            <c:ext xmlns:c16="http://schemas.microsoft.com/office/drawing/2014/chart" uri="{C3380CC4-5D6E-409C-BE32-E72D297353CC}">
              <c16:uniqueId val="{00000009-7022-4F7A-B257-B91945F8B95E}"/>
            </c:ext>
          </c:extLst>
        </c:ser>
        <c:dLbls>
          <c:showLegendKey val="0"/>
          <c:showVal val="0"/>
          <c:showCatName val="0"/>
          <c:showSerName val="0"/>
          <c:showPercent val="0"/>
          <c:showBubbleSize val="0"/>
        </c:dLbls>
        <c:gapWidth val="50"/>
        <c:overlap val="100"/>
        <c:axId val="289852032"/>
        <c:axId val="289866112"/>
        <c:extLst/>
      </c:barChart>
      <c:lineChart>
        <c:grouping val="standard"/>
        <c:varyColors val="0"/>
        <c:ser>
          <c:idx val="10"/>
          <c:order val="10"/>
          <c:tx>
            <c:strRef>
              <c:f>cUSLoadings!$J$15</c:f>
              <c:strCache>
                <c:ptCount val="1"/>
                <c:pt idx="0">
                  <c:v>China Share</c:v>
                </c:pt>
              </c:strCache>
            </c:strRef>
          </c:tx>
          <c:spPr>
            <a:ln>
              <a:solidFill>
                <a:srgbClr val="929497"/>
              </a:solidFill>
            </a:ln>
          </c:spPr>
          <c:marker>
            <c:symbol val="none"/>
          </c:marker>
          <c:cat>
            <c:numRef>
              <c:f>cUSLoadings!$K$4:$AC$4</c:f>
              <c:numCache>
                <c:formatCode>[$-409]mmm\-yy;@</c:formatCode>
                <c:ptCount val="19"/>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pt idx="12">
                  <c:v>45658</c:v>
                </c:pt>
                <c:pt idx="13">
                  <c:v>45689</c:v>
                </c:pt>
                <c:pt idx="14">
                  <c:v>45717</c:v>
                </c:pt>
                <c:pt idx="15">
                  <c:v>45748</c:v>
                </c:pt>
                <c:pt idx="16">
                  <c:v>45778</c:v>
                </c:pt>
                <c:pt idx="17">
                  <c:v>45809</c:v>
                </c:pt>
                <c:pt idx="18">
                  <c:v>45839</c:v>
                </c:pt>
              </c:numCache>
            </c:numRef>
          </c:cat>
          <c:val>
            <c:numRef>
              <c:f>cUSLoadings!$K$15:$AC$15</c:f>
              <c:numCache>
                <c:formatCode>0%</c:formatCode>
                <c:ptCount val="19"/>
                <c:pt idx="0">
                  <c:v>0.26554870270301295</c:v>
                </c:pt>
                <c:pt idx="1">
                  <c:v>0.27365464405759471</c:v>
                </c:pt>
                <c:pt idx="2">
                  <c:v>0.28712278987844986</c:v>
                </c:pt>
                <c:pt idx="3">
                  <c:v>0.27587072957139619</c:v>
                </c:pt>
                <c:pt idx="4">
                  <c:v>0.34095633560721389</c:v>
                </c:pt>
                <c:pt idx="5">
                  <c:v>0.37978000082834118</c:v>
                </c:pt>
                <c:pt idx="6">
                  <c:v>0.30996582110994547</c:v>
                </c:pt>
                <c:pt idx="7">
                  <c:v>0.31878497064758765</c:v>
                </c:pt>
                <c:pt idx="8">
                  <c:v>0.29120847386412824</c:v>
                </c:pt>
                <c:pt idx="9">
                  <c:v>0.26718386026152863</c:v>
                </c:pt>
                <c:pt idx="10">
                  <c:v>0.30676108850860967</c:v>
                </c:pt>
                <c:pt idx="11">
                  <c:v>0.32299533954737258</c:v>
                </c:pt>
                <c:pt idx="12">
                  <c:v>0.26982182008358185</c:v>
                </c:pt>
                <c:pt idx="13">
                  <c:v>0.28786145544158109</c:v>
                </c:pt>
                <c:pt idx="14">
                  <c:v>0.33688530331109701</c:v>
                </c:pt>
                <c:pt idx="15">
                  <c:v>0.15691616686737542</c:v>
                </c:pt>
                <c:pt idx="16">
                  <c:v>0.12383342309286524</c:v>
                </c:pt>
                <c:pt idx="17">
                  <c:v>0.11657768964530281</c:v>
                </c:pt>
                <c:pt idx="18">
                  <c:v>0.12625463485143668</c:v>
                </c:pt>
              </c:numCache>
            </c:numRef>
          </c:val>
          <c:smooth val="0"/>
          <c:extLst>
            <c:ext xmlns:c16="http://schemas.microsoft.com/office/drawing/2014/chart" uri="{C3380CC4-5D6E-409C-BE32-E72D297353CC}">
              <c16:uniqueId val="{0000000A-7022-4F7A-B257-B91945F8B95E}"/>
            </c:ext>
          </c:extLst>
        </c:ser>
        <c:dLbls>
          <c:showLegendKey val="0"/>
          <c:showVal val="0"/>
          <c:showCatName val="0"/>
          <c:showSerName val="0"/>
          <c:showPercent val="0"/>
          <c:showBubbleSize val="0"/>
        </c:dLbls>
        <c:marker val="1"/>
        <c:smooth val="0"/>
        <c:axId val="1799518335"/>
        <c:axId val="1799526015"/>
      </c:lineChart>
      <c:dateAx>
        <c:axId val="289852032"/>
        <c:scaling>
          <c:orientation val="minMax"/>
        </c:scaling>
        <c:delete val="0"/>
        <c:axPos val="b"/>
        <c:numFmt formatCode="[$-409]mmm\-yy;@" sourceLinked="0"/>
        <c:majorTickMark val="none"/>
        <c:minorTickMark val="none"/>
        <c:tickLblPos val="nextTo"/>
        <c:spPr>
          <a:ln w="9525">
            <a:solidFill>
              <a:srgbClr val="A6A6A6"/>
            </a:solidFill>
            <a:prstDash val="solid"/>
          </a:ln>
        </c:spPr>
        <c:txPr>
          <a:bodyPr rot="0" vert="horz"/>
          <a:lstStyle/>
          <a:p>
            <a:pPr>
              <a:defRPr sz="1300" b="0">
                <a:solidFill>
                  <a:srgbClr val="010000"/>
                </a:solidFill>
                <a:latin typeface="Arial"/>
                <a:ea typeface="Arial"/>
                <a:cs typeface="Arial"/>
              </a:defRPr>
            </a:pPr>
            <a:endParaRPr lang="en-US"/>
          </a:p>
        </c:txPr>
        <c:crossAx val="289866112"/>
        <c:crosses val="autoZero"/>
        <c:auto val="1"/>
        <c:lblOffset val="100"/>
        <c:baseTimeUnit val="months"/>
      </c:dateAx>
      <c:valAx>
        <c:axId val="289866112"/>
        <c:scaling>
          <c:orientation val="minMax"/>
        </c:scaling>
        <c:delete val="0"/>
        <c:axPos val="l"/>
        <c:numFmt formatCode="#,##0" sourceLinked="0"/>
        <c:majorTickMark val="none"/>
        <c:minorTickMark val="none"/>
        <c:tickLblPos val="nextTo"/>
        <c:spPr>
          <a:ln w="9525">
            <a:solidFill>
              <a:srgbClr val="A6A6A6"/>
            </a:solidFill>
            <a:prstDash val="solid"/>
          </a:ln>
        </c:spPr>
        <c:txPr>
          <a:bodyPr/>
          <a:lstStyle/>
          <a:p>
            <a:pPr>
              <a:defRPr sz="1300" b="0">
                <a:solidFill>
                  <a:srgbClr val="010000"/>
                </a:solidFill>
                <a:latin typeface="Arial"/>
                <a:ea typeface="Arial"/>
                <a:cs typeface="Arial"/>
              </a:defRPr>
            </a:pPr>
            <a:endParaRPr lang="en-US"/>
          </a:p>
        </c:txPr>
        <c:crossAx val="289852032"/>
        <c:crosses val="autoZero"/>
        <c:crossBetween val="between"/>
      </c:valAx>
      <c:valAx>
        <c:axId val="1799526015"/>
        <c:scaling>
          <c:orientation val="minMax"/>
        </c:scaling>
        <c:delete val="0"/>
        <c:axPos val="r"/>
        <c:numFmt formatCode="0%" sourceLinked="1"/>
        <c:majorTickMark val="none"/>
        <c:minorTickMark val="none"/>
        <c:tickLblPos val="nextTo"/>
        <c:spPr>
          <a:ln>
            <a:solidFill>
              <a:srgbClr val="A6A6A6"/>
            </a:solidFill>
            <a:prstDash val="solid"/>
          </a:ln>
        </c:spPr>
        <c:txPr>
          <a:bodyPr/>
          <a:lstStyle/>
          <a:p>
            <a:pPr>
              <a:defRPr sz="1300" b="0">
                <a:solidFill>
                  <a:srgbClr val="010000"/>
                </a:solidFill>
                <a:latin typeface="Arial"/>
                <a:ea typeface="Arial"/>
                <a:cs typeface="Arial"/>
              </a:defRPr>
            </a:pPr>
            <a:endParaRPr lang="en-US"/>
          </a:p>
        </c:txPr>
        <c:crossAx val="1799518335"/>
        <c:crosses val="max"/>
        <c:crossBetween val="between"/>
      </c:valAx>
      <c:dateAx>
        <c:axId val="1799518335"/>
        <c:scaling>
          <c:orientation val="minMax"/>
        </c:scaling>
        <c:delete val="1"/>
        <c:axPos val="b"/>
        <c:numFmt formatCode="[$-409]mmm\-yy;@" sourceLinked="1"/>
        <c:majorTickMark val="out"/>
        <c:minorTickMark val="none"/>
        <c:tickLblPos val="nextTo"/>
        <c:crossAx val="1799526015"/>
        <c:crosses val="autoZero"/>
        <c:auto val="1"/>
        <c:lblOffset val="100"/>
        <c:baseTimeUnit val="months"/>
      </c:dateAx>
      <c:spPr>
        <a:noFill/>
        <a:ln>
          <a:noFill/>
        </a:ln>
      </c:spPr>
    </c:plotArea>
    <c:legend>
      <c:legendPos val="t"/>
      <c:layout>
        <c:manualLayout>
          <c:xMode val="edge"/>
          <c:yMode val="edge"/>
          <c:x val="0"/>
          <c:y val="7.4853802284999202E-2"/>
          <c:w val="1"/>
          <c:h val="8.1871345029239762E-2"/>
        </c:manualLayout>
      </c:layout>
      <c:overlay val="0"/>
      <c:txPr>
        <a:bodyPr/>
        <a:lstStyle/>
        <a:p>
          <a:pPr>
            <a:defRPr sz="1300" b="0">
              <a:solidFill>
                <a:srgbClr val="010000"/>
              </a:solidFill>
              <a:latin typeface="Arial" panose="020B0604020202020204" pitchFamily="34" charset="0"/>
            </a:defRPr>
          </a:pPr>
          <a:endParaRPr lang="en-US"/>
        </a:p>
      </c:txPr>
    </c:legend>
    <c:plotVisOnly val="1"/>
    <c:dispBlanksAs val="zero"/>
    <c:showDLblsOverMax val="0"/>
  </c:chart>
  <c:spPr>
    <a:solidFill>
      <a:srgbClr val="FFFFFF"/>
    </a:solidFill>
    <a:ln w="6350" cap="flat" cmpd="sng" algn="ctr">
      <a:noFill/>
      <a:prstDash val="solid"/>
      <a:round/>
    </a:ln>
    <a:effectLst/>
    <a:extLst>
      <a:ext uri="{91240B29-F687-4F45-9708-019B960494DF}">
        <a14:hiddenLine xmlns:a14="http://schemas.microsoft.com/office/drawing/2010/main" w="6350" cap="flat" cmpd="sng" algn="ctr">
          <a:solidFill>
            <a:srgbClr val="7F8080"/>
          </a:solidFill>
          <a:prstDash val="solid"/>
          <a:round/>
        </a14:hiddenLine>
      </a:ext>
    </a:extLst>
  </c:spPr>
  <c:txPr>
    <a:bodyPr/>
    <a:lstStyle/>
    <a:p>
      <a:pPr>
        <a:defRPr sz="700">
          <a:latin typeface="Arial" pitchFamily="34" charset="0"/>
          <a:cs typeface="Arial" pitchFamily="34" charset="0"/>
        </a:defRPr>
      </a:pPr>
      <a:endParaRPr lang="en-US"/>
    </a:p>
  </c:tx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7494165094499483E-2"/>
          <c:y val="0.12195169682737027"/>
          <c:w val="0.90937240592415192"/>
          <c:h val="0.76359234700925538"/>
        </c:manualLayout>
      </c:layout>
      <c:lineChart>
        <c:grouping val="standard"/>
        <c:varyColors val="0"/>
        <c:ser>
          <c:idx val="0"/>
          <c:order val="0"/>
          <c:tx>
            <c:strRef>
              <c:f>Workbench!$A$8</c:f>
              <c:strCache>
                <c:ptCount val="1"/>
                <c:pt idx="0">
                  <c:v>Northeast Asia</c:v>
                </c:pt>
              </c:strCache>
            </c:strRef>
          </c:tx>
          <c:spPr>
            <a:ln w="28575" cap="rnd">
              <a:solidFill>
                <a:srgbClr val="006D89"/>
              </a:solidFill>
              <a:round/>
            </a:ln>
            <a:effectLst/>
          </c:spPr>
          <c:marker>
            <c:symbol val="none"/>
          </c:marker>
          <c:cat>
            <c:numRef>
              <c:f>Workbench!$DG$3:$EP$3</c:f>
              <c:numCache>
                <c:formatCode>[$-409]mmm\-yy;@</c:formatCode>
                <c:ptCount val="36"/>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pt idx="12">
                  <c:v>45658</c:v>
                </c:pt>
                <c:pt idx="13">
                  <c:v>45689</c:v>
                </c:pt>
                <c:pt idx="14">
                  <c:v>45717</c:v>
                </c:pt>
                <c:pt idx="15">
                  <c:v>45748</c:v>
                </c:pt>
                <c:pt idx="16">
                  <c:v>45778</c:v>
                </c:pt>
                <c:pt idx="17">
                  <c:v>45809</c:v>
                </c:pt>
                <c:pt idx="18">
                  <c:v>45839</c:v>
                </c:pt>
                <c:pt idx="19">
                  <c:v>45870</c:v>
                </c:pt>
                <c:pt idx="20">
                  <c:v>45901</c:v>
                </c:pt>
                <c:pt idx="21">
                  <c:v>45931</c:v>
                </c:pt>
                <c:pt idx="22">
                  <c:v>45962</c:v>
                </c:pt>
                <c:pt idx="23">
                  <c:v>45992</c:v>
                </c:pt>
                <c:pt idx="24">
                  <c:v>46023</c:v>
                </c:pt>
                <c:pt idx="25">
                  <c:v>46054</c:v>
                </c:pt>
                <c:pt idx="26">
                  <c:v>46082</c:v>
                </c:pt>
                <c:pt idx="27">
                  <c:v>46113</c:v>
                </c:pt>
                <c:pt idx="28">
                  <c:v>46143</c:v>
                </c:pt>
                <c:pt idx="29">
                  <c:v>46174</c:v>
                </c:pt>
                <c:pt idx="30">
                  <c:v>46204</c:v>
                </c:pt>
                <c:pt idx="31">
                  <c:v>46235</c:v>
                </c:pt>
                <c:pt idx="32">
                  <c:v>46266</c:v>
                </c:pt>
                <c:pt idx="33">
                  <c:v>46296</c:v>
                </c:pt>
                <c:pt idx="34">
                  <c:v>46327</c:v>
                </c:pt>
                <c:pt idx="35">
                  <c:v>46357</c:v>
                </c:pt>
              </c:numCache>
            </c:numRef>
          </c:cat>
          <c:val>
            <c:numRef>
              <c:f>Workbench!$DG$10:$GM$10</c:f>
              <c:numCache>
                <c:formatCode>0.00_)</c:formatCode>
                <c:ptCount val="36"/>
                <c:pt idx="0">
                  <c:v>621</c:v>
                </c:pt>
                <c:pt idx="1">
                  <c:v>603.85</c:v>
                </c:pt>
                <c:pt idx="2">
                  <c:v>612.85</c:v>
                </c:pt>
                <c:pt idx="3">
                  <c:v>614.45238095238096</c:v>
                </c:pt>
                <c:pt idx="4">
                  <c:v>620.02380952380952</c:v>
                </c:pt>
                <c:pt idx="5">
                  <c:v>629.4473684210526</c:v>
                </c:pt>
                <c:pt idx="6">
                  <c:v>644.45652173913038</c:v>
                </c:pt>
                <c:pt idx="7">
                  <c:v>643.95238095238096</c:v>
                </c:pt>
                <c:pt idx="8">
                  <c:v>647.69047619047615</c:v>
                </c:pt>
                <c:pt idx="9">
                  <c:v>665.88636363636363</c:v>
                </c:pt>
                <c:pt idx="10">
                  <c:v>625.69047619047615</c:v>
                </c:pt>
                <c:pt idx="11">
                  <c:v>604.69047619047615</c:v>
                </c:pt>
                <c:pt idx="12">
                  <c:v>630.77499999999998</c:v>
                </c:pt>
                <c:pt idx="13">
                  <c:v>618.17499999999995</c:v>
                </c:pt>
                <c:pt idx="14">
                  <c:v>605.42499999999995</c:v>
                </c:pt>
                <c:pt idx="15">
                  <c:v>527.29761904761904</c:v>
                </c:pt>
                <c:pt idx="16">
                  <c:v>533.70000000000005</c:v>
                </c:pt>
                <c:pt idx="17">
                  <c:v>558.06578947368416</c:v>
                </c:pt>
                <c:pt idx="18">
                  <c:v>562.23435963283191</c:v>
                </c:pt>
                <c:pt idx="19">
                  <c:v>555.12164755292781</c:v>
                </c:pt>
                <c:pt idx="20">
                  <c:v>541.08114303787545</c:v>
                </c:pt>
                <c:pt idx="21">
                  <c:v>502.14545930061644</c:v>
                </c:pt>
                <c:pt idx="22">
                  <c:v>509.00188028048711</c:v>
                </c:pt>
                <c:pt idx="23">
                  <c:v>513.35709987359473</c:v>
                </c:pt>
                <c:pt idx="24">
                  <c:v>521.704430715321</c:v>
                </c:pt>
                <c:pt idx="25">
                  <c:v>503.74149373957931</c:v>
                </c:pt>
                <c:pt idx="26">
                  <c:v>486.08053229239391</c:v>
                </c:pt>
                <c:pt idx="27">
                  <c:v>480.31292607026955</c:v>
                </c:pt>
                <c:pt idx="28">
                  <c:v>474.32910929696175</c:v>
                </c:pt>
                <c:pt idx="29">
                  <c:v>470.25376814651912</c:v>
                </c:pt>
                <c:pt idx="30">
                  <c:v>477.261980371297</c:v>
                </c:pt>
                <c:pt idx="31">
                  <c:v>476.46662770599158</c:v>
                </c:pt>
                <c:pt idx="32">
                  <c:v>481.41799841394868</c:v>
                </c:pt>
                <c:pt idx="33">
                  <c:v>514.67593037441509</c:v>
                </c:pt>
                <c:pt idx="34">
                  <c:v>546.19784764016435</c:v>
                </c:pt>
                <c:pt idx="35">
                  <c:v>579.38238932623403</c:v>
                </c:pt>
              </c:numCache>
            </c:numRef>
          </c:val>
          <c:smooth val="0"/>
          <c:extLst>
            <c:ext xmlns:c16="http://schemas.microsoft.com/office/drawing/2014/chart" uri="{C3380CC4-5D6E-409C-BE32-E72D297353CC}">
              <c16:uniqueId val="{00000000-1D84-4C90-BB36-B97B2FE80112}"/>
            </c:ext>
          </c:extLst>
        </c:ser>
        <c:ser>
          <c:idx val="1"/>
          <c:order val="1"/>
          <c:tx>
            <c:strRef>
              <c:f>Workbench!$A$20</c:f>
              <c:strCache>
                <c:ptCount val="1"/>
                <c:pt idx="0">
                  <c:v>Northwest Europe</c:v>
                </c:pt>
              </c:strCache>
            </c:strRef>
          </c:tx>
          <c:spPr>
            <a:ln w="28575" cap="rnd">
              <a:solidFill>
                <a:srgbClr val="DC7900"/>
              </a:solidFill>
              <a:round/>
            </a:ln>
            <a:effectLst/>
          </c:spPr>
          <c:marker>
            <c:symbol val="none"/>
          </c:marker>
          <c:cat>
            <c:numRef>
              <c:f>Workbench!$DG$3:$EP$3</c:f>
              <c:numCache>
                <c:formatCode>[$-409]mmm\-yy;@</c:formatCode>
                <c:ptCount val="36"/>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pt idx="12">
                  <c:v>45658</c:v>
                </c:pt>
                <c:pt idx="13">
                  <c:v>45689</c:v>
                </c:pt>
                <c:pt idx="14">
                  <c:v>45717</c:v>
                </c:pt>
                <c:pt idx="15">
                  <c:v>45748</c:v>
                </c:pt>
                <c:pt idx="16">
                  <c:v>45778</c:v>
                </c:pt>
                <c:pt idx="17">
                  <c:v>45809</c:v>
                </c:pt>
                <c:pt idx="18">
                  <c:v>45839</c:v>
                </c:pt>
                <c:pt idx="19">
                  <c:v>45870</c:v>
                </c:pt>
                <c:pt idx="20">
                  <c:v>45901</c:v>
                </c:pt>
                <c:pt idx="21">
                  <c:v>45931</c:v>
                </c:pt>
                <c:pt idx="22">
                  <c:v>45962</c:v>
                </c:pt>
                <c:pt idx="23">
                  <c:v>45992</c:v>
                </c:pt>
                <c:pt idx="24">
                  <c:v>46023</c:v>
                </c:pt>
                <c:pt idx="25">
                  <c:v>46054</c:v>
                </c:pt>
                <c:pt idx="26">
                  <c:v>46082</c:v>
                </c:pt>
                <c:pt idx="27">
                  <c:v>46113</c:v>
                </c:pt>
                <c:pt idx="28">
                  <c:v>46143</c:v>
                </c:pt>
                <c:pt idx="29">
                  <c:v>46174</c:v>
                </c:pt>
                <c:pt idx="30">
                  <c:v>46204</c:v>
                </c:pt>
                <c:pt idx="31">
                  <c:v>46235</c:v>
                </c:pt>
                <c:pt idx="32">
                  <c:v>46266</c:v>
                </c:pt>
                <c:pt idx="33">
                  <c:v>46296</c:v>
                </c:pt>
                <c:pt idx="34">
                  <c:v>46327</c:v>
                </c:pt>
                <c:pt idx="35">
                  <c:v>46357</c:v>
                </c:pt>
              </c:numCache>
            </c:numRef>
          </c:cat>
          <c:val>
            <c:numRef>
              <c:f>Workbench!$DG$23:$EP$23</c:f>
              <c:numCache>
                <c:formatCode>0.00_)</c:formatCode>
                <c:ptCount val="36"/>
                <c:pt idx="0">
                  <c:v>503.92045454545456</c:v>
                </c:pt>
                <c:pt idx="1">
                  <c:v>537.41666666666663</c:v>
                </c:pt>
                <c:pt idx="2">
                  <c:v>538.92499999999995</c:v>
                </c:pt>
                <c:pt idx="3">
                  <c:v>515.44047619047615</c:v>
                </c:pt>
                <c:pt idx="4">
                  <c:v>497.78571428571428</c:v>
                </c:pt>
                <c:pt idx="5">
                  <c:v>537.97500000000002</c:v>
                </c:pt>
                <c:pt idx="6">
                  <c:v>577.8478260869565</c:v>
                </c:pt>
                <c:pt idx="7">
                  <c:v>593.07142857142856</c:v>
                </c:pt>
                <c:pt idx="8">
                  <c:v>564.98809523809518</c:v>
                </c:pt>
                <c:pt idx="9">
                  <c:v>604.054347826087</c:v>
                </c:pt>
                <c:pt idx="10">
                  <c:v>577.94047619047615</c:v>
                </c:pt>
                <c:pt idx="11">
                  <c:v>557.0625</c:v>
                </c:pt>
                <c:pt idx="12">
                  <c:v>582.8295454545455</c:v>
                </c:pt>
                <c:pt idx="13">
                  <c:v>568.1</c:v>
                </c:pt>
                <c:pt idx="14">
                  <c:v>557.26190476190482</c:v>
                </c:pt>
                <c:pt idx="15">
                  <c:v>470.78750000000002</c:v>
                </c:pt>
                <c:pt idx="16">
                  <c:v>458.55</c:v>
                </c:pt>
                <c:pt idx="17">
                  <c:v>472</c:v>
                </c:pt>
                <c:pt idx="18">
                  <c:v>506.20980354948028</c:v>
                </c:pt>
                <c:pt idx="19">
                  <c:v>501.55920271665616</c:v>
                </c:pt>
                <c:pt idx="20">
                  <c:v>487.67088261009008</c:v>
                </c:pt>
                <c:pt idx="21">
                  <c:v>449.20038194953781</c:v>
                </c:pt>
                <c:pt idx="22">
                  <c:v>456.59637321062735</c:v>
                </c:pt>
                <c:pt idx="23">
                  <c:v>464.14968253050324</c:v>
                </c:pt>
                <c:pt idx="24">
                  <c:v>466.243876717815</c:v>
                </c:pt>
                <c:pt idx="25">
                  <c:v>446.68521326540923</c:v>
                </c:pt>
                <c:pt idx="26">
                  <c:v>435.3269394447816</c:v>
                </c:pt>
                <c:pt idx="27">
                  <c:v>424.46894936461484</c:v>
                </c:pt>
                <c:pt idx="28">
                  <c:v>424.37602843125734</c:v>
                </c:pt>
                <c:pt idx="29">
                  <c:v>418.42724920985785</c:v>
                </c:pt>
                <c:pt idx="30">
                  <c:v>425.65080515298592</c:v>
                </c:pt>
                <c:pt idx="31">
                  <c:v>425.38600637365039</c:v>
                </c:pt>
                <c:pt idx="32">
                  <c:v>433.48806425163701</c:v>
                </c:pt>
                <c:pt idx="33">
                  <c:v>467.87799323589741</c:v>
                </c:pt>
                <c:pt idx="34">
                  <c:v>499.16079421354397</c:v>
                </c:pt>
                <c:pt idx="35">
                  <c:v>532.94347097338004</c:v>
                </c:pt>
              </c:numCache>
            </c:numRef>
          </c:val>
          <c:smooth val="0"/>
          <c:extLst>
            <c:ext xmlns:c16="http://schemas.microsoft.com/office/drawing/2014/chart" uri="{C3380CC4-5D6E-409C-BE32-E72D297353CC}">
              <c16:uniqueId val="{00000001-1D84-4C90-BB36-B97B2FE80112}"/>
            </c:ext>
          </c:extLst>
        </c:ser>
        <c:ser>
          <c:idx val="2"/>
          <c:order val="2"/>
          <c:tx>
            <c:strRef>
              <c:f>Workbench!$A$34</c:f>
              <c:strCache>
                <c:ptCount val="1"/>
                <c:pt idx="0">
                  <c:v>Middle East</c:v>
                </c:pt>
              </c:strCache>
            </c:strRef>
          </c:tx>
          <c:spPr>
            <a:ln w="28575" cap="rnd">
              <a:solidFill>
                <a:srgbClr val="B92051"/>
              </a:solidFill>
              <a:round/>
            </a:ln>
            <a:effectLst/>
          </c:spPr>
          <c:marker>
            <c:symbol val="none"/>
          </c:marker>
          <c:cat>
            <c:numRef>
              <c:f>Workbench!$DG$3:$EP$3</c:f>
              <c:numCache>
                <c:formatCode>[$-409]mmm\-yy;@</c:formatCode>
                <c:ptCount val="36"/>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pt idx="12">
                  <c:v>45658</c:v>
                </c:pt>
                <c:pt idx="13">
                  <c:v>45689</c:v>
                </c:pt>
                <c:pt idx="14">
                  <c:v>45717</c:v>
                </c:pt>
                <c:pt idx="15">
                  <c:v>45748</c:v>
                </c:pt>
                <c:pt idx="16">
                  <c:v>45778</c:v>
                </c:pt>
                <c:pt idx="17">
                  <c:v>45809</c:v>
                </c:pt>
                <c:pt idx="18">
                  <c:v>45839</c:v>
                </c:pt>
                <c:pt idx="19">
                  <c:v>45870</c:v>
                </c:pt>
                <c:pt idx="20">
                  <c:v>45901</c:v>
                </c:pt>
                <c:pt idx="21">
                  <c:v>45931</c:v>
                </c:pt>
                <c:pt idx="22">
                  <c:v>45962</c:v>
                </c:pt>
                <c:pt idx="23">
                  <c:v>45992</c:v>
                </c:pt>
                <c:pt idx="24">
                  <c:v>46023</c:v>
                </c:pt>
                <c:pt idx="25">
                  <c:v>46054</c:v>
                </c:pt>
                <c:pt idx="26">
                  <c:v>46082</c:v>
                </c:pt>
                <c:pt idx="27">
                  <c:v>46113</c:v>
                </c:pt>
                <c:pt idx="28">
                  <c:v>46143</c:v>
                </c:pt>
                <c:pt idx="29">
                  <c:v>46174</c:v>
                </c:pt>
                <c:pt idx="30">
                  <c:v>46204</c:v>
                </c:pt>
                <c:pt idx="31">
                  <c:v>46235</c:v>
                </c:pt>
                <c:pt idx="32">
                  <c:v>46266</c:v>
                </c:pt>
                <c:pt idx="33">
                  <c:v>46296</c:v>
                </c:pt>
                <c:pt idx="34">
                  <c:v>46327</c:v>
                </c:pt>
                <c:pt idx="35">
                  <c:v>46357</c:v>
                </c:pt>
              </c:numCache>
            </c:numRef>
          </c:cat>
          <c:val>
            <c:numRef>
              <c:f>Workbench!$DG$34:$GM$34</c:f>
              <c:numCache>
                <c:formatCode>0.00_)</c:formatCode>
                <c:ptCount val="36"/>
                <c:pt idx="0">
                  <c:v>594.27272727272725</c:v>
                </c:pt>
                <c:pt idx="1">
                  <c:v>617.15</c:v>
                </c:pt>
                <c:pt idx="2">
                  <c:v>595.27499999999998</c:v>
                </c:pt>
                <c:pt idx="3">
                  <c:v>580.19047619047615</c:v>
                </c:pt>
                <c:pt idx="4">
                  <c:v>549.83333333333337</c:v>
                </c:pt>
                <c:pt idx="5">
                  <c:v>566.76315789473688</c:v>
                </c:pt>
                <c:pt idx="6">
                  <c:v>583.76086956521738</c:v>
                </c:pt>
                <c:pt idx="7">
                  <c:v>604.04761904761904</c:v>
                </c:pt>
                <c:pt idx="8">
                  <c:v>620.35714285714289</c:v>
                </c:pt>
                <c:pt idx="9">
                  <c:v>642.77272727272725</c:v>
                </c:pt>
                <c:pt idx="10">
                  <c:v>634.85714285714289</c:v>
                </c:pt>
                <c:pt idx="11">
                  <c:v>622.66666666666663</c:v>
                </c:pt>
                <c:pt idx="12">
                  <c:v>628.17499999999995</c:v>
                </c:pt>
                <c:pt idx="13">
                  <c:v>596.375</c:v>
                </c:pt>
                <c:pt idx="14">
                  <c:v>582.15</c:v>
                </c:pt>
                <c:pt idx="15">
                  <c:v>583.54761904761904</c:v>
                </c:pt>
                <c:pt idx="16">
                  <c:v>583.96249999999998</c:v>
                </c:pt>
                <c:pt idx="17">
                  <c:v>573.09210526315792</c:v>
                </c:pt>
                <c:pt idx="18">
                  <c:v>583.76746215103003</c:v>
                </c:pt>
                <c:pt idx="19">
                  <c:v>568.97501841597659</c:v>
                </c:pt>
                <c:pt idx="20">
                  <c:v>535.1590206459889</c:v>
                </c:pt>
                <c:pt idx="21">
                  <c:v>462.13666622948722</c:v>
                </c:pt>
                <c:pt idx="22">
                  <c:v>469.35063013695321</c:v>
                </c:pt>
                <c:pt idx="23">
                  <c:v>473.86639881835731</c:v>
                </c:pt>
                <c:pt idx="24">
                  <c:v>482.93305372339967</c:v>
                </c:pt>
                <c:pt idx="25">
                  <c:v>466.35779006028179</c:v>
                </c:pt>
                <c:pt idx="26">
                  <c:v>449.29175869594616</c:v>
                </c:pt>
                <c:pt idx="27">
                  <c:v>445.92309413395674</c:v>
                </c:pt>
                <c:pt idx="28">
                  <c:v>437.48544116039335</c:v>
                </c:pt>
                <c:pt idx="29">
                  <c:v>434.415590772977</c:v>
                </c:pt>
                <c:pt idx="30">
                  <c:v>442.37189192521174</c:v>
                </c:pt>
                <c:pt idx="31">
                  <c:v>441.93835690415295</c:v>
                </c:pt>
                <c:pt idx="32">
                  <c:v>444.69202479634072</c:v>
                </c:pt>
                <c:pt idx="33">
                  <c:v>479.25147738798125</c:v>
                </c:pt>
                <c:pt idx="34">
                  <c:v>507.86500252001485</c:v>
                </c:pt>
                <c:pt idx="35">
                  <c:v>539.67603910380683</c:v>
                </c:pt>
              </c:numCache>
            </c:numRef>
          </c:val>
          <c:smooth val="0"/>
          <c:extLst>
            <c:ext xmlns:c16="http://schemas.microsoft.com/office/drawing/2014/chart" uri="{C3380CC4-5D6E-409C-BE32-E72D297353CC}">
              <c16:uniqueId val="{00000002-1D84-4C90-BB36-B97B2FE80112}"/>
            </c:ext>
          </c:extLst>
        </c:ser>
        <c:ser>
          <c:idx val="3"/>
          <c:order val="3"/>
          <c:tx>
            <c:strRef>
              <c:f>Workbench!$A$41</c:f>
              <c:strCache>
                <c:ptCount val="1"/>
                <c:pt idx="0">
                  <c:v>USGC</c:v>
                </c:pt>
              </c:strCache>
            </c:strRef>
          </c:tx>
          <c:spPr>
            <a:ln w="28575" cap="rnd">
              <a:solidFill>
                <a:srgbClr val="501555"/>
              </a:solidFill>
              <a:round/>
            </a:ln>
            <a:effectLst/>
          </c:spPr>
          <c:marker>
            <c:symbol val="none"/>
          </c:marker>
          <c:cat>
            <c:numRef>
              <c:f>Workbench!$DG$3:$EP$3</c:f>
              <c:numCache>
                <c:formatCode>[$-409]mmm\-yy;@</c:formatCode>
                <c:ptCount val="36"/>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pt idx="12">
                  <c:v>45658</c:v>
                </c:pt>
                <c:pt idx="13">
                  <c:v>45689</c:v>
                </c:pt>
                <c:pt idx="14">
                  <c:v>45717</c:v>
                </c:pt>
                <c:pt idx="15">
                  <c:v>45748</c:v>
                </c:pt>
                <c:pt idx="16">
                  <c:v>45778</c:v>
                </c:pt>
                <c:pt idx="17">
                  <c:v>45809</c:v>
                </c:pt>
                <c:pt idx="18">
                  <c:v>45839</c:v>
                </c:pt>
                <c:pt idx="19">
                  <c:v>45870</c:v>
                </c:pt>
                <c:pt idx="20">
                  <c:v>45901</c:v>
                </c:pt>
                <c:pt idx="21">
                  <c:v>45931</c:v>
                </c:pt>
                <c:pt idx="22">
                  <c:v>45962</c:v>
                </c:pt>
                <c:pt idx="23">
                  <c:v>45992</c:v>
                </c:pt>
                <c:pt idx="24">
                  <c:v>46023</c:v>
                </c:pt>
                <c:pt idx="25">
                  <c:v>46054</c:v>
                </c:pt>
                <c:pt idx="26">
                  <c:v>46082</c:v>
                </c:pt>
                <c:pt idx="27">
                  <c:v>46113</c:v>
                </c:pt>
                <c:pt idx="28">
                  <c:v>46143</c:v>
                </c:pt>
                <c:pt idx="29">
                  <c:v>46174</c:v>
                </c:pt>
                <c:pt idx="30">
                  <c:v>46204</c:v>
                </c:pt>
                <c:pt idx="31">
                  <c:v>46235</c:v>
                </c:pt>
                <c:pt idx="32">
                  <c:v>46266</c:v>
                </c:pt>
                <c:pt idx="33">
                  <c:v>46296</c:v>
                </c:pt>
                <c:pt idx="34">
                  <c:v>46327</c:v>
                </c:pt>
                <c:pt idx="35">
                  <c:v>46357</c:v>
                </c:pt>
              </c:numCache>
            </c:numRef>
          </c:cat>
          <c:val>
            <c:numRef>
              <c:f>Workbench!$DG$48:$GM$48</c:f>
              <c:numCache>
                <c:formatCode>0.00_)</c:formatCode>
                <c:ptCount val="36"/>
                <c:pt idx="0">
                  <c:v>429.38099999999997</c:v>
                </c:pt>
                <c:pt idx="1">
                  <c:v>475.39275000000004</c:v>
                </c:pt>
                <c:pt idx="2">
                  <c:v>419.04870000000005</c:v>
                </c:pt>
                <c:pt idx="3">
                  <c:v>415.07168181818184</c:v>
                </c:pt>
                <c:pt idx="4">
                  <c:v>364.56</c:v>
                </c:pt>
                <c:pt idx="5">
                  <c:v>398.54905263157895</c:v>
                </c:pt>
                <c:pt idx="6">
                  <c:v>417.13600000000008</c:v>
                </c:pt>
                <c:pt idx="7">
                  <c:v>393.82540909090909</c:v>
                </c:pt>
                <c:pt idx="8">
                  <c:v>346.10415</c:v>
                </c:pt>
                <c:pt idx="9">
                  <c:v>410.35643478260869</c:v>
                </c:pt>
                <c:pt idx="10">
                  <c:v>420.85436842105264</c:v>
                </c:pt>
                <c:pt idx="11">
                  <c:v>403.06199999999995</c:v>
                </c:pt>
                <c:pt idx="12">
                  <c:v>473.58700000000005</c:v>
                </c:pt>
                <c:pt idx="13">
                  <c:v>482.01410526315789</c:v>
                </c:pt>
                <c:pt idx="14">
                  <c:v>453.87099999999998</c:v>
                </c:pt>
                <c:pt idx="15">
                  <c:v>442.74199999999996</c:v>
                </c:pt>
                <c:pt idx="16">
                  <c:v>385.39200000000005</c:v>
                </c:pt>
                <c:pt idx="17">
                  <c:v>394.73576470588239</c:v>
                </c:pt>
                <c:pt idx="18">
                  <c:v>396.98429922493756</c:v>
                </c:pt>
                <c:pt idx="19">
                  <c:v>393.95199277937331</c:v>
                </c:pt>
                <c:pt idx="20">
                  <c:v>383.09949107935154</c:v>
                </c:pt>
                <c:pt idx="21">
                  <c:v>346.68330632364973</c:v>
                </c:pt>
                <c:pt idx="22">
                  <c:v>354.44382983559206</c:v>
                </c:pt>
                <c:pt idx="23">
                  <c:v>360.51379526348347</c:v>
                </c:pt>
                <c:pt idx="24">
                  <c:v>367.62027324713392</c:v>
                </c:pt>
                <c:pt idx="25">
                  <c:v>350.81730475911604</c:v>
                </c:pt>
                <c:pt idx="26">
                  <c:v>334.04196776552294</c:v>
                </c:pt>
                <c:pt idx="27">
                  <c:v>327.23922970693332</c:v>
                </c:pt>
                <c:pt idx="28">
                  <c:v>323.19817034086441</c:v>
                </c:pt>
                <c:pt idx="29">
                  <c:v>317.05940325798662</c:v>
                </c:pt>
                <c:pt idx="30">
                  <c:v>327.78510146970962</c:v>
                </c:pt>
                <c:pt idx="31">
                  <c:v>325.59068206562597</c:v>
                </c:pt>
                <c:pt idx="32">
                  <c:v>330.02089879897625</c:v>
                </c:pt>
                <c:pt idx="33">
                  <c:v>365.74127700683732</c:v>
                </c:pt>
                <c:pt idx="34">
                  <c:v>391.59131427745615</c:v>
                </c:pt>
                <c:pt idx="35">
                  <c:v>423.72002082565967</c:v>
                </c:pt>
              </c:numCache>
            </c:numRef>
          </c:val>
          <c:smooth val="0"/>
          <c:extLst>
            <c:ext xmlns:c16="http://schemas.microsoft.com/office/drawing/2014/chart" uri="{C3380CC4-5D6E-409C-BE32-E72D297353CC}">
              <c16:uniqueId val="{00000003-1D84-4C90-BB36-B97B2FE80112}"/>
            </c:ext>
          </c:extLst>
        </c:ser>
        <c:dLbls>
          <c:showLegendKey val="0"/>
          <c:showVal val="0"/>
          <c:showCatName val="0"/>
          <c:showSerName val="0"/>
          <c:showPercent val="0"/>
          <c:showBubbleSize val="0"/>
        </c:dLbls>
        <c:smooth val="0"/>
        <c:axId val="1439989103"/>
        <c:axId val="1439975663"/>
      </c:lineChart>
      <c:dateAx>
        <c:axId val="1439989103"/>
        <c:scaling>
          <c:orientation val="minMax"/>
        </c:scaling>
        <c:delete val="0"/>
        <c:axPos val="b"/>
        <c:numFmt formatCode="[$-409]mmm\-yy;@" sourceLinked="1"/>
        <c:majorTickMark val="none"/>
        <c:minorTickMark val="none"/>
        <c:tickLblPos val="nextTo"/>
        <c:spPr>
          <a:noFill/>
          <a:ln w="9525" cap="flat" cmpd="sng" algn="ctr">
            <a:solidFill>
              <a:srgbClr val="A6A6A6"/>
            </a:solidFill>
            <a:prstDash val="solid"/>
            <a:round/>
          </a:ln>
          <a:effectLst/>
        </c:spPr>
        <c:txPr>
          <a:bodyPr rot="-60000000" spcFirstLastPara="1" vertOverflow="ellipsis" vert="horz" wrap="square" anchor="ctr" anchorCtr="1"/>
          <a:lstStyle/>
          <a:p>
            <a:pPr>
              <a:defRPr sz="950" b="0" i="0" u="none" strike="noStrike" kern="1200" baseline="0">
                <a:solidFill>
                  <a:srgbClr val="010000"/>
                </a:solidFill>
                <a:latin typeface="Arial"/>
                <a:ea typeface="Arial"/>
                <a:cs typeface="Arial"/>
              </a:defRPr>
            </a:pPr>
            <a:endParaRPr lang="en-US"/>
          </a:p>
        </c:txPr>
        <c:crossAx val="1439975663"/>
        <c:crosses val="autoZero"/>
        <c:auto val="1"/>
        <c:lblOffset val="100"/>
        <c:baseTimeUnit val="months"/>
      </c:dateAx>
      <c:valAx>
        <c:axId val="1439975663"/>
        <c:scaling>
          <c:orientation val="minMax"/>
          <c:min val="200"/>
        </c:scaling>
        <c:delete val="0"/>
        <c:axPos val="l"/>
        <c:numFmt formatCode="#,##0" sourceLinked="0"/>
        <c:majorTickMark val="none"/>
        <c:minorTickMark val="none"/>
        <c:tickLblPos val="nextTo"/>
        <c:spPr>
          <a:noFill/>
          <a:ln>
            <a:solidFill>
              <a:srgbClr val="A6A6A6"/>
            </a:solidFill>
            <a:prstDash val="solid"/>
          </a:ln>
          <a:effectLst/>
        </c:spPr>
        <c:txPr>
          <a:bodyPr rot="-60000000" spcFirstLastPara="1" vertOverflow="ellipsis" vert="horz" wrap="square" anchor="ctr" anchorCtr="1"/>
          <a:lstStyle/>
          <a:p>
            <a:pPr>
              <a:defRPr sz="950" b="0" i="0" u="none" strike="noStrike" kern="1200" baseline="0">
                <a:solidFill>
                  <a:srgbClr val="010000"/>
                </a:solidFill>
                <a:latin typeface="Arial"/>
                <a:ea typeface="Arial"/>
                <a:cs typeface="Arial"/>
              </a:defRPr>
            </a:pPr>
            <a:endParaRPr lang="en-US"/>
          </a:p>
        </c:txPr>
        <c:crossAx val="1439989103"/>
        <c:crosses val="autoZero"/>
        <c:crossBetween val="between"/>
      </c:valAx>
      <c:spPr>
        <a:noFill/>
        <a:ln>
          <a:noFill/>
        </a:ln>
        <a:effectLst/>
        <a:extLst>
          <a:ext uri="{91240B29-F687-4F45-9708-019B960494DF}">
            <a14:hiddenLine xmlns:a14="http://schemas.microsoft.com/office/drawing/2010/main">
              <a:noFill/>
            </a14:hiddenLine>
          </a:ext>
        </a:extLst>
      </c:spPr>
    </c:plotArea>
    <c:legend>
      <c:legendPos val="t"/>
      <c:layout>
        <c:manualLayout>
          <c:xMode val="edge"/>
          <c:yMode val="edge"/>
          <c:x val="0"/>
          <c:y val="5.3801168475234723E-2"/>
          <c:w val="1"/>
          <c:h val="5.5555555555555552E-2"/>
        </c:manualLayout>
      </c:layout>
      <c:overlay val="0"/>
      <c:spPr>
        <a:noFill/>
        <a:ln>
          <a:noFill/>
        </a:ln>
        <a:effectLst/>
      </c:spPr>
      <c:txPr>
        <a:bodyPr rot="0" spcFirstLastPara="1" vertOverflow="ellipsis" vert="horz" wrap="square" anchor="ctr" anchorCtr="1"/>
        <a:lstStyle/>
        <a:p>
          <a:pPr>
            <a:defRPr sz="950" b="0" i="0" u="none" strike="noStrike" kern="1200" baseline="0">
              <a:solidFill>
                <a:srgbClr val="010000"/>
              </a:solidFill>
              <a:latin typeface="Arial" panose="020B06040202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rgbClr val="FFFFFF"/>
    </a:solidFill>
    <a:ln w="9525" cap="flat" cmpd="sng" algn="ctr">
      <a:noFill/>
      <a:round/>
    </a:ln>
    <a:effectLst/>
    <a:extLst>
      <a:ext uri="{91240B29-F687-4F45-9708-019B960494DF}">
        <a14:hiddenLine xmlns:a14="http://schemas.microsoft.com/office/drawing/2010/main" w="9525" cap="flat" cmpd="sng" algn="ctr">
          <a:solidFill>
            <a:sysClr val="windowText" lastClr="000000">
              <a:lumMod val="15000"/>
              <a:lumOff val="85000"/>
            </a:sysClr>
          </a:solidFill>
          <a:round/>
        </a14:hiddenLine>
      </a:ext>
    </a:extLst>
  </c:spPr>
  <c:txPr>
    <a:bodyPr/>
    <a:lstStyle/>
    <a:p>
      <a:pPr>
        <a:defRPr/>
      </a:pPr>
      <a:endParaRPr lang="en-US"/>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5074166544279629E-2"/>
          <c:y val="7.1481481481481479E-2"/>
          <c:w val="0.93728888236158026"/>
          <c:h val="0.85703703703703704"/>
        </c:manualLayout>
      </c:layout>
      <c:scatterChart>
        <c:scatterStyle val="lineMarker"/>
        <c:varyColors val="0"/>
        <c:ser>
          <c:idx val="0"/>
          <c:order val="0"/>
          <c:spPr>
            <a:ln w="38100" cmpd="sng" algn="ctr">
              <a:solidFill>
                <a:srgbClr val="006D89"/>
              </a:solidFill>
              <a:prstDash val="solid"/>
            </a:ln>
          </c:spPr>
          <c:marker>
            <c:symbol val="none"/>
          </c:marker>
          <c:xVal>
            <c:numRef>
              <c:f>Sheet1!$A$1:$CF$1</c:f>
              <c:numCache>
                <c:formatCode>General</c:formatCode>
                <c:ptCount val="84"/>
                <c:pt idx="0">
                  <c:v>18262</c:v>
                </c:pt>
                <c:pt idx="1">
                  <c:v>18293</c:v>
                </c:pt>
                <c:pt idx="2">
                  <c:v>18322</c:v>
                </c:pt>
                <c:pt idx="3">
                  <c:v>18353</c:v>
                </c:pt>
                <c:pt idx="4">
                  <c:v>18383</c:v>
                </c:pt>
                <c:pt idx="5">
                  <c:v>18414</c:v>
                </c:pt>
                <c:pt idx="6">
                  <c:v>18444</c:v>
                </c:pt>
                <c:pt idx="7">
                  <c:v>18475</c:v>
                </c:pt>
                <c:pt idx="8">
                  <c:v>18506</c:v>
                </c:pt>
                <c:pt idx="9">
                  <c:v>18536</c:v>
                </c:pt>
                <c:pt idx="10">
                  <c:v>18567</c:v>
                </c:pt>
                <c:pt idx="11">
                  <c:v>18597</c:v>
                </c:pt>
                <c:pt idx="12">
                  <c:v>18628</c:v>
                </c:pt>
                <c:pt idx="13">
                  <c:v>18659</c:v>
                </c:pt>
                <c:pt idx="14">
                  <c:v>18687</c:v>
                </c:pt>
                <c:pt idx="15">
                  <c:v>18718</c:v>
                </c:pt>
                <c:pt idx="16">
                  <c:v>18748</c:v>
                </c:pt>
                <c:pt idx="17">
                  <c:v>18779</c:v>
                </c:pt>
                <c:pt idx="18">
                  <c:v>18809</c:v>
                </c:pt>
                <c:pt idx="19">
                  <c:v>18840</c:v>
                </c:pt>
                <c:pt idx="20">
                  <c:v>18871</c:v>
                </c:pt>
                <c:pt idx="21">
                  <c:v>18901</c:v>
                </c:pt>
                <c:pt idx="22">
                  <c:v>18932</c:v>
                </c:pt>
                <c:pt idx="23">
                  <c:v>18962</c:v>
                </c:pt>
                <c:pt idx="24">
                  <c:v>18993</c:v>
                </c:pt>
                <c:pt idx="25">
                  <c:v>19024</c:v>
                </c:pt>
                <c:pt idx="26">
                  <c:v>19052</c:v>
                </c:pt>
                <c:pt idx="27">
                  <c:v>19083</c:v>
                </c:pt>
                <c:pt idx="28">
                  <c:v>19113</c:v>
                </c:pt>
                <c:pt idx="29">
                  <c:v>19144</c:v>
                </c:pt>
                <c:pt idx="30">
                  <c:v>19174</c:v>
                </c:pt>
                <c:pt idx="31">
                  <c:v>19205</c:v>
                </c:pt>
                <c:pt idx="32">
                  <c:v>19236</c:v>
                </c:pt>
                <c:pt idx="33">
                  <c:v>19266</c:v>
                </c:pt>
                <c:pt idx="34">
                  <c:v>19297</c:v>
                </c:pt>
                <c:pt idx="35">
                  <c:v>19327</c:v>
                </c:pt>
                <c:pt idx="36">
                  <c:v>19358</c:v>
                </c:pt>
                <c:pt idx="37">
                  <c:v>19389</c:v>
                </c:pt>
                <c:pt idx="38">
                  <c:v>19417</c:v>
                </c:pt>
                <c:pt idx="39">
                  <c:v>19448</c:v>
                </c:pt>
                <c:pt idx="40">
                  <c:v>19478</c:v>
                </c:pt>
                <c:pt idx="41">
                  <c:v>19509</c:v>
                </c:pt>
                <c:pt idx="42">
                  <c:v>19539</c:v>
                </c:pt>
                <c:pt idx="43">
                  <c:v>19570</c:v>
                </c:pt>
                <c:pt idx="44">
                  <c:v>19601</c:v>
                </c:pt>
                <c:pt idx="45">
                  <c:v>19631</c:v>
                </c:pt>
                <c:pt idx="46">
                  <c:v>19662</c:v>
                </c:pt>
                <c:pt idx="47">
                  <c:v>19692</c:v>
                </c:pt>
                <c:pt idx="48">
                  <c:v>19723</c:v>
                </c:pt>
                <c:pt idx="49">
                  <c:v>19754</c:v>
                </c:pt>
                <c:pt idx="50">
                  <c:v>19783</c:v>
                </c:pt>
                <c:pt idx="51">
                  <c:v>19814</c:v>
                </c:pt>
                <c:pt idx="52">
                  <c:v>19844</c:v>
                </c:pt>
                <c:pt idx="53">
                  <c:v>19875</c:v>
                </c:pt>
                <c:pt idx="54">
                  <c:v>19905</c:v>
                </c:pt>
                <c:pt idx="55">
                  <c:v>19936</c:v>
                </c:pt>
                <c:pt idx="56">
                  <c:v>19967</c:v>
                </c:pt>
                <c:pt idx="57">
                  <c:v>19997</c:v>
                </c:pt>
                <c:pt idx="58">
                  <c:v>20028</c:v>
                </c:pt>
                <c:pt idx="59">
                  <c:v>20058</c:v>
                </c:pt>
                <c:pt idx="60">
                  <c:v>20089</c:v>
                </c:pt>
                <c:pt idx="61">
                  <c:v>20120</c:v>
                </c:pt>
                <c:pt idx="62">
                  <c:v>20148</c:v>
                </c:pt>
                <c:pt idx="63">
                  <c:v>20179</c:v>
                </c:pt>
                <c:pt idx="64">
                  <c:v>20209</c:v>
                </c:pt>
                <c:pt idx="65">
                  <c:v>20240</c:v>
                </c:pt>
                <c:pt idx="66">
                  <c:v>20270</c:v>
                </c:pt>
                <c:pt idx="67">
                  <c:v>20301</c:v>
                </c:pt>
                <c:pt idx="68">
                  <c:v>20332</c:v>
                </c:pt>
                <c:pt idx="69">
                  <c:v>20362</c:v>
                </c:pt>
                <c:pt idx="70">
                  <c:v>20393</c:v>
                </c:pt>
                <c:pt idx="71">
                  <c:v>20423</c:v>
                </c:pt>
                <c:pt idx="72">
                  <c:v>20454</c:v>
                </c:pt>
                <c:pt idx="73">
                  <c:v>20485</c:v>
                </c:pt>
                <c:pt idx="74">
                  <c:v>20513</c:v>
                </c:pt>
                <c:pt idx="75">
                  <c:v>20544</c:v>
                </c:pt>
                <c:pt idx="76">
                  <c:v>20574</c:v>
                </c:pt>
                <c:pt idx="77">
                  <c:v>20605</c:v>
                </c:pt>
                <c:pt idx="78">
                  <c:v>20635</c:v>
                </c:pt>
                <c:pt idx="79">
                  <c:v>20666</c:v>
                </c:pt>
                <c:pt idx="80">
                  <c:v>20697</c:v>
                </c:pt>
                <c:pt idx="81">
                  <c:v>20727</c:v>
                </c:pt>
                <c:pt idx="82">
                  <c:v>20758</c:v>
                </c:pt>
                <c:pt idx="83">
                  <c:v>20788</c:v>
                </c:pt>
              </c:numCache>
            </c:numRef>
          </c:xVal>
          <c:yVal>
            <c:numRef>
              <c:f>Sheet1!$A$2:$CF$2</c:f>
              <c:numCache>
                <c:formatCode>General</c:formatCode>
                <c:ptCount val="84"/>
              </c:numCache>
            </c:numRef>
          </c:yVal>
          <c:smooth val="1"/>
          <c:extLst>
            <c:ext xmlns:c16="http://schemas.microsoft.com/office/drawing/2014/chart" uri="{C3380CC4-5D6E-409C-BE32-E72D297353CC}">
              <c16:uniqueId val="{00000000-8718-40F3-9F5C-45296564E29A}"/>
            </c:ext>
          </c:extLst>
        </c:ser>
        <c:ser>
          <c:idx val="1"/>
          <c:order val="1"/>
          <c:spPr>
            <a:ln w="38100" cmpd="sng" algn="ctr">
              <a:solidFill>
                <a:srgbClr val="006D89"/>
              </a:solidFill>
              <a:prstDash val="solid"/>
            </a:ln>
          </c:spPr>
          <c:marker>
            <c:symbol val="none"/>
          </c:marker>
          <c:dLbls>
            <c:dLbl>
              <c:idx val="0"/>
              <c:layout>
                <c:manualLayout>
                  <c:x val="2.0120428844176825E-2"/>
                  <c:y val="-3.8518518518518521E-2"/>
                </c:manualLayout>
              </c:layout>
              <c:numFmt formatCode="#,##0;&quot;-&quot;#,##0" sourceLinked="0"/>
              <c:spPr>
                <a:noFill/>
                <a:ln>
                  <a:noFill/>
                </a:ln>
              </c:spPr>
              <c:txPr>
                <a:bodyPr wrap="none"/>
                <a:lstStyle/>
                <a:p>
                  <a:pPr>
                    <a:defRPr sz="1400" b="1" kern="1200">
                      <a:solidFill>
                        <a:srgbClr val="006D89"/>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8718-40F3-9F5C-45296564E29A}"/>
                </c:ext>
              </c:extLst>
            </c:dLbl>
            <c:dLbl>
              <c:idx val="12"/>
              <c:layout>
                <c:manualLayout>
                  <c:x val="1.8064326626523717E-2"/>
                  <c:y val="-3.8518518518518521E-2"/>
                </c:manualLayout>
              </c:layout>
              <c:numFmt formatCode="#,##0;&quot;-&quot;#,##0" sourceLinked="0"/>
              <c:spPr>
                <a:noFill/>
                <a:ln>
                  <a:noFill/>
                </a:ln>
              </c:spPr>
              <c:txPr>
                <a:bodyPr wrap="none"/>
                <a:lstStyle/>
                <a:p>
                  <a:pPr>
                    <a:defRPr sz="1400" b="1" kern="1200">
                      <a:solidFill>
                        <a:srgbClr val="006D89"/>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8718-40F3-9F5C-45296564E29A}"/>
                </c:ext>
              </c:extLst>
            </c:dLbl>
            <c:dLbl>
              <c:idx val="24"/>
              <c:layout>
                <c:manualLayout>
                  <c:x val="0"/>
                  <c:y val="-3.8518518518518521E-2"/>
                </c:manualLayout>
              </c:layout>
              <c:numFmt formatCode="#,##0;&quot;-&quot;#,##0" sourceLinked="0"/>
              <c:spPr>
                <a:noFill/>
                <a:ln>
                  <a:noFill/>
                </a:ln>
              </c:spPr>
              <c:txPr>
                <a:bodyPr wrap="none"/>
                <a:lstStyle/>
                <a:p>
                  <a:pPr>
                    <a:defRPr sz="1400" b="1" kern="1200">
                      <a:solidFill>
                        <a:srgbClr val="006D89"/>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8718-40F3-9F5C-45296564E29A}"/>
                </c:ext>
              </c:extLst>
            </c:dLbl>
            <c:dLbl>
              <c:idx val="36"/>
              <c:layout>
                <c:manualLayout>
                  <c:x val="1.5567631076516375E-2"/>
                  <c:y val="-0.12777777777777777"/>
                </c:manualLayout>
              </c:layout>
              <c:numFmt formatCode="#,##0;&quot;-&quot;#,##0" sourceLinked="0"/>
              <c:spPr>
                <a:noFill/>
                <a:ln>
                  <a:noFill/>
                </a:ln>
              </c:spPr>
              <c:txPr>
                <a:bodyPr wrap="none"/>
                <a:lstStyle/>
                <a:p>
                  <a:pPr>
                    <a:defRPr sz="1400" b="1" kern="1200">
                      <a:solidFill>
                        <a:srgbClr val="006D89"/>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8718-40F3-9F5C-45296564E29A}"/>
                </c:ext>
              </c:extLst>
            </c:dLbl>
            <c:dLbl>
              <c:idx val="48"/>
              <c:layout>
                <c:manualLayout>
                  <c:x val="2.0267293288294904E-2"/>
                  <c:y val="-2.8148148148148148E-2"/>
                </c:manualLayout>
              </c:layout>
              <c:numFmt formatCode="#,##0;&quot;-&quot;#,##0" sourceLinked="0"/>
              <c:spPr>
                <a:noFill/>
                <a:ln>
                  <a:noFill/>
                </a:ln>
              </c:spPr>
              <c:txPr>
                <a:bodyPr wrap="none"/>
                <a:lstStyle/>
                <a:p>
                  <a:pPr>
                    <a:defRPr sz="1400" b="1" kern="1200">
                      <a:solidFill>
                        <a:srgbClr val="006D89"/>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8718-40F3-9F5C-45296564E29A}"/>
                </c:ext>
              </c:extLst>
            </c:dLbl>
            <c:dLbl>
              <c:idx val="60"/>
              <c:layout>
                <c:manualLayout>
                  <c:x val="0"/>
                  <c:y val="-3.8518518518518521E-2"/>
                </c:manualLayout>
              </c:layout>
              <c:numFmt formatCode="#,##0;&quot;-&quot;#,##0" sourceLinked="0"/>
              <c:spPr>
                <a:noFill/>
                <a:ln>
                  <a:noFill/>
                </a:ln>
              </c:spPr>
              <c:txPr>
                <a:bodyPr wrap="none"/>
                <a:lstStyle/>
                <a:p>
                  <a:pPr>
                    <a:defRPr sz="1400" b="1" kern="1200">
                      <a:solidFill>
                        <a:srgbClr val="006D89"/>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8718-40F3-9F5C-45296564E29A}"/>
                </c:ext>
              </c:extLst>
            </c:dLbl>
            <c:dLbl>
              <c:idx val="72"/>
              <c:layout>
                <c:manualLayout>
                  <c:x val="0"/>
                  <c:y val="-3.8518518518518521E-2"/>
                </c:manualLayout>
              </c:layout>
              <c:numFmt formatCode="#,##0;&quot;-&quot;#,##0" sourceLinked="0"/>
              <c:spPr>
                <a:noFill/>
                <a:ln>
                  <a:noFill/>
                </a:ln>
              </c:spPr>
              <c:txPr>
                <a:bodyPr wrap="none"/>
                <a:lstStyle/>
                <a:p>
                  <a:pPr>
                    <a:defRPr sz="1400" b="1" kern="1200">
                      <a:solidFill>
                        <a:srgbClr val="006D89"/>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8718-40F3-9F5C-45296564E29A}"/>
                </c:ext>
              </c:extLst>
            </c:dLbl>
            <c:dLbl>
              <c:idx val="83"/>
              <c:layout>
                <c:manualLayout>
                  <c:x val="-8.6650022029666623E-3"/>
                  <c:y val="-3.8518518518518521E-2"/>
                </c:manualLayout>
              </c:layout>
              <c:numFmt formatCode="#,##0;&quot;-&quot;#,##0" sourceLinked="0"/>
              <c:spPr>
                <a:noFill/>
                <a:ln>
                  <a:noFill/>
                </a:ln>
              </c:spPr>
              <c:txPr>
                <a:bodyPr wrap="none"/>
                <a:lstStyle/>
                <a:p>
                  <a:pPr>
                    <a:defRPr sz="1400" b="1" kern="1200">
                      <a:solidFill>
                        <a:srgbClr val="006D89"/>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8718-40F3-9F5C-45296564E29A}"/>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Sheet1!$A$1:$CF$1</c:f>
              <c:numCache>
                <c:formatCode>General</c:formatCode>
                <c:ptCount val="84"/>
                <c:pt idx="0">
                  <c:v>18262</c:v>
                </c:pt>
                <c:pt idx="1">
                  <c:v>18293</c:v>
                </c:pt>
                <c:pt idx="2">
                  <c:v>18322</c:v>
                </c:pt>
                <c:pt idx="3">
                  <c:v>18353</c:v>
                </c:pt>
                <c:pt idx="4">
                  <c:v>18383</c:v>
                </c:pt>
                <c:pt idx="5">
                  <c:v>18414</c:v>
                </c:pt>
                <c:pt idx="6">
                  <c:v>18444</c:v>
                </c:pt>
                <c:pt idx="7">
                  <c:v>18475</c:v>
                </c:pt>
                <c:pt idx="8">
                  <c:v>18506</c:v>
                </c:pt>
                <c:pt idx="9">
                  <c:v>18536</c:v>
                </c:pt>
                <c:pt idx="10">
                  <c:v>18567</c:v>
                </c:pt>
                <c:pt idx="11">
                  <c:v>18597</c:v>
                </c:pt>
                <c:pt idx="12">
                  <c:v>18628</c:v>
                </c:pt>
                <c:pt idx="13">
                  <c:v>18659</c:v>
                </c:pt>
                <c:pt idx="14">
                  <c:v>18687</c:v>
                </c:pt>
                <c:pt idx="15">
                  <c:v>18718</c:v>
                </c:pt>
                <c:pt idx="16">
                  <c:v>18748</c:v>
                </c:pt>
                <c:pt idx="17">
                  <c:v>18779</c:v>
                </c:pt>
                <c:pt idx="18">
                  <c:v>18809</c:v>
                </c:pt>
                <c:pt idx="19">
                  <c:v>18840</c:v>
                </c:pt>
                <c:pt idx="20">
                  <c:v>18871</c:v>
                </c:pt>
                <c:pt idx="21">
                  <c:v>18901</c:v>
                </c:pt>
                <c:pt idx="22">
                  <c:v>18932</c:v>
                </c:pt>
                <c:pt idx="23">
                  <c:v>18962</c:v>
                </c:pt>
                <c:pt idx="24">
                  <c:v>18993</c:v>
                </c:pt>
                <c:pt idx="25">
                  <c:v>19024</c:v>
                </c:pt>
                <c:pt idx="26">
                  <c:v>19052</c:v>
                </c:pt>
                <c:pt idx="27">
                  <c:v>19083</c:v>
                </c:pt>
                <c:pt idx="28">
                  <c:v>19113</c:v>
                </c:pt>
                <c:pt idx="29">
                  <c:v>19144</c:v>
                </c:pt>
                <c:pt idx="30">
                  <c:v>19174</c:v>
                </c:pt>
                <c:pt idx="31">
                  <c:v>19205</c:v>
                </c:pt>
                <c:pt idx="32">
                  <c:v>19236</c:v>
                </c:pt>
                <c:pt idx="33">
                  <c:v>19266</c:v>
                </c:pt>
                <c:pt idx="34">
                  <c:v>19297</c:v>
                </c:pt>
                <c:pt idx="35">
                  <c:v>19327</c:v>
                </c:pt>
                <c:pt idx="36">
                  <c:v>19358</c:v>
                </c:pt>
                <c:pt idx="37">
                  <c:v>19389</c:v>
                </c:pt>
                <c:pt idx="38">
                  <c:v>19417</c:v>
                </c:pt>
                <c:pt idx="39">
                  <c:v>19448</c:v>
                </c:pt>
                <c:pt idx="40">
                  <c:v>19478</c:v>
                </c:pt>
                <c:pt idx="41">
                  <c:v>19509</c:v>
                </c:pt>
                <c:pt idx="42">
                  <c:v>19539</c:v>
                </c:pt>
                <c:pt idx="43">
                  <c:v>19570</c:v>
                </c:pt>
                <c:pt idx="44">
                  <c:v>19601</c:v>
                </c:pt>
                <c:pt idx="45">
                  <c:v>19631</c:v>
                </c:pt>
                <c:pt idx="46">
                  <c:v>19662</c:v>
                </c:pt>
                <c:pt idx="47">
                  <c:v>19692</c:v>
                </c:pt>
                <c:pt idx="48">
                  <c:v>19723</c:v>
                </c:pt>
                <c:pt idx="49">
                  <c:v>19754</c:v>
                </c:pt>
                <c:pt idx="50">
                  <c:v>19783</c:v>
                </c:pt>
                <c:pt idx="51">
                  <c:v>19814</c:v>
                </c:pt>
                <c:pt idx="52">
                  <c:v>19844</c:v>
                </c:pt>
                <c:pt idx="53">
                  <c:v>19875</c:v>
                </c:pt>
                <c:pt idx="54">
                  <c:v>19905</c:v>
                </c:pt>
                <c:pt idx="55">
                  <c:v>19936</c:v>
                </c:pt>
                <c:pt idx="56">
                  <c:v>19967</c:v>
                </c:pt>
                <c:pt idx="57">
                  <c:v>19997</c:v>
                </c:pt>
                <c:pt idx="58">
                  <c:v>20028</c:v>
                </c:pt>
                <c:pt idx="59">
                  <c:v>20058</c:v>
                </c:pt>
                <c:pt idx="60">
                  <c:v>20089</c:v>
                </c:pt>
                <c:pt idx="61">
                  <c:v>20120</c:v>
                </c:pt>
                <c:pt idx="62">
                  <c:v>20148</c:v>
                </c:pt>
                <c:pt idx="63">
                  <c:v>20179</c:v>
                </c:pt>
                <c:pt idx="64">
                  <c:v>20209</c:v>
                </c:pt>
                <c:pt idx="65">
                  <c:v>20240</c:v>
                </c:pt>
                <c:pt idx="66">
                  <c:v>20270</c:v>
                </c:pt>
                <c:pt idx="67">
                  <c:v>20301</c:v>
                </c:pt>
                <c:pt idx="68">
                  <c:v>20332</c:v>
                </c:pt>
                <c:pt idx="69">
                  <c:v>20362</c:v>
                </c:pt>
                <c:pt idx="70">
                  <c:v>20393</c:v>
                </c:pt>
                <c:pt idx="71">
                  <c:v>20423</c:v>
                </c:pt>
                <c:pt idx="72">
                  <c:v>20454</c:v>
                </c:pt>
                <c:pt idx="73">
                  <c:v>20485</c:v>
                </c:pt>
                <c:pt idx="74">
                  <c:v>20513</c:v>
                </c:pt>
                <c:pt idx="75">
                  <c:v>20544</c:v>
                </c:pt>
                <c:pt idx="76">
                  <c:v>20574</c:v>
                </c:pt>
                <c:pt idx="77">
                  <c:v>20605</c:v>
                </c:pt>
                <c:pt idx="78">
                  <c:v>20635</c:v>
                </c:pt>
                <c:pt idx="79">
                  <c:v>20666</c:v>
                </c:pt>
                <c:pt idx="80">
                  <c:v>20697</c:v>
                </c:pt>
                <c:pt idx="81">
                  <c:v>20727</c:v>
                </c:pt>
                <c:pt idx="82">
                  <c:v>20758</c:v>
                </c:pt>
                <c:pt idx="83">
                  <c:v>20788</c:v>
                </c:pt>
              </c:numCache>
            </c:numRef>
          </c:xVal>
          <c:yVal>
            <c:numRef>
              <c:f>Sheet1!$A$3:$CF$3</c:f>
              <c:numCache>
                <c:formatCode>General</c:formatCode>
                <c:ptCount val="84"/>
                <c:pt idx="0">
                  <c:v>126.02380952380952</c:v>
                </c:pt>
                <c:pt idx="1">
                  <c:v>119.36842105263158</c:v>
                </c:pt>
                <c:pt idx="2">
                  <c:v>91</c:v>
                </c:pt>
                <c:pt idx="3">
                  <c:v>90.80952380952381</c:v>
                </c:pt>
                <c:pt idx="4">
                  <c:v>77.55</c:v>
                </c:pt>
                <c:pt idx="5">
                  <c:v>54.772727272727273</c:v>
                </c:pt>
                <c:pt idx="6">
                  <c:v>70.13636363636364</c:v>
                </c:pt>
                <c:pt idx="7">
                  <c:v>93.404761904761898</c:v>
                </c:pt>
                <c:pt idx="8">
                  <c:v>93.30952380952381</c:v>
                </c:pt>
                <c:pt idx="9">
                  <c:v>99.954545454545453</c:v>
                </c:pt>
                <c:pt idx="10">
                  <c:v>110.89473684210526</c:v>
                </c:pt>
                <c:pt idx="11">
                  <c:v>155.77272727272728</c:v>
                </c:pt>
                <c:pt idx="12">
                  <c:v>144.02631578947367</c:v>
                </c:pt>
                <c:pt idx="13">
                  <c:v>80</c:v>
                </c:pt>
                <c:pt idx="14">
                  <c:v>64.086956521739125</c:v>
                </c:pt>
                <c:pt idx="15">
                  <c:v>84.238095238095241</c:v>
                </c:pt>
                <c:pt idx="16">
                  <c:v>91.4</c:v>
                </c:pt>
                <c:pt idx="17">
                  <c:v>85.272727272727266</c:v>
                </c:pt>
                <c:pt idx="18">
                  <c:v>76.904761904761898</c:v>
                </c:pt>
                <c:pt idx="19">
                  <c:v>83.86363636363636</c:v>
                </c:pt>
                <c:pt idx="20">
                  <c:v>81.44047619047619</c:v>
                </c:pt>
                <c:pt idx="21">
                  <c:v>86.285714285714292</c:v>
                </c:pt>
                <c:pt idx="22">
                  <c:v>106.75</c:v>
                </c:pt>
                <c:pt idx="23">
                  <c:v>114.71428571428571</c:v>
                </c:pt>
                <c:pt idx="24">
                  <c:v>112.55</c:v>
                </c:pt>
                <c:pt idx="25">
                  <c:v>92.263157894736835</c:v>
                </c:pt>
                <c:pt idx="26">
                  <c:v>96.391304347826093</c:v>
                </c:pt>
                <c:pt idx="27">
                  <c:v>119.25</c:v>
                </c:pt>
                <c:pt idx="28">
                  <c:v>128.8095238095238</c:v>
                </c:pt>
                <c:pt idx="29">
                  <c:v>117.71428571428571</c:v>
                </c:pt>
                <c:pt idx="30">
                  <c:v>102.8625</c:v>
                </c:pt>
                <c:pt idx="31">
                  <c:v>96.565217391304344</c:v>
                </c:pt>
                <c:pt idx="32">
                  <c:v>118.66666666666667</c:v>
                </c:pt>
                <c:pt idx="33">
                  <c:v>136.1904761904762</c:v>
                </c:pt>
                <c:pt idx="34">
                  <c:v>192.65</c:v>
                </c:pt>
                <c:pt idx="35">
                  <c:v>192.57142857142858</c:v>
                </c:pt>
                <c:pt idx="36">
                  <c:v>124.85</c:v>
                </c:pt>
                <c:pt idx="37">
                  <c:v>144.63157894736841</c:v>
                </c:pt>
                <c:pt idx="38">
                  <c:v>146.95652173913044</c:v>
                </c:pt>
                <c:pt idx="39">
                  <c:v>122.36842105263158</c:v>
                </c:pt>
                <c:pt idx="40">
                  <c:v>142.88636363636363</c:v>
                </c:pt>
                <c:pt idx="41">
                  <c:v>160.1904761904762</c:v>
                </c:pt>
                <c:pt idx="42">
                  <c:v>172.31578947368422</c:v>
                </c:pt>
                <c:pt idx="43">
                  <c:v>168.91304347826087</c:v>
                </c:pt>
                <c:pt idx="44">
                  <c:v>226</c:v>
                </c:pt>
                <c:pt idx="45">
                  <c:v>206</c:v>
                </c:pt>
                <c:pt idx="46">
                  <c:v>238.65</c:v>
                </c:pt>
                <c:pt idx="47">
                  <c:v>209.1</c:v>
                </c:pt>
                <c:pt idx="48">
                  <c:v>138.52380952380952</c:v>
                </c:pt>
                <c:pt idx="49">
                  <c:v>96.75</c:v>
                </c:pt>
                <c:pt idx="50">
                  <c:v>122.425</c:v>
                </c:pt>
                <c:pt idx="51">
                  <c:v>124.72727272727273</c:v>
                </c:pt>
                <c:pt idx="52">
                  <c:v>140.86363636363637</c:v>
                </c:pt>
                <c:pt idx="53">
                  <c:v>130.26315789473685</c:v>
                </c:pt>
                <c:pt idx="54">
                  <c:v>96.142857142857139</c:v>
                </c:pt>
                <c:pt idx="55">
                  <c:v>103.47727272727273</c:v>
                </c:pt>
                <c:pt idx="56">
                  <c:v>102.075</c:v>
                </c:pt>
                <c:pt idx="57">
                  <c:v>95.521739130434781</c:v>
                </c:pt>
                <c:pt idx="58">
                  <c:v>105.84210526315789</c:v>
                </c:pt>
                <c:pt idx="59">
                  <c:v>108.57142857142857</c:v>
                </c:pt>
                <c:pt idx="60">
                  <c:v>104.23809523809524</c:v>
                </c:pt>
                <c:pt idx="61">
                  <c:v>93.736842105263165</c:v>
                </c:pt>
                <c:pt idx="62">
                  <c:v>100</c:v>
                </c:pt>
                <c:pt idx="63">
                  <c:v>98.976190476190482</c:v>
                </c:pt>
                <c:pt idx="64">
                  <c:v>107.04761904761905</c:v>
                </c:pt>
                <c:pt idx="65">
                  <c:v>120.45588235294117</c:v>
                </c:pt>
                <c:pt idx="66">
                  <c:v>125.25006040789432</c:v>
                </c:pt>
                <c:pt idx="67">
                  <c:v>126.16965477355447</c:v>
                </c:pt>
                <c:pt idx="68">
                  <c:v>124.3149852918572</c:v>
                </c:pt>
                <c:pt idx="69">
                  <c:v>123.12881964363338</c:v>
                </c:pt>
                <c:pt idx="70">
                  <c:v>123.55805044489509</c:v>
                </c:pt>
                <c:pt idx="71">
                  <c:v>121.84330461011126</c:v>
                </c:pt>
                <c:pt idx="72">
                  <c:v>122.75082413485373</c:v>
                </c:pt>
                <c:pt idx="73">
                  <c:v>121.25752231379656</c:v>
                </c:pt>
                <c:pt idx="74">
                  <c:v>120.038564526871</c:v>
                </c:pt>
                <c:pt idx="75">
                  <c:v>120.74036303000292</c:v>
                </c:pt>
                <c:pt idx="76">
                  <c:v>118.46427228943068</c:v>
                </c:pt>
                <c:pt idx="77">
                  <c:v>120.1943648885325</c:v>
                </c:pt>
                <c:pt idx="78">
                  <c:v>116.14354556825404</c:v>
                </c:pt>
                <c:pt idx="79">
                  <c:v>117.20927897369891</c:v>
                </c:pt>
                <c:pt idx="80">
                  <c:v>117.39709961497243</c:v>
                </c:pt>
                <c:pt idx="81">
                  <c:v>114.60132003424437</c:v>
                </c:pt>
                <c:pt idx="82">
                  <c:v>119.93986669604149</c:v>
                </c:pt>
                <c:pt idx="83">
                  <c:v>120.66236850057435</c:v>
                </c:pt>
              </c:numCache>
            </c:numRef>
          </c:yVal>
          <c:smooth val="1"/>
          <c:extLst>
            <c:ext xmlns:c16="http://schemas.microsoft.com/office/drawing/2014/chart" uri="{C3380CC4-5D6E-409C-BE32-E72D297353CC}">
              <c16:uniqueId val="{00000009-8718-40F3-9F5C-45296564E29A}"/>
            </c:ext>
          </c:extLst>
        </c:ser>
        <c:ser>
          <c:idx val="2"/>
          <c:order val="2"/>
          <c:spPr>
            <a:ln w="38100" cmpd="sng" algn="ctr">
              <a:solidFill>
                <a:srgbClr val="DC7900"/>
              </a:solidFill>
              <a:prstDash val="solid"/>
            </a:ln>
          </c:spPr>
          <c:marker>
            <c:symbol val="none"/>
          </c:marker>
          <c:dLbls>
            <c:dLbl>
              <c:idx val="0"/>
              <c:layout>
                <c:manualLayout>
                  <c:x val="1.3070935526509031E-2"/>
                  <c:y val="0.1"/>
                </c:manualLayout>
              </c:layout>
              <c:numFmt formatCode="#,##0;&quot;-&quot;#,##0" sourceLinked="0"/>
              <c:spPr>
                <a:noFill/>
                <a:ln>
                  <a:noFill/>
                </a:ln>
              </c:spPr>
              <c:txPr>
                <a:bodyPr wrap="none"/>
                <a:lstStyle/>
                <a:p>
                  <a:pPr>
                    <a:defRPr sz="1400" b="1" kern="1200">
                      <a:solidFill>
                        <a:srgbClr val="DC7900"/>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8718-40F3-9F5C-45296564E29A}"/>
                </c:ext>
              </c:extLst>
            </c:dLbl>
            <c:dLbl>
              <c:idx val="12"/>
              <c:layout>
                <c:manualLayout>
                  <c:x val="-7.343222205903951E-3"/>
                  <c:y val="9.8888888888888887E-2"/>
                </c:manualLayout>
              </c:layout>
              <c:numFmt formatCode="#,##0;&quot;-&quot;#,##0" sourceLinked="0"/>
              <c:spPr>
                <a:noFill/>
                <a:ln>
                  <a:noFill/>
                </a:ln>
              </c:spPr>
              <c:txPr>
                <a:bodyPr wrap="none"/>
                <a:lstStyle/>
                <a:p>
                  <a:pPr>
                    <a:defRPr sz="1400" b="1" kern="1200">
                      <a:solidFill>
                        <a:srgbClr val="DC7900"/>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8718-40F3-9F5C-45296564E29A}"/>
                </c:ext>
              </c:extLst>
            </c:dLbl>
            <c:dLbl>
              <c:idx val="24"/>
              <c:layout>
                <c:manualLayout>
                  <c:x val="-6.6088999853135552E-3"/>
                  <c:y val="6.5925925925925929E-2"/>
                </c:manualLayout>
              </c:layout>
              <c:numFmt formatCode="#,##0;&quot;-&quot;#,##0" sourceLinked="0"/>
              <c:spPr>
                <a:noFill/>
                <a:ln>
                  <a:noFill/>
                </a:ln>
              </c:spPr>
              <c:txPr>
                <a:bodyPr wrap="none"/>
                <a:lstStyle/>
                <a:p>
                  <a:pPr>
                    <a:defRPr sz="1400" b="1" kern="1200">
                      <a:solidFill>
                        <a:srgbClr val="DC7900"/>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8718-40F3-9F5C-45296564E29A}"/>
                </c:ext>
              </c:extLst>
            </c:dLbl>
            <c:dLbl>
              <c:idx val="36"/>
              <c:layout>
                <c:manualLayout>
                  <c:x val="0"/>
                  <c:y val="3.888888888888889E-2"/>
                </c:manualLayout>
              </c:layout>
              <c:numFmt formatCode="#,##0;&quot;-&quot;#,##0" sourceLinked="0"/>
              <c:spPr>
                <a:noFill/>
                <a:ln>
                  <a:noFill/>
                </a:ln>
              </c:spPr>
              <c:txPr>
                <a:bodyPr wrap="none"/>
                <a:lstStyle/>
                <a:p>
                  <a:pPr>
                    <a:defRPr sz="1400" b="1" kern="1200">
                      <a:solidFill>
                        <a:srgbClr val="DC7900"/>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8718-40F3-9F5C-45296564E29A}"/>
                </c:ext>
              </c:extLst>
            </c:dLbl>
            <c:dLbl>
              <c:idx val="48"/>
              <c:layout>
                <c:manualLayout>
                  <c:x val="-1.6301953297106771E-2"/>
                  <c:y val="5.185185185185185E-2"/>
                </c:manualLayout>
              </c:layout>
              <c:numFmt formatCode="#,##0;&quot;-&quot;#,##0" sourceLinked="0"/>
              <c:spPr>
                <a:noFill/>
                <a:ln>
                  <a:noFill/>
                </a:ln>
              </c:spPr>
              <c:txPr>
                <a:bodyPr wrap="none"/>
                <a:lstStyle/>
                <a:p>
                  <a:pPr>
                    <a:defRPr sz="1400" b="1" kern="1200">
                      <a:solidFill>
                        <a:srgbClr val="DC7900"/>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E-8718-40F3-9F5C-45296564E29A}"/>
                </c:ext>
              </c:extLst>
            </c:dLbl>
            <c:dLbl>
              <c:idx val="60"/>
              <c:layout>
                <c:manualLayout>
                  <c:x val="0"/>
                  <c:y val="-3.8518518518518521E-2"/>
                </c:manualLayout>
              </c:layout>
              <c:numFmt formatCode="#,##0;&quot;-&quot;#,##0" sourceLinked="0"/>
              <c:spPr>
                <a:noFill/>
                <a:ln>
                  <a:noFill/>
                </a:ln>
              </c:spPr>
              <c:txPr>
                <a:bodyPr wrap="none"/>
                <a:lstStyle/>
                <a:p>
                  <a:pPr>
                    <a:defRPr sz="1400" b="1" kern="1200">
                      <a:solidFill>
                        <a:srgbClr val="DC7900"/>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8718-40F3-9F5C-45296564E29A}"/>
                </c:ext>
              </c:extLst>
            </c:dLbl>
            <c:dLbl>
              <c:idx val="72"/>
              <c:layout>
                <c:manualLayout>
                  <c:x val="0"/>
                  <c:y val="3.888888888888889E-2"/>
                </c:manualLayout>
              </c:layout>
              <c:numFmt formatCode="#,##0;&quot;-&quot;#,##0" sourceLinked="0"/>
              <c:spPr>
                <a:noFill/>
                <a:ln>
                  <a:noFill/>
                </a:ln>
              </c:spPr>
              <c:txPr>
                <a:bodyPr wrap="none"/>
                <a:lstStyle/>
                <a:p>
                  <a:pPr>
                    <a:defRPr sz="1400" b="1" kern="1200">
                      <a:solidFill>
                        <a:srgbClr val="DC7900"/>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0-8718-40F3-9F5C-45296564E29A}"/>
                </c:ext>
              </c:extLst>
            </c:dLbl>
            <c:dLbl>
              <c:idx val="83"/>
              <c:layout>
                <c:manualLayout>
                  <c:x val="-4.1122044353062125E-3"/>
                  <c:y val="3.888888888888889E-2"/>
                </c:manualLayout>
              </c:layout>
              <c:numFmt formatCode="#,##0;&quot;-&quot;#,##0" sourceLinked="0"/>
              <c:spPr>
                <a:noFill/>
                <a:ln>
                  <a:noFill/>
                </a:ln>
              </c:spPr>
              <c:txPr>
                <a:bodyPr wrap="none"/>
                <a:lstStyle/>
                <a:p>
                  <a:pPr>
                    <a:defRPr sz="1400" b="1" kern="1200">
                      <a:solidFill>
                        <a:srgbClr val="DC7900"/>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1-8718-40F3-9F5C-45296564E29A}"/>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Sheet1!$A$1:$CF$1</c:f>
              <c:numCache>
                <c:formatCode>General</c:formatCode>
                <c:ptCount val="84"/>
                <c:pt idx="0">
                  <c:v>18262</c:v>
                </c:pt>
                <c:pt idx="1">
                  <c:v>18293</c:v>
                </c:pt>
                <c:pt idx="2">
                  <c:v>18322</c:v>
                </c:pt>
                <c:pt idx="3">
                  <c:v>18353</c:v>
                </c:pt>
                <c:pt idx="4">
                  <c:v>18383</c:v>
                </c:pt>
                <c:pt idx="5">
                  <c:v>18414</c:v>
                </c:pt>
                <c:pt idx="6">
                  <c:v>18444</c:v>
                </c:pt>
                <c:pt idx="7">
                  <c:v>18475</c:v>
                </c:pt>
                <c:pt idx="8">
                  <c:v>18506</c:v>
                </c:pt>
                <c:pt idx="9">
                  <c:v>18536</c:v>
                </c:pt>
                <c:pt idx="10">
                  <c:v>18567</c:v>
                </c:pt>
                <c:pt idx="11">
                  <c:v>18597</c:v>
                </c:pt>
                <c:pt idx="12">
                  <c:v>18628</c:v>
                </c:pt>
                <c:pt idx="13">
                  <c:v>18659</c:v>
                </c:pt>
                <c:pt idx="14">
                  <c:v>18687</c:v>
                </c:pt>
                <c:pt idx="15">
                  <c:v>18718</c:v>
                </c:pt>
                <c:pt idx="16">
                  <c:v>18748</c:v>
                </c:pt>
                <c:pt idx="17">
                  <c:v>18779</c:v>
                </c:pt>
                <c:pt idx="18">
                  <c:v>18809</c:v>
                </c:pt>
                <c:pt idx="19">
                  <c:v>18840</c:v>
                </c:pt>
                <c:pt idx="20">
                  <c:v>18871</c:v>
                </c:pt>
                <c:pt idx="21">
                  <c:v>18901</c:v>
                </c:pt>
                <c:pt idx="22">
                  <c:v>18932</c:v>
                </c:pt>
                <c:pt idx="23">
                  <c:v>18962</c:v>
                </c:pt>
                <c:pt idx="24">
                  <c:v>18993</c:v>
                </c:pt>
                <c:pt idx="25">
                  <c:v>19024</c:v>
                </c:pt>
                <c:pt idx="26">
                  <c:v>19052</c:v>
                </c:pt>
                <c:pt idx="27">
                  <c:v>19083</c:v>
                </c:pt>
                <c:pt idx="28">
                  <c:v>19113</c:v>
                </c:pt>
                <c:pt idx="29">
                  <c:v>19144</c:v>
                </c:pt>
                <c:pt idx="30">
                  <c:v>19174</c:v>
                </c:pt>
                <c:pt idx="31">
                  <c:v>19205</c:v>
                </c:pt>
                <c:pt idx="32">
                  <c:v>19236</c:v>
                </c:pt>
                <c:pt idx="33">
                  <c:v>19266</c:v>
                </c:pt>
                <c:pt idx="34">
                  <c:v>19297</c:v>
                </c:pt>
                <c:pt idx="35">
                  <c:v>19327</c:v>
                </c:pt>
                <c:pt idx="36">
                  <c:v>19358</c:v>
                </c:pt>
                <c:pt idx="37">
                  <c:v>19389</c:v>
                </c:pt>
                <c:pt idx="38">
                  <c:v>19417</c:v>
                </c:pt>
                <c:pt idx="39">
                  <c:v>19448</c:v>
                </c:pt>
                <c:pt idx="40">
                  <c:v>19478</c:v>
                </c:pt>
                <c:pt idx="41">
                  <c:v>19509</c:v>
                </c:pt>
                <c:pt idx="42">
                  <c:v>19539</c:v>
                </c:pt>
                <c:pt idx="43">
                  <c:v>19570</c:v>
                </c:pt>
                <c:pt idx="44">
                  <c:v>19601</c:v>
                </c:pt>
                <c:pt idx="45">
                  <c:v>19631</c:v>
                </c:pt>
                <c:pt idx="46">
                  <c:v>19662</c:v>
                </c:pt>
                <c:pt idx="47">
                  <c:v>19692</c:v>
                </c:pt>
                <c:pt idx="48">
                  <c:v>19723</c:v>
                </c:pt>
                <c:pt idx="49">
                  <c:v>19754</c:v>
                </c:pt>
                <c:pt idx="50">
                  <c:v>19783</c:v>
                </c:pt>
                <c:pt idx="51">
                  <c:v>19814</c:v>
                </c:pt>
                <c:pt idx="52">
                  <c:v>19844</c:v>
                </c:pt>
                <c:pt idx="53">
                  <c:v>19875</c:v>
                </c:pt>
                <c:pt idx="54">
                  <c:v>19905</c:v>
                </c:pt>
                <c:pt idx="55">
                  <c:v>19936</c:v>
                </c:pt>
                <c:pt idx="56">
                  <c:v>19967</c:v>
                </c:pt>
                <c:pt idx="57">
                  <c:v>19997</c:v>
                </c:pt>
                <c:pt idx="58">
                  <c:v>20028</c:v>
                </c:pt>
                <c:pt idx="59">
                  <c:v>20058</c:v>
                </c:pt>
                <c:pt idx="60">
                  <c:v>20089</c:v>
                </c:pt>
                <c:pt idx="61">
                  <c:v>20120</c:v>
                </c:pt>
                <c:pt idx="62">
                  <c:v>20148</c:v>
                </c:pt>
                <c:pt idx="63">
                  <c:v>20179</c:v>
                </c:pt>
                <c:pt idx="64">
                  <c:v>20209</c:v>
                </c:pt>
                <c:pt idx="65">
                  <c:v>20240</c:v>
                </c:pt>
                <c:pt idx="66">
                  <c:v>20270</c:v>
                </c:pt>
                <c:pt idx="67">
                  <c:v>20301</c:v>
                </c:pt>
                <c:pt idx="68">
                  <c:v>20332</c:v>
                </c:pt>
                <c:pt idx="69">
                  <c:v>20362</c:v>
                </c:pt>
                <c:pt idx="70">
                  <c:v>20393</c:v>
                </c:pt>
                <c:pt idx="71">
                  <c:v>20423</c:v>
                </c:pt>
                <c:pt idx="72">
                  <c:v>20454</c:v>
                </c:pt>
                <c:pt idx="73">
                  <c:v>20485</c:v>
                </c:pt>
                <c:pt idx="74">
                  <c:v>20513</c:v>
                </c:pt>
                <c:pt idx="75">
                  <c:v>20544</c:v>
                </c:pt>
                <c:pt idx="76">
                  <c:v>20574</c:v>
                </c:pt>
                <c:pt idx="77">
                  <c:v>20605</c:v>
                </c:pt>
                <c:pt idx="78">
                  <c:v>20635</c:v>
                </c:pt>
                <c:pt idx="79">
                  <c:v>20666</c:v>
                </c:pt>
                <c:pt idx="80">
                  <c:v>20697</c:v>
                </c:pt>
                <c:pt idx="81">
                  <c:v>20727</c:v>
                </c:pt>
                <c:pt idx="82">
                  <c:v>20758</c:v>
                </c:pt>
                <c:pt idx="83">
                  <c:v>20788</c:v>
                </c:pt>
              </c:numCache>
            </c:numRef>
          </c:xVal>
          <c:yVal>
            <c:numRef>
              <c:f>Sheet1!$A$4:$CF$4</c:f>
              <c:numCache>
                <c:formatCode>General</c:formatCode>
                <c:ptCount val="84"/>
                <c:pt idx="0">
                  <c:v>68.976190476190482</c:v>
                </c:pt>
                <c:pt idx="1">
                  <c:v>66.263157894736835</c:v>
                </c:pt>
                <c:pt idx="2">
                  <c:v>50.545454545454547</c:v>
                </c:pt>
                <c:pt idx="3">
                  <c:v>50.19047619047619</c:v>
                </c:pt>
                <c:pt idx="4">
                  <c:v>42.1</c:v>
                </c:pt>
                <c:pt idx="5">
                  <c:v>29.5</c:v>
                </c:pt>
                <c:pt idx="6">
                  <c:v>35.909090909090907</c:v>
                </c:pt>
                <c:pt idx="7">
                  <c:v>47.095238095238095</c:v>
                </c:pt>
                <c:pt idx="8">
                  <c:v>47.38095238095238</c:v>
                </c:pt>
                <c:pt idx="9">
                  <c:v>51.68181818181818</c:v>
                </c:pt>
                <c:pt idx="10">
                  <c:v>58.315789473684212</c:v>
                </c:pt>
                <c:pt idx="11">
                  <c:v>85.36363636363636</c:v>
                </c:pt>
                <c:pt idx="12">
                  <c:v>80.473684210526315</c:v>
                </c:pt>
                <c:pt idx="13">
                  <c:v>44.684210526315788</c:v>
                </c:pt>
                <c:pt idx="14">
                  <c:v>33.652173913043477</c:v>
                </c:pt>
                <c:pt idx="15">
                  <c:v>45.19047619047619</c:v>
                </c:pt>
                <c:pt idx="16">
                  <c:v>47.75</c:v>
                </c:pt>
                <c:pt idx="17">
                  <c:v>46.409090909090907</c:v>
                </c:pt>
                <c:pt idx="18">
                  <c:v>41.404761904761905</c:v>
                </c:pt>
                <c:pt idx="19">
                  <c:v>44.727272727272727</c:v>
                </c:pt>
                <c:pt idx="20">
                  <c:v>43</c:v>
                </c:pt>
                <c:pt idx="21">
                  <c:v>44.607142857142854</c:v>
                </c:pt>
                <c:pt idx="22">
                  <c:v>55.25</c:v>
                </c:pt>
                <c:pt idx="23">
                  <c:v>60.238095238095241</c:v>
                </c:pt>
                <c:pt idx="24">
                  <c:v>61.2</c:v>
                </c:pt>
                <c:pt idx="25">
                  <c:v>48.473684210526315</c:v>
                </c:pt>
                <c:pt idx="26">
                  <c:v>49.695652173913047</c:v>
                </c:pt>
                <c:pt idx="27">
                  <c:v>66.45</c:v>
                </c:pt>
                <c:pt idx="28">
                  <c:v>73.523809523809518</c:v>
                </c:pt>
                <c:pt idx="29">
                  <c:v>71.214285714285708</c:v>
                </c:pt>
                <c:pt idx="30">
                  <c:v>61.725000000000001</c:v>
                </c:pt>
                <c:pt idx="31">
                  <c:v>54.478260869565219</c:v>
                </c:pt>
                <c:pt idx="32">
                  <c:v>64.261904761904759</c:v>
                </c:pt>
                <c:pt idx="33">
                  <c:v>72.857142857142861</c:v>
                </c:pt>
                <c:pt idx="34">
                  <c:v>106.25</c:v>
                </c:pt>
                <c:pt idx="35">
                  <c:v>123.85714285714286</c:v>
                </c:pt>
                <c:pt idx="36">
                  <c:v>70.45</c:v>
                </c:pt>
                <c:pt idx="37">
                  <c:v>83.421052631578945</c:v>
                </c:pt>
                <c:pt idx="38">
                  <c:v>83.913043478260875</c:v>
                </c:pt>
                <c:pt idx="39">
                  <c:v>73.89473684210526</c:v>
                </c:pt>
                <c:pt idx="40">
                  <c:v>84.045454545454547</c:v>
                </c:pt>
                <c:pt idx="41">
                  <c:v>93.666666666666671</c:v>
                </c:pt>
                <c:pt idx="42">
                  <c:v>99.736842105263165</c:v>
                </c:pt>
                <c:pt idx="43">
                  <c:v>98.391304347826093</c:v>
                </c:pt>
                <c:pt idx="44">
                  <c:v>127.45</c:v>
                </c:pt>
                <c:pt idx="45">
                  <c:v>116.95454545454545</c:v>
                </c:pt>
                <c:pt idx="46">
                  <c:v>133.30000000000001</c:v>
                </c:pt>
                <c:pt idx="47">
                  <c:v>113.55</c:v>
                </c:pt>
                <c:pt idx="48">
                  <c:v>79.523809523809518</c:v>
                </c:pt>
                <c:pt idx="49">
                  <c:v>52.2</c:v>
                </c:pt>
                <c:pt idx="50">
                  <c:v>68.724999999999994</c:v>
                </c:pt>
                <c:pt idx="51">
                  <c:v>67.545454545454547</c:v>
                </c:pt>
                <c:pt idx="52">
                  <c:v>78</c:v>
                </c:pt>
                <c:pt idx="53">
                  <c:v>73</c:v>
                </c:pt>
                <c:pt idx="54">
                  <c:v>52.857142857142854</c:v>
                </c:pt>
                <c:pt idx="55">
                  <c:v>57.272727272727273</c:v>
                </c:pt>
                <c:pt idx="56">
                  <c:v>56.137500000000003</c:v>
                </c:pt>
                <c:pt idx="57">
                  <c:v>52.217391304347828</c:v>
                </c:pt>
                <c:pt idx="58">
                  <c:v>59.263157894736842</c:v>
                </c:pt>
                <c:pt idx="59">
                  <c:v>60.857142857142854</c:v>
                </c:pt>
                <c:pt idx="60">
                  <c:v>58.547619047619051</c:v>
                </c:pt>
                <c:pt idx="61">
                  <c:v>48.434210526315788</c:v>
                </c:pt>
                <c:pt idx="62">
                  <c:v>52.38095238095238</c:v>
                </c:pt>
                <c:pt idx="63">
                  <c:v>51.5</c:v>
                </c:pt>
                <c:pt idx="64">
                  <c:v>56.833333333333336</c:v>
                </c:pt>
                <c:pt idx="65">
                  <c:v>65.272058823529406</c:v>
                </c:pt>
                <c:pt idx="66">
                  <c:v>69.225504324542726</c:v>
                </c:pt>
                <c:pt idx="67">
                  <c:v>72.60720993728286</c:v>
                </c:pt>
                <c:pt idx="68">
                  <c:v>70.904724864071838</c:v>
                </c:pt>
                <c:pt idx="69">
                  <c:v>70.183742292554768</c:v>
                </c:pt>
                <c:pt idx="70">
                  <c:v>71.152543375035293</c:v>
                </c:pt>
                <c:pt idx="71">
                  <c:v>72.635887267019754</c:v>
                </c:pt>
                <c:pt idx="72">
                  <c:v>67.290270137347733</c:v>
                </c:pt>
                <c:pt idx="73">
                  <c:v>64.201241839626476</c:v>
                </c:pt>
                <c:pt idx="74">
                  <c:v>69.284971679258661</c:v>
                </c:pt>
                <c:pt idx="75">
                  <c:v>64.896386324348185</c:v>
                </c:pt>
                <c:pt idx="76">
                  <c:v>68.511191423726217</c:v>
                </c:pt>
                <c:pt idx="77">
                  <c:v>68.367845951871217</c:v>
                </c:pt>
                <c:pt idx="78">
                  <c:v>64.532370349942966</c:v>
                </c:pt>
                <c:pt idx="79">
                  <c:v>66.128657641357734</c:v>
                </c:pt>
                <c:pt idx="80">
                  <c:v>69.46716545266078</c:v>
                </c:pt>
                <c:pt idx="81">
                  <c:v>67.803382895726727</c:v>
                </c:pt>
                <c:pt idx="82">
                  <c:v>72.902813269421159</c:v>
                </c:pt>
                <c:pt idx="83">
                  <c:v>74.223450147720399</c:v>
                </c:pt>
              </c:numCache>
            </c:numRef>
          </c:yVal>
          <c:smooth val="1"/>
          <c:extLst>
            <c:ext xmlns:c16="http://schemas.microsoft.com/office/drawing/2014/chart" uri="{C3380CC4-5D6E-409C-BE32-E72D297353CC}">
              <c16:uniqueId val="{00000012-8718-40F3-9F5C-45296564E29A}"/>
            </c:ext>
          </c:extLst>
        </c:ser>
        <c:ser>
          <c:idx val="3"/>
          <c:order val="3"/>
          <c:spPr>
            <a:ln w="38100" cmpd="sng" algn="ctr">
              <a:solidFill>
                <a:srgbClr val="782080"/>
              </a:solidFill>
              <a:prstDash val="solid"/>
            </a:ln>
          </c:spPr>
          <c:marker>
            <c:symbol val="none"/>
          </c:marker>
          <c:dLbls>
            <c:dLbl>
              <c:idx val="0"/>
              <c:layout>
                <c:manualLayout>
                  <c:x val="1.5567631076516375E-2"/>
                  <c:y val="-3.8518518518518521E-2"/>
                </c:manualLayout>
              </c:layout>
              <c:numFmt formatCode="#,##0;&quot;-&quot;#,##0" sourceLinked="0"/>
              <c:spPr>
                <a:noFill/>
                <a:ln>
                  <a:noFill/>
                </a:ln>
              </c:spPr>
              <c:txPr>
                <a:bodyPr wrap="none"/>
                <a:lstStyle/>
                <a:p>
                  <a:pPr>
                    <a:defRPr sz="1400" b="1" kern="1200">
                      <a:solidFill>
                        <a:srgbClr val="782080"/>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3-8718-40F3-9F5C-45296564E29A}"/>
                </c:ext>
              </c:extLst>
            </c:dLbl>
            <c:dLbl>
              <c:idx val="12"/>
              <c:layout>
                <c:manualLayout>
                  <c:x val="-6.6088999853135552E-3"/>
                  <c:y val="-8.1111111111111106E-2"/>
                </c:manualLayout>
              </c:layout>
              <c:numFmt formatCode="#,##0;&quot;-&quot;#,##0" sourceLinked="0"/>
              <c:spPr>
                <a:noFill/>
                <a:ln>
                  <a:noFill/>
                </a:ln>
              </c:spPr>
              <c:txPr>
                <a:bodyPr wrap="none"/>
                <a:lstStyle/>
                <a:p>
                  <a:pPr>
                    <a:defRPr sz="1400" b="1" kern="1200">
                      <a:solidFill>
                        <a:srgbClr val="782080"/>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4-8718-40F3-9F5C-45296564E29A}"/>
                </c:ext>
              </c:extLst>
            </c:dLbl>
            <c:dLbl>
              <c:idx val="24"/>
              <c:layout>
                <c:manualLayout>
                  <c:x val="0"/>
                  <c:y val="-3.8518518518518521E-2"/>
                </c:manualLayout>
              </c:layout>
              <c:numFmt formatCode="#,##0;&quot;-&quot;#,##0" sourceLinked="0"/>
              <c:spPr>
                <a:noFill/>
                <a:ln>
                  <a:noFill/>
                </a:ln>
              </c:spPr>
              <c:txPr>
                <a:bodyPr wrap="none"/>
                <a:lstStyle/>
                <a:p>
                  <a:pPr>
                    <a:defRPr sz="1400" b="1" kern="1200">
                      <a:solidFill>
                        <a:srgbClr val="782080"/>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5-8718-40F3-9F5C-45296564E29A}"/>
                </c:ext>
              </c:extLst>
            </c:dLbl>
            <c:dLbl>
              <c:idx val="36"/>
              <c:layout>
                <c:manualLayout>
                  <c:x val="1.5567631076516375E-2"/>
                  <c:y val="-8.4074074074074079E-2"/>
                </c:manualLayout>
              </c:layout>
              <c:numFmt formatCode="#,##0;&quot;-&quot;#,##0" sourceLinked="0"/>
              <c:spPr>
                <a:noFill/>
                <a:ln>
                  <a:noFill/>
                </a:ln>
              </c:spPr>
              <c:txPr>
                <a:bodyPr wrap="none"/>
                <a:lstStyle/>
                <a:p>
                  <a:pPr>
                    <a:defRPr sz="1400" b="1" kern="1200">
                      <a:solidFill>
                        <a:srgbClr val="782080"/>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6-8718-40F3-9F5C-45296564E29A}"/>
                </c:ext>
              </c:extLst>
            </c:dLbl>
            <c:dLbl>
              <c:idx val="48"/>
              <c:layout>
                <c:manualLayout>
                  <c:x val="2.4085768835364958E-2"/>
                  <c:y val="-2.5925925925925925E-3"/>
                </c:manualLayout>
              </c:layout>
              <c:numFmt formatCode="#,##0;&quot;-&quot;#,##0" sourceLinked="0"/>
              <c:spPr>
                <a:noFill/>
                <a:ln>
                  <a:noFill/>
                </a:ln>
              </c:spPr>
              <c:txPr>
                <a:bodyPr wrap="none"/>
                <a:lstStyle/>
                <a:p>
                  <a:pPr>
                    <a:defRPr sz="1400" b="1" kern="1200">
                      <a:solidFill>
                        <a:srgbClr val="782080"/>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7-8718-40F3-9F5C-45296564E29A}"/>
                </c:ext>
              </c:extLst>
            </c:dLbl>
            <c:dLbl>
              <c:idx val="60"/>
              <c:layout>
                <c:manualLayout>
                  <c:x val="-1.0867968864737848E-2"/>
                  <c:y val="5.2592592592592594E-2"/>
                </c:manualLayout>
              </c:layout>
              <c:numFmt formatCode="#,##0;&quot;-&quot;#,##0" sourceLinked="0"/>
              <c:spPr>
                <a:noFill/>
                <a:ln>
                  <a:noFill/>
                </a:ln>
              </c:spPr>
              <c:txPr>
                <a:bodyPr wrap="none"/>
                <a:lstStyle/>
                <a:p>
                  <a:pPr>
                    <a:defRPr sz="1400" b="1" kern="1200">
                      <a:solidFill>
                        <a:srgbClr val="782080"/>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8-8718-40F3-9F5C-45296564E29A}"/>
                </c:ext>
              </c:extLst>
            </c:dLbl>
            <c:dLbl>
              <c:idx val="72"/>
              <c:layout>
                <c:manualLayout>
                  <c:x val="0"/>
                  <c:y val="-3.8518518518518521E-2"/>
                </c:manualLayout>
              </c:layout>
              <c:numFmt formatCode="#,##0;&quot;-&quot;#,##0" sourceLinked="0"/>
              <c:spPr>
                <a:noFill/>
                <a:ln>
                  <a:noFill/>
                </a:ln>
              </c:spPr>
              <c:txPr>
                <a:bodyPr wrap="none"/>
                <a:lstStyle/>
                <a:p>
                  <a:pPr>
                    <a:defRPr sz="1400" b="1" kern="1200">
                      <a:solidFill>
                        <a:srgbClr val="782080"/>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9-8718-40F3-9F5C-45296564E29A}"/>
                </c:ext>
              </c:extLst>
            </c:dLbl>
            <c:dLbl>
              <c:idx val="83"/>
              <c:layout>
                <c:manualLayout>
                  <c:x val="-4.1122044353062125E-3"/>
                  <c:y val="-3.8518518518518521E-2"/>
                </c:manualLayout>
              </c:layout>
              <c:numFmt formatCode="#,##0;&quot;-&quot;#,##0" sourceLinked="0"/>
              <c:spPr>
                <a:noFill/>
                <a:ln>
                  <a:noFill/>
                </a:ln>
              </c:spPr>
              <c:txPr>
                <a:bodyPr wrap="none"/>
                <a:lstStyle/>
                <a:p>
                  <a:pPr>
                    <a:defRPr sz="1400" b="1" kern="1200">
                      <a:solidFill>
                        <a:srgbClr val="782080"/>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A-8718-40F3-9F5C-45296564E29A}"/>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Sheet1!$A$1:$CF$1</c:f>
              <c:numCache>
                <c:formatCode>General</c:formatCode>
                <c:ptCount val="84"/>
                <c:pt idx="0">
                  <c:v>18262</c:v>
                </c:pt>
                <c:pt idx="1">
                  <c:v>18293</c:v>
                </c:pt>
                <c:pt idx="2">
                  <c:v>18322</c:v>
                </c:pt>
                <c:pt idx="3">
                  <c:v>18353</c:v>
                </c:pt>
                <c:pt idx="4">
                  <c:v>18383</c:v>
                </c:pt>
                <c:pt idx="5">
                  <c:v>18414</c:v>
                </c:pt>
                <c:pt idx="6">
                  <c:v>18444</c:v>
                </c:pt>
                <c:pt idx="7">
                  <c:v>18475</c:v>
                </c:pt>
                <c:pt idx="8">
                  <c:v>18506</c:v>
                </c:pt>
                <c:pt idx="9">
                  <c:v>18536</c:v>
                </c:pt>
                <c:pt idx="10">
                  <c:v>18567</c:v>
                </c:pt>
                <c:pt idx="11">
                  <c:v>18597</c:v>
                </c:pt>
                <c:pt idx="12">
                  <c:v>18628</c:v>
                </c:pt>
                <c:pt idx="13">
                  <c:v>18659</c:v>
                </c:pt>
                <c:pt idx="14">
                  <c:v>18687</c:v>
                </c:pt>
                <c:pt idx="15">
                  <c:v>18718</c:v>
                </c:pt>
                <c:pt idx="16">
                  <c:v>18748</c:v>
                </c:pt>
                <c:pt idx="17">
                  <c:v>18779</c:v>
                </c:pt>
                <c:pt idx="18">
                  <c:v>18809</c:v>
                </c:pt>
                <c:pt idx="19">
                  <c:v>18840</c:v>
                </c:pt>
                <c:pt idx="20">
                  <c:v>18871</c:v>
                </c:pt>
                <c:pt idx="21">
                  <c:v>18901</c:v>
                </c:pt>
                <c:pt idx="22">
                  <c:v>18932</c:v>
                </c:pt>
                <c:pt idx="23">
                  <c:v>18962</c:v>
                </c:pt>
                <c:pt idx="24">
                  <c:v>18993</c:v>
                </c:pt>
                <c:pt idx="25">
                  <c:v>19024</c:v>
                </c:pt>
                <c:pt idx="26">
                  <c:v>19052</c:v>
                </c:pt>
                <c:pt idx="27">
                  <c:v>19083</c:v>
                </c:pt>
                <c:pt idx="28">
                  <c:v>19113</c:v>
                </c:pt>
                <c:pt idx="29">
                  <c:v>19144</c:v>
                </c:pt>
                <c:pt idx="30">
                  <c:v>19174</c:v>
                </c:pt>
                <c:pt idx="31">
                  <c:v>19205</c:v>
                </c:pt>
                <c:pt idx="32">
                  <c:v>19236</c:v>
                </c:pt>
                <c:pt idx="33">
                  <c:v>19266</c:v>
                </c:pt>
                <c:pt idx="34">
                  <c:v>19297</c:v>
                </c:pt>
                <c:pt idx="35">
                  <c:v>19327</c:v>
                </c:pt>
                <c:pt idx="36">
                  <c:v>19358</c:v>
                </c:pt>
                <c:pt idx="37">
                  <c:v>19389</c:v>
                </c:pt>
                <c:pt idx="38">
                  <c:v>19417</c:v>
                </c:pt>
                <c:pt idx="39">
                  <c:v>19448</c:v>
                </c:pt>
                <c:pt idx="40">
                  <c:v>19478</c:v>
                </c:pt>
                <c:pt idx="41">
                  <c:v>19509</c:v>
                </c:pt>
                <c:pt idx="42">
                  <c:v>19539</c:v>
                </c:pt>
                <c:pt idx="43">
                  <c:v>19570</c:v>
                </c:pt>
                <c:pt idx="44">
                  <c:v>19601</c:v>
                </c:pt>
                <c:pt idx="45">
                  <c:v>19631</c:v>
                </c:pt>
                <c:pt idx="46">
                  <c:v>19662</c:v>
                </c:pt>
                <c:pt idx="47">
                  <c:v>19692</c:v>
                </c:pt>
                <c:pt idx="48">
                  <c:v>19723</c:v>
                </c:pt>
                <c:pt idx="49">
                  <c:v>19754</c:v>
                </c:pt>
                <c:pt idx="50">
                  <c:v>19783</c:v>
                </c:pt>
                <c:pt idx="51">
                  <c:v>19814</c:v>
                </c:pt>
                <c:pt idx="52">
                  <c:v>19844</c:v>
                </c:pt>
                <c:pt idx="53">
                  <c:v>19875</c:v>
                </c:pt>
                <c:pt idx="54">
                  <c:v>19905</c:v>
                </c:pt>
                <c:pt idx="55">
                  <c:v>19936</c:v>
                </c:pt>
                <c:pt idx="56">
                  <c:v>19967</c:v>
                </c:pt>
                <c:pt idx="57">
                  <c:v>19997</c:v>
                </c:pt>
                <c:pt idx="58">
                  <c:v>20028</c:v>
                </c:pt>
                <c:pt idx="59">
                  <c:v>20058</c:v>
                </c:pt>
                <c:pt idx="60">
                  <c:v>20089</c:v>
                </c:pt>
                <c:pt idx="61">
                  <c:v>20120</c:v>
                </c:pt>
                <c:pt idx="62">
                  <c:v>20148</c:v>
                </c:pt>
                <c:pt idx="63">
                  <c:v>20179</c:v>
                </c:pt>
                <c:pt idx="64">
                  <c:v>20209</c:v>
                </c:pt>
                <c:pt idx="65">
                  <c:v>20240</c:v>
                </c:pt>
                <c:pt idx="66">
                  <c:v>20270</c:v>
                </c:pt>
                <c:pt idx="67">
                  <c:v>20301</c:v>
                </c:pt>
                <c:pt idx="68">
                  <c:v>20332</c:v>
                </c:pt>
                <c:pt idx="69">
                  <c:v>20362</c:v>
                </c:pt>
                <c:pt idx="70">
                  <c:v>20393</c:v>
                </c:pt>
                <c:pt idx="71">
                  <c:v>20423</c:v>
                </c:pt>
                <c:pt idx="72">
                  <c:v>20454</c:v>
                </c:pt>
                <c:pt idx="73">
                  <c:v>20485</c:v>
                </c:pt>
                <c:pt idx="74">
                  <c:v>20513</c:v>
                </c:pt>
                <c:pt idx="75">
                  <c:v>20544</c:v>
                </c:pt>
                <c:pt idx="76">
                  <c:v>20574</c:v>
                </c:pt>
                <c:pt idx="77">
                  <c:v>20605</c:v>
                </c:pt>
                <c:pt idx="78">
                  <c:v>20635</c:v>
                </c:pt>
                <c:pt idx="79">
                  <c:v>20666</c:v>
                </c:pt>
                <c:pt idx="80">
                  <c:v>20697</c:v>
                </c:pt>
                <c:pt idx="81">
                  <c:v>20727</c:v>
                </c:pt>
                <c:pt idx="82">
                  <c:v>20758</c:v>
                </c:pt>
                <c:pt idx="83">
                  <c:v>20788</c:v>
                </c:pt>
              </c:numCache>
            </c:numRef>
          </c:xVal>
          <c:yVal>
            <c:numRef>
              <c:f>Sheet1!$A$5:$CF$5</c:f>
              <c:numCache>
                <c:formatCode>General</c:formatCode>
                <c:ptCount val="84"/>
                <c:pt idx="0">
                  <c:v>71.461904761904762</c:v>
                </c:pt>
                <c:pt idx="1">
                  <c:v>70.085000000000008</c:v>
                </c:pt>
                <c:pt idx="2">
                  <c:v>57.795454545454547</c:v>
                </c:pt>
                <c:pt idx="3">
                  <c:v>54.476190476190474</c:v>
                </c:pt>
                <c:pt idx="4">
                  <c:v>43.416666666666664</c:v>
                </c:pt>
                <c:pt idx="5">
                  <c:v>27.136363636363637</c:v>
                </c:pt>
                <c:pt idx="6">
                  <c:v>38.261904761904759</c:v>
                </c:pt>
                <c:pt idx="7">
                  <c:v>60.1</c:v>
                </c:pt>
                <c:pt idx="8">
                  <c:v>54.340909090909093</c:v>
                </c:pt>
                <c:pt idx="9">
                  <c:v>60.022727272727273</c:v>
                </c:pt>
                <c:pt idx="10">
                  <c:v>66.30952380952381</c:v>
                </c:pt>
                <c:pt idx="11">
                  <c:v>103.09090909090909</c:v>
                </c:pt>
                <c:pt idx="12">
                  <c:v>94.9</c:v>
                </c:pt>
                <c:pt idx="13">
                  <c:v>39.026315789473685</c:v>
                </c:pt>
                <c:pt idx="14">
                  <c:v>34.195652173913047</c:v>
                </c:pt>
                <c:pt idx="15">
                  <c:v>50.904761904761905</c:v>
                </c:pt>
                <c:pt idx="16">
                  <c:v>59.026315789473685</c:v>
                </c:pt>
                <c:pt idx="17">
                  <c:v>47.840909090909093</c:v>
                </c:pt>
                <c:pt idx="18">
                  <c:v>40.11904761904762</c:v>
                </c:pt>
                <c:pt idx="19">
                  <c:v>44.738095238095241</c:v>
                </c:pt>
                <c:pt idx="20">
                  <c:v>40.659090909090907</c:v>
                </c:pt>
                <c:pt idx="21">
                  <c:v>47.952380952380949</c:v>
                </c:pt>
                <c:pt idx="22">
                  <c:v>61.702380952380949</c:v>
                </c:pt>
                <c:pt idx="23">
                  <c:v>69.204545454545453</c:v>
                </c:pt>
                <c:pt idx="24">
                  <c:v>67.333333333333329</c:v>
                </c:pt>
                <c:pt idx="25">
                  <c:v>46.583333333333336</c:v>
                </c:pt>
                <c:pt idx="26">
                  <c:v>57.565217391304351</c:v>
                </c:pt>
                <c:pt idx="27">
                  <c:v>67.599999999999994</c:v>
                </c:pt>
                <c:pt idx="28">
                  <c:v>77.263157894736835</c:v>
                </c:pt>
                <c:pt idx="29">
                  <c:v>81.522727272727266</c:v>
                </c:pt>
                <c:pt idx="30">
                  <c:v>68.5</c:v>
                </c:pt>
                <c:pt idx="31">
                  <c:v>59.522727272727273</c:v>
                </c:pt>
                <c:pt idx="32">
                  <c:v>67.590909090909093</c:v>
                </c:pt>
                <c:pt idx="33">
                  <c:v>87.95</c:v>
                </c:pt>
                <c:pt idx="34">
                  <c:v>128.625</c:v>
                </c:pt>
                <c:pt idx="35">
                  <c:v>136.28571428571428</c:v>
                </c:pt>
                <c:pt idx="36">
                  <c:v>83.94736842105263</c:v>
                </c:pt>
                <c:pt idx="37">
                  <c:v>92.025000000000006</c:v>
                </c:pt>
                <c:pt idx="38">
                  <c:v>92.695652173913047</c:v>
                </c:pt>
                <c:pt idx="39">
                  <c:v>73.65789473684211</c:v>
                </c:pt>
                <c:pt idx="40">
                  <c:v>92.840909090909093</c:v>
                </c:pt>
                <c:pt idx="41">
                  <c:v>111.825</c:v>
                </c:pt>
                <c:pt idx="42">
                  <c:v>108.04761904761905</c:v>
                </c:pt>
                <c:pt idx="43">
                  <c:v>97.590909090909093</c:v>
                </c:pt>
                <c:pt idx="44">
                  <c:v>157.42500000000001</c:v>
                </c:pt>
                <c:pt idx="45">
                  <c:v>119.81818181818181</c:v>
                </c:pt>
                <c:pt idx="46">
                  <c:v>148.04761904761904</c:v>
                </c:pt>
                <c:pt idx="47">
                  <c:v>130.77500000000001</c:v>
                </c:pt>
                <c:pt idx="48">
                  <c:v>84.795454545454547</c:v>
                </c:pt>
                <c:pt idx="49">
                  <c:v>55.65</c:v>
                </c:pt>
                <c:pt idx="50">
                  <c:v>67.05</c:v>
                </c:pt>
                <c:pt idx="51">
                  <c:v>64.023809523809518</c:v>
                </c:pt>
                <c:pt idx="52">
                  <c:v>79.702380952380949</c:v>
                </c:pt>
                <c:pt idx="53">
                  <c:v>74.078947368421055</c:v>
                </c:pt>
                <c:pt idx="54">
                  <c:v>56.891304347826086</c:v>
                </c:pt>
                <c:pt idx="55">
                  <c:v>52.74285714285714</c:v>
                </c:pt>
                <c:pt idx="56">
                  <c:v>48.614285714285714</c:v>
                </c:pt>
                <c:pt idx="57">
                  <c:v>59.593181818181819</c:v>
                </c:pt>
                <c:pt idx="58">
                  <c:v>49.93333333333333</c:v>
                </c:pt>
                <c:pt idx="59">
                  <c:v>57.05714285714285</c:v>
                </c:pt>
                <c:pt idx="60">
                  <c:v>56.462499999999999</c:v>
                </c:pt>
                <c:pt idx="61">
                  <c:v>45.910000000000004</c:v>
                </c:pt>
                <c:pt idx="62">
                  <c:v>52.282500000000006</c:v>
                </c:pt>
                <c:pt idx="63">
                  <c:v>49.288095238095245</c:v>
                </c:pt>
                <c:pt idx="64">
                  <c:v>62.364999999999988</c:v>
                </c:pt>
                <c:pt idx="65">
                  <c:v>75.805555555555557</c:v>
                </c:pt>
                <c:pt idx="66">
                  <c:v>84.007910250230367</c:v>
                </c:pt>
                <c:pt idx="67">
                  <c:v>81.523794003428776</c:v>
                </c:pt>
                <c:pt idx="68">
                  <c:v>81.283433506260693</c:v>
                </c:pt>
                <c:pt idx="69">
                  <c:v>80.017586142258466</c:v>
                </c:pt>
                <c:pt idx="70">
                  <c:v>79.302500287067772</c:v>
                </c:pt>
                <c:pt idx="71">
                  <c:v>78.981402110474846</c:v>
                </c:pt>
                <c:pt idx="72">
                  <c:v>77.542753983842715</c:v>
                </c:pt>
                <c:pt idx="73">
                  <c:v>74.767407358594994</c:v>
                </c:pt>
                <c:pt idx="74">
                  <c:v>73.577547192895466</c:v>
                </c:pt>
                <c:pt idx="75">
                  <c:v>68.779663872625576</c:v>
                </c:pt>
                <c:pt idx="76">
                  <c:v>73.687336273136836</c:v>
                </c:pt>
                <c:pt idx="77">
                  <c:v>71.676354747084304</c:v>
                </c:pt>
                <c:pt idx="78">
                  <c:v>69.780176892170502</c:v>
                </c:pt>
                <c:pt idx="79">
                  <c:v>69.056541603677289</c:v>
                </c:pt>
                <c:pt idx="80">
                  <c:v>73.451947235215897</c:v>
                </c:pt>
                <c:pt idx="81">
                  <c:v>70.848905972867612</c:v>
                </c:pt>
                <c:pt idx="82">
                  <c:v>76.665690240299043</c:v>
                </c:pt>
                <c:pt idx="83">
                  <c:v>79.41270044485438</c:v>
                </c:pt>
              </c:numCache>
            </c:numRef>
          </c:yVal>
          <c:smooth val="1"/>
          <c:extLst>
            <c:ext xmlns:c16="http://schemas.microsoft.com/office/drawing/2014/chart" uri="{C3380CC4-5D6E-409C-BE32-E72D297353CC}">
              <c16:uniqueId val="{0000001B-8718-40F3-9F5C-45296564E29A}"/>
            </c:ext>
          </c:extLst>
        </c:ser>
        <c:dLbls>
          <c:showLegendKey val="0"/>
          <c:showVal val="0"/>
          <c:showCatName val="0"/>
          <c:showSerName val="0"/>
          <c:showPercent val="0"/>
          <c:showBubbleSize val="0"/>
        </c:dLbls>
        <c:axId val="4"/>
        <c:axId val="5"/>
      </c:scatterChart>
      <c:scatterChart>
        <c:scatterStyle val="lineMarker"/>
        <c:varyColors val="0"/>
        <c:ser>
          <c:idx val="4"/>
          <c:order val="4"/>
          <c:smooth val="0"/>
          <c:extLst>
            <c:ext xmlns:c16="http://schemas.microsoft.com/office/drawing/2014/chart" uri="{C3380CC4-5D6E-409C-BE32-E72D297353CC}">
              <c16:uniqueId val="{0000001C-8718-40F3-9F5C-45296564E29A}"/>
            </c:ext>
          </c:extLst>
        </c:ser>
        <c:dLbls>
          <c:showLegendKey val="0"/>
          <c:showVal val="0"/>
          <c:showCatName val="0"/>
          <c:showSerName val="0"/>
          <c:showPercent val="0"/>
          <c:showBubbleSize val="0"/>
        </c:dLbls>
        <c:axId val="6"/>
        <c:axId val="7"/>
      </c:scatterChart>
      <c:valAx>
        <c:axId val="4"/>
        <c:scaling>
          <c:orientation val="minMax"/>
          <c:max val="20819"/>
          <c:min val="18262"/>
        </c:scaling>
        <c:delete val="0"/>
        <c:axPos val="b"/>
        <c:majorGridlines>
          <c:spPr>
            <a:ln>
              <a:noFill/>
            </a:ln>
          </c:spPr>
        </c:majorGridlines>
        <c:numFmt formatCode="General" sourceLinked="1"/>
        <c:majorTickMark val="none"/>
        <c:minorTickMark val="none"/>
        <c:tickLblPos val="none"/>
        <c:spPr>
          <a:ln w="9525" cmpd="sng" algn="ctr">
            <a:solidFill>
              <a:schemeClr val="tx1"/>
            </a:solidFill>
            <a:prstDash val="solid"/>
          </a:ln>
        </c:spPr>
        <c:crossAx val="5"/>
        <c:crosses val="min"/>
        <c:crossBetween val="midCat"/>
      </c:valAx>
      <c:valAx>
        <c:axId val="5"/>
        <c:scaling>
          <c:orientation val="minMax"/>
          <c:max val="250"/>
          <c:min val="0"/>
        </c:scaling>
        <c:delete val="0"/>
        <c:axPos val="l"/>
        <c:majorGridlines>
          <c:spPr>
            <a:ln>
              <a:noFill/>
            </a:ln>
          </c:spPr>
        </c:majorGridlines>
        <c:numFmt formatCode="#,##0;&quot;-&quot;#,##0" sourceLinked="0"/>
        <c:majorTickMark val="out"/>
        <c:minorTickMark val="none"/>
        <c:tickLblPos val="nextTo"/>
        <c:spPr>
          <a:ln w="9525" cmpd="sng" algn="ctr">
            <a:solidFill>
              <a:schemeClr val="tx1"/>
            </a:solidFill>
            <a:prstDash val="solid"/>
          </a:ln>
        </c:spPr>
        <c:txPr>
          <a:bodyPr wrap="none"/>
          <a:lstStyle/>
          <a:p>
            <a:pPr>
              <a:defRPr sz="1400" kern="1200">
                <a:solidFill>
                  <a:schemeClr val="tx1"/>
                </a:solidFill>
                <a:latin typeface="+mn-lt"/>
                <a:ea typeface="+mn-ea"/>
                <a:cs typeface="+mn-cs"/>
              </a:defRPr>
            </a:pPr>
            <a:endParaRPr lang="en-US"/>
          </a:p>
        </c:txPr>
        <c:crossAx val="4"/>
        <c:crosses val="min"/>
        <c:crossBetween val="midCat"/>
        <c:majorUnit val="50"/>
      </c:valAx>
      <c:valAx>
        <c:axId val="6"/>
        <c:scaling>
          <c:orientation val="minMax"/>
          <c:max val="20819"/>
          <c:min val="18262"/>
        </c:scaling>
        <c:delete val="1"/>
        <c:axPos val="b"/>
        <c:majorGridlines>
          <c:spPr>
            <a:ln>
              <a:noFill/>
            </a:ln>
          </c:spPr>
        </c:majorGridlines>
        <c:majorTickMark val="none"/>
        <c:minorTickMark val="none"/>
        <c:tickLblPos val="none"/>
        <c:crossAx val="7"/>
        <c:crosses val="min"/>
        <c:crossBetween val="midCat"/>
      </c:valAx>
      <c:valAx>
        <c:axId val="7"/>
        <c:scaling>
          <c:orientation val="minMax"/>
          <c:max val="1"/>
          <c:min val="0"/>
        </c:scaling>
        <c:delete val="0"/>
        <c:axPos val="r"/>
        <c:majorGridlines>
          <c:spPr>
            <a:ln>
              <a:noFill/>
            </a:ln>
          </c:spPr>
        </c:majorGridlines>
        <c:majorTickMark val="none"/>
        <c:minorTickMark val="none"/>
        <c:tickLblPos val="none"/>
        <c:spPr>
          <a:ln w="9525" cmpd="sng" algn="ctr">
            <a:solidFill>
              <a:schemeClr val="bg1"/>
            </a:solidFill>
            <a:prstDash val="solid"/>
          </a:ln>
        </c:spPr>
        <c:crossAx val="6"/>
        <c:crosses val="max"/>
        <c:crossBetween val="midCat"/>
      </c:valAx>
    </c:plotArea>
    <c:plotVisOnly val="0"/>
    <c:dispBlanksAs val="gap"/>
    <c:showDLblsOverMax val="1"/>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xMode val="edge"/>
          <c:yMode val="edge"/>
          <c:x val="1.0101010101010102E-2"/>
          <c:y val="0.21988304316648966"/>
          <c:w val="0.98737373737373735"/>
          <c:h val="0.77719298022532324"/>
        </c:manualLayout>
      </c:layout>
      <c:areaChart>
        <c:grouping val="stacked"/>
        <c:varyColors val="0"/>
        <c:ser>
          <c:idx val="0"/>
          <c:order val="0"/>
          <c:tx>
            <c:strRef>
              <c:f>cDemand!$J$5</c:f>
              <c:strCache>
                <c:ptCount val="1"/>
                <c:pt idx="0">
                  <c:v>Residential and Commercial</c:v>
                </c:pt>
              </c:strCache>
            </c:strRef>
          </c:tx>
          <c:spPr>
            <a:solidFill>
              <a:srgbClr val="006D89"/>
            </a:solidFill>
            <a:ln w="25400">
              <a:noFill/>
            </a:ln>
          </c:spPr>
          <c:cat>
            <c:numRef>
              <c:f>cDemand!$K$4:$AT$4</c:f>
              <c:numCache>
                <c:formatCode>General</c:formatCode>
                <c:ptCount val="3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numCache>
            </c:numRef>
          </c:cat>
          <c:val>
            <c:numRef>
              <c:f>cDemand!$K$5:$AT$5</c:f>
              <c:numCache>
                <c:formatCode>_-* #,##0_-;\-* #,##0_-;_-* "-"??_-;_-@_-</c:formatCode>
                <c:ptCount val="36"/>
                <c:pt idx="0">
                  <c:v>363</c:v>
                </c:pt>
                <c:pt idx="1">
                  <c:v>396</c:v>
                </c:pt>
                <c:pt idx="2">
                  <c:v>359.69899999999996</c:v>
                </c:pt>
                <c:pt idx="3">
                  <c:v>312.5</c:v>
                </c:pt>
                <c:pt idx="4">
                  <c:v>325.336005</c:v>
                </c:pt>
                <c:pt idx="5">
                  <c:v>299.37034017499997</c:v>
                </c:pt>
                <c:pt idx="6">
                  <c:v>457.08675265051102</c:v>
                </c:pt>
                <c:pt idx="7">
                  <c:v>489.68995336386479</c:v>
                </c:pt>
                <c:pt idx="8">
                  <c:v>471.93719389840709</c:v>
                </c:pt>
                <c:pt idx="9">
                  <c:v>492.23172900078441</c:v>
                </c:pt>
                <c:pt idx="10">
                  <c:v>505.28672840045363</c:v>
                </c:pt>
                <c:pt idx="11">
                  <c:v>517.87136075923445</c:v>
                </c:pt>
                <c:pt idx="12">
                  <c:v>529.92393458483366</c:v>
                </c:pt>
                <c:pt idx="13">
                  <c:v>541.38413930705178</c:v>
                </c:pt>
                <c:pt idx="14">
                  <c:v>552.19356970022704</c:v>
                </c:pt>
                <c:pt idx="15">
                  <c:v>562.29624699120018</c:v>
                </c:pt>
                <c:pt idx="16">
                  <c:v>572.11606096266837</c:v>
                </c:pt>
                <c:pt idx="17">
                  <c:v>581.62915824972879</c:v>
                </c:pt>
                <c:pt idx="18">
                  <c:v>590.81214918961837</c:v>
                </c:pt>
                <c:pt idx="19">
                  <c:v>599.64221092226467</c:v>
                </c:pt>
                <c:pt idx="20">
                  <c:v>608.09718972213921</c:v>
                </c:pt>
                <c:pt idx="21">
                  <c:v>616.15570193209055</c:v>
                </c:pt>
                <c:pt idx="22">
                  <c:v>623.79723286702915</c:v>
                </c:pt>
                <c:pt idx="23">
                  <c:v>631.00223305754071</c:v>
                </c:pt>
                <c:pt idx="24">
                  <c:v>637.75221121078573</c:v>
                </c:pt>
                <c:pt idx="25">
                  <c:v>644.02982327843847</c:v>
                </c:pt>
                <c:pt idx="26">
                  <c:v>650.36971191654538</c:v>
                </c:pt>
                <c:pt idx="27">
                  <c:v>656.77249739306001</c:v>
                </c:pt>
                <c:pt idx="28">
                  <c:v>663.23880616612655</c:v>
                </c:pt>
                <c:pt idx="29">
                  <c:v>669.76927094591952</c:v>
                </c:pt>
                <c:pt idx="30">
                  <c:v>676.36453075710097</c:v>
                </c:pt>
                <c:pt idx="31">
                  <c:v>683.02523100190274</c:v>
                </c:pt>
                <c:pt idx="32">
                  <c:v>689.75202352383883</c:v>
                </c:pt>
                <c:pt idx="33">
                  <c:v>696.54556667205384</c:v>
                </c:pt>
                <c:pt idx="34">
                  <c:v>703.40652536631592</c:v>
                </c:pt>
                <c:pt idx="35">
                  <c:v>710.3355711626582</c:v>
                </c:pt>
              </c:numCache>
            </c:numRef>
          </c:val>
          <c:extLst>
            <c:ext xmlns:c16="http://schemas.microsoft.com/office/drawing/2014/chart" uri="{C3380CC4-5D6E-409C-BE32-E72D297353CC}">
              <c16:uniqueId val="{00000000-5784-41BC-9453-17431B4DFEF7}"/>
            </c:ext>
          </c:extLst>
        </c:ser>
        <c:ser>
          <c:idx val="2"/>
          <c:order val="2"/>
          <c:tx>
            <c:strRef>
              <c:f>cDemand!$J$7</c:f>
              <c:strCache>
                <c:ptCount val="1"/>
                <c:pt idx="0">
                  <c:v>Chemical</c:v>
                </c:pt>
              </c:strCache>
            </c:strRef>
          </c:tx>
          <c:spPr>
            <a:solidFill>
              <a:srgbClr val="DC7900"/>
            </a:solidFill>
            <a:ln w="25400">
              <a:noFill/>
            </a:ln>
          </c:spPr>
          <c:cat>
            <c:numRef>
              <c:f>cDemand!$K$4:$AT$4</c:f>
              <c:numCache>
                <c:formatCode>General</c:formatCode>
                <c:ptCount val="3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numCache>
            </c:numRef>
          </c:cat>
          <c:val>
            <c:numRef>
              <c:f>cDemand!$K$7:$AT$7</c:f>
              <c:numCache>
                <c:formatCode>_-* #,##0_-;\-* #,##0_-;_-* "-"??_-;_-@_-</c:formatCode>
                <c:ptCount val="36"/>
                <c:pt idx="0">
                  <c:v>15.2</c:v>
                </c:pt>
                <c:pt idx="1">
                  <c:v>18.45</c:v>
                </c:pt>
                <c:pt idx="2">
                  <c:v>17.7</c:v>
                </c:pt>
                <c:pt idx="3">
                  <c:v>22.4</c:v>
                </c:pt>
                <c:pt idx="4">
                  <c:v>22.3</c:v>
                </c:pt>
                <c:pt idx="5">
                  <c:v>20.100000000000001</c:v>
                </c:pt>
                <c:pt idx="6">
                  <c:v>20.662277668260302</c:v>
                </c:pt>
                <c:pt idx="7">
                  <c:v>20.566275122869804</c:v>
                </c:pt>
                <c:pt idx="8">
                  <c:v>20.370164579624731</c:v>
                </c:pt>
                <c:pt idx="9">
                  <c:v>20.812945249236041</c:v>
                </c:pt>
                <c:pt idx="10">
                  <c:v>20.865220626579955</c:v>
                </c:pt>
                <c:pt idx="11">
                  <c:v>21.726249025970084</c:v>
                </c:pt>
                <c:pt idx="12">
                  <c:v>22.693330661776823</c:v>
                </c:pt>
                <c:pt idx="13">
                  <c:v>23.10183110598566</c:v>
                </c:pt>
                <c:pt idx="14">
                  <c:v>23.36844576748415</c:v>
                </c:pt>
                <c:pt idx="15">
                  <c:v>23.59610606527054</c:v>
                </c:pt>
                <c:pt idx="16">
                  <c:v>24.051660235141785</c:v>
                </c:pt>
                <c:pt idx="17">
                  <c:v>23.815114974543889</c:v>
                </c:pt>
                <c:pt idx="18">
                  <c:v>24.315114974543889</c:v>
                </c:pt>
                <c:pt idx="19">
                  <c:v>24.815114974543889</c:v>
                </c:pt>
                <c:pt idx="20">
                  <c:v>25.315114974543889</c:v>
                </c:pt>
                <c:pt idx="21">
                  <c:v>26.315114974543889</c:v>
                </c:pt>
                <c:pt idx="22">
                  <c:v>26.815114974543889</c:v>
                </c:pt>
                <c:pt idx="23">
                  <c:v>27.315114974543889</c:v>
                </c:pt>
                <c:pt idx="24">
                  <c:v>27.815114974543889</c:v>
                </c:pt>
                <c:pt idx="25">
                  <c:v>29.116689142853652</c:v>
                </c:pt>
                <c:pt idx="26">
                  <c:v>29.723111362184373</c:v>
                </c:pt>
                <c:pt idx="27">
                  <c:v>30.183099737598127</c:v>
                </c:pt>
                <c:pt idx="28">
                  <c:v>30.718254399396212</c:v>
                </c:pt>
                <c:pt idx="29">
                  <c:v>31.167151966326326</c:v>
                </c:pt>
                <c:pt idx="30">
                  <c:v>32.202685389571585</c:v>
                </c:pt>
                <c:pt idx="31">
                  <c:v>32.484094050192624</c:v>
                </c:pt>
                <c:pt idx="32">
                  <c:v>32.84462356595423</c:v>
                </c:pt>
                <c:pt idx="33">
                  <c:v>33.741049984402316</c:v>
                </c:pt>
                <c:pt idx="34">
                  <c:v>34.276349737937949</c:v>
                </c:pt>
                <c:pt idx="35">
                  <c:v>35.235553744805586</c:v>
                </c:pt>
              </c:numCache>
            </c:numRef>
          </c:val>
          <c:extLst>
            <c:ext xmlns:c16="http://schemas.microsoft.com/office/drawing/2014/chart" uri="{C3380CC4-5D6E-409C-BE32-E72D297353CC}">
              <c16:uniqueId val="{00000001-5784-41BC-9453-17431B4DFEF7}"/>
            </c:ext>
          </c:extLst>
        </c:ser>
        <c:ser>
          <c:idx val="3"/>
          <c:order val="3"/>
          <c:tx>
            <c:strRef>
              <c:f>cDemand!$J$8</c:f>
              <c:strCache>
                <c:ptCount val="1"/>
                <c:pt idx="0">
                  <c:v>Engine Fuel</c:v>
                </c:pt>
              </c:strCache>
            </c:strRef>
          </c:tx>
          <c:spPr>
            <a:solidFill>
              <a:srgbClr val="B92051"/>
            </a:solidFill>
            <a:ln w="25400">
              <a:noFill/>
            </a:ln>
          </c:spPr>
          <c:cat>
            <c:numRef>
              <c:f>cDemand!$K$4:$AT$4</c:f>
              <c:numCache>
                <c:formatCode>General</c:formatCode>
                <c:ptCount val="3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numCache>
            </c:numRef>
          </c:cat>
          <c:val>
            <c:numRef>
              <c:f>cDemand!$K$8:$AT$8</c:f>
              <c:numCache>
                <c:formatCode>_-* #,##0_-;\-* #,##0_-;_-* "-"??_-;_-@_-</c:formatCode>
                <c:ptCount val="36"/>
                <c:pt idx="0">
                  <c:v>1</c:v>
                </c:pt>
                <c:pt idx="1">
                  <c:v>1</c:v>
                </c:pt>
                <c:pt idx="2">
                  <c:v>2.371</c:v>
                </c:pt>
                <c:pt idx="3">
                  <c:v>15.73</c:v>
                </c:pt>
                <c:pt idx="4">
                  <c:v>13.986000000000001</c:v>
                </c:pt>
                <c:pt idx="5">
                  <c:v>12.481999999999999</c:v>
                </c:pt>
                <c:pt idx="6">
                  <c:v>8.5950000000000006</c:v>
                </c:pt>
                <c:pt idx="7">
                  <c:v>8.5950000000000006</c:v>
                </c:pt>
                <c:pt idx="8">
                  <c:v>8.5950000000000006</c:v>
                </c:pt>
                <c:pt idx="9">
                  <c:v>8.5950000000000006</c:v>
                </c:pt>
                <c:pt idx="10">
                  <c:v>8.5950000000000006</c:v>
                </c:pt>
                <c:pt idx="11">
                  <c:v>8.5950000000000006</c:v>
                </c:pt>
                <c:pt idx="12">
                  <c:v>8.5950000000000006</c:v>
                </c:pt>
                <c:pt idx="13">
                  <c:v>8.5950000000000006</c:v>
                </c:pt>
                <c:pt idx="14">
                  <c:v>8.5950000000000006</c:v>
                </c:pt>
                <c:pt idx="15">
                  <c:v>8.5950000000000006</c:v>
                </c:pt>
                <c:pt idx="16">
                  <c:v>8.5950000000000006</c:v>
                </c:pt>
                <c:pt idx="17">
                  <c:v>8.5950000000000006</c:v>
                </c:pt>
                <c:pt idx="18">
                  <c:v>8.5950000000000006</c:v>
                </c:pt>
                <c:pt idx="19">
                  <c:v>8.5950000000000006</c:v>
                </c:pt>
                <c:pt idx="20">
                  <c:v>8.5950000000000006</c:v>
                </c:pt>
                <c:pt idx="21">
                  <c:v>8.5950000000000006</c:v>
                </c:pt>
                <c:pt idx="22">
                  <c:v>8.5950000000000006</c:v>
                </c:pt>
                <c:pt idx="23">
                  <c:v>8.5950000000000006</c:v>
                </c:pt>
                <c:pt idx="24">
                  <c:v>8.5950000000000006</c:v>
                </c:pt>
                <c:pt idx="25">
                  <c:v>8.5950000000000006</c:v>
                </c:pt>
                <c:pt idx="26">
                  <c:v>8.5950000000000006</c:v>
                </c:pt>
                <c:pt idx="27">
                  <c:v>8.5950000000000006</c:v>
                </c:pt>
                <c:pt idx="28">
                  <c:v>8.5950000000000006</c:v>
                </c:pt>
                <c:pt idx="29">
                  <c:v>8.5950000000000006</c:v>
                </c:pt>
                <c:pt idx="30">
                  <c:v>8.5950000000000006</c:v>
                </c:pt>
                <c:pt idx="31">
                  <c:v>8.5950000000000006</c:v>
                </c:pt>
                <c:pt idx="32">
                  <c:v>8.5950000000000006</c:v>
                </c:pt>
                <c:pt idx="33">
                  <c:v>8.5950000000000006</c:v>
                </c:pt>
                <c:pt idx="34">
                  <c:v>8.5950000000000006</c:v>
                </c:pt>
                <c:pt idx="35">
                  <c:v>8.5950000000000006</c:v>
                </c:pt>
              </c:numCache>
            </c:numRef>
          </c:val>
          <c:extLst>
            <c:ext xmlns:c16="http://schemas.microsoft.com/office/drawing/2014/chart" uri="{C3380CC4-5D6E-409C-BE32-E72D297353CC}">
              <c16:uniqueId val="{00000002-5784-41BC-9453-17431B4DFEF7}"/>
            </c:ext>
          </c:extLst>
        </c:ser>
        <c:ser>
          <c:idx val="4"/>
          <c:order val="4"/>
          <c:tx>
            <c:strRef>
              <c:f>cDemand!$J$9</c:f>
              <c:strCache>
                <c:ptCount val="1"/>
                <c:pt idx="0">
                  <c:v>Industrial</c:v>
                </c:pt>
              </c:strCache>
            </c:strRef>
          </c:tx>
          <c:spPr>
            <a:solidFill>
              <a:srgbClr val="501555"/>
            </a:solidFill>
            <a:ln w="25400">
              <a:noFill/>
            </a:ln>
          </c:spPr>
          <c:cat>
            <c:numRef>
              <c:f>cDemand!$K$4:$AT$4</c:f>
              <c:numCache>
                <c:formatCode>General</c:formatCode>
                <c:ptCount val="3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numCache>
            </c:numRef>
          </c:cat>
          <c:val>
            <c:numRef>
              <c:f>cDemand!$K$9:$AT$9</c:f>
              <c:numCache>
                <c:formatCode>_-* #,##0_-;\-* #,##0_-;_-* "-"??_-;_-@_-</c:formatCode>
                <c:ptCount val="36"/>
                <c:pt idx="0">
                  <c:v>1</c:v>
                </c:pt>
                <c:pt idx="1">
                  <c:v>1</c:v>
                </c:pt>
                <c:pt idx="2">
                  <c:v>15.96</c:v>
                </c:pt>
                <c:pt idx="3">
                  <c:v>18.82</c:v>
                </c:pt>
                <c:pt idx="4">
                  <c:v>8.6460000000000008</c:v>
                </c:pt>
                <c:pt idx="5">
                  <c:v>7.7160000000000002</c:v>
                </c:pt>
                <c:pt idx="6">
                  <c:v>5.3129999999999997</c:v>
                </c:pt>
                <c:pt idx="7">
                  <c:v>5.5786499999999997</c:v>
                </c:pt>
                <c:pt idx="8">
                  <c:v>5.8241106</c:v>
                </c:pt>
                <c:pt idx="9">
                  <c:v>6.0454268028000007</c:v>
                </c:pt>
                <c:pt idx="10">
                  <c:v>6.2388804604896011</c:v>
                </c:pt>
                <c:pt idx="11">
                  <c:v>6.4010913524623305</c:v>
                </c:pt>
                <c:pt idx="12">
                  <c:v>6.5291131795115769</c:v>
                </c:pt>
                <c:pt idx="13">
                  <c:v>6.6205207640247394</c:v>
                </c:pt>
                <c:pt idx="14">
                  <c:v>6.6734849301369374</c:v>
                </c:pt>
                <c:pt idx="15">
                  <c:v>6.6868318999972116</c:v>
                </c:pt>
                <c:pt idx="16">
                  <c:v>6.7002055637972058</c:v>
                </c:pt>
                <c:pt idx="17">
                  <c:v>6.7136059749247998</c:v>
                </c:pt>
                <c:pt idx="18">
                  <c:v>6.7270331868746496</c:v>
                </c:pt>
                <c:pt idx="19">
                  <c:v>6.740487253248399</c:v>
                </c:pt>
                <c:pt idx="20">
                  <c:v>6.7539682277548962</c:v>
                </c:pt>
                <c:pt idx="21">
                  <c:v>6.7674761642104064</c:v>
                </c:pt>
                <c:pt idx="22">
                  <c:v>6.7810111165388269</c:v>
                </c:pt>
                <c:pt idx="23">
                  <c:v>6.7945731387719048</c:v>
                </c:pt>
                <c:pt idx="24">
                  <c:v>6.8081622850494483</c:v>
                </c:pt>
                <c:pt idx="25">
                  <c:v>6.821778609619547</c:v>
                </c:pt>
                <c:pt idx="26">
                  <c:v>6.8354221668387858</c:v>
                </c:pt>
                <c:pt idx="27">
                  <c:v>6.8490930111724637</c:v>
                </c:pt>
                <c:pt idx="28">
                  <c:v>6.8627911971948086</c:v>
                </c:pt>
                <c:pt idx="29">
                  <c:v>6.8765167795891982</c:v>
                </c:pt>
                <c:pt idx="30">
                  <c:v>6.8902698131483762</c:v>
                </c:pt>
                <c:pt idx="31">
                  <c:v>6.9040503527746733</c:v>
                </c:pt>
                <c:pt idx="32">
                  <c:v>6.917858453480223</c:v>
                </c:pt>
                <c:pt idx="33">
                  <c:v>6.9316941703871837</c:v>
                </c:pt>
                <c:pt idx="34">
                  <c:v>6.9455575587279581</c:v>
                </c:pt>
                <c:pt idx="35">
                  <c:v>6.9594486738454142</c:v>
                </c:pt>
              </c:numCache>
            </c:numRef>
          </c:val>
          <c:extLst>
            <c:ext xmlns:c16="http://schemas.microsoft.com/office/drawing/2014/chart" uri="{C3380CC4-5D6E-409C-BE32-E72D297353CC}">
              <c16:uniqueId val="{00000003-5784-41BC-9453-17431B4DFEF7}"/>
            </c:ext>
          </c:extLst>
        </c:ser>
        <c:dLbls>
          <c:showLegendKey val="0"/>
          <c:showVal val="0"/>
          <c:showCatName val="0"/>
          <c:showSerName val="0"/>
          <c:showPercent val="0"/>
          <c:showBubbleSize val="0"/>
        </c:dLbls>
        <c:axId val="289852032"/>
        <c:axId val="289866112"/>
        <c:extLst>
          <c:ext xmlns:c15="http://schemas.microsoft.com/office/drawing/2012/chart" uri="{02D57815-91ED-43cb-92C2-25804820EDAC}">
            <c15:filteredAreaSeries>
              <c15:ser>
                <c:idx val="1"/>
                <c:order val="1"/>
                <c:tx>
                  <c:strRef>
                    <c:extLst>
                      <c:ext uri="{02D57815-91ED-43cb-92C2-25804820EDAC}">
                        <c15:formulaRef>
                          <c15:sqref>cDemand!$J$6</c15:sqref>
                        </c15:formulaRef>
                      </c:ext>
                    </c:extLst>
                    <c:strCache>
                      <c:ptCount val="1"/>
                      <c:pt idx="0">
                        <c:v>Exports</c:v>
                      </c:pt>
                    </c:strCache>
                  </c:strRef>
                </c:tx>
                <c:spPr>
                  <a:ln w="25400">
                    <a:noFill/>
                  </a:ln>
                </c:spPr>
                <c:cat>
                  <c:numRef>
                    <c:extLst>
                      <c:ext uri="{02D57815-91ED-43cb-92C2-25804820EDAC}">
                        <c15:formulaRef>
                          <c15:sqref>cDemand!$K$4:$AT$4</c15:sqref>
                        </c15:formulaRef>
                      </c:ext>
                    </c:extLst>
                    <c:numCache>
                      <c:formatCode>General</c:formatCode>
                      <c:ptCount val="3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numCache>
                  </c:numRef>
                </c:cat>
                <c:val>
                  <c:numRef>
                    <c:extLst>
                      <c:ext uri="{02D57815-91ED-43cb-92C2-25804820EDAC}">
                        <c15:formulaRef>
                          <c15:sqref>cDemand!$K$6:$AT$6</c15:sqref>
                        </c15:formulaRef>
                      </c:ext>
                    </c:extLst>
                    <c:numCache>
                      <c:formatCode>_-* #,##0_-;\-* #,##0_-;_-* "-"??_-;_-@_-</c:formatCode>
                      <c:ptCount val="36"/>
                      <c:pt idx="0">
                        <c:v>37.618551999999958</c:v>
                      </c:pt>
                      <c:pt idx="1">
                        <c:v>33.985365999999999</c:v>
                      </c:pt>
                      <c:pt idx="2">
                        <c:v>51.378557999999941</c:v>
                      </c:pt>
                      <c:pt idx="3">
                        <c:v>56.874575000000007</c:v>
                      </c:pt>
                      <c:pt idx="4">
                        <c:v>59.653059999999975</c:v>
                      </c:pt>
                      <c:pt idx="5">
                        <c:v>75.914692770000045</c:v>
                      </c:pt>
                      <c:pt idx="6">
                        <c:v>75.086033539999988</c:v>
                      </c:pt>
                      <c:pt idx="7">
                        <c:v>102.74546426999999</c:v>
                      </c:pt>
                      <c:pt idx="8">
                        <c:v>138.42842694999999</c:v>
                      </c:pt>
                      <c:pt idx="9">
                        <c:v>135.65985841099999</c:v>
                      </c:pt>
                      <c:pt idx="10">
                        <c:v>132.94666124277998</c:v>
                      </c:pt>
                      <c:pt idx="11">
                        <c:v>130.28772801792437</c:v>
                      </c:pt>
                      <c:pt idx="12">
                        <c:v>127.68197345756587</c:v>
                      </c:pt>
                      <c:pt idx="13">
                        <c:v>125.12833398841455</c:v>
                      </c:pt>
                      <c:pt idx="14">
                        <c:v>122.62576730864626</c:v>
                      </c:pt>
                      <c:pt idx="15">
                        <c:v>120.17325196247333</c:v>
                      </c:pt>
                      <c:pt idx="16">
                        <c:v>117.76978692322386</c:v>
                      </c:pt>
                      <c:pt idx="17">
                        <c:v>115.41439118475938</c:v>
                      </c:pt>
                      <c:pt idx="18">
                        <c:v>113.10610336106419</c:v>
                      </c:pt>
                      <c:pt idx="19">
                        <c:v>110.8439812938429</c:v>
                      </c:pt>
                      <c:pt idx="20">
                        <c:v>108.62710166796604</c:v>
                      </c:pt>
                      <c:pt idx="21">
                        <c:v>106.45455963460672</c:v>
                      </c:pt>
                      <c:pt idx="22">
                        <c:v>104.32546844191459</c:v>
                      </c:pt>
                      <c:pt idx="23">
                        <c:v>102.2389590730763</c:v>
                      </c:pt>
                      <c:pt idx="24">
                        <c:v>100.19417989161478</c:v>
                      </c:pt>
                      <c:pt idx="25">
                        <c:v>98.190296293782481</c:v>
                      </c:pt>
                      <c:pt idx="26">
                        <c:v>96.226490367906834</c:v>
                      </c:pt>
                      <c:pt idx="27">
                        <c:v>94.301960560548693</c:v>
                      </c:pt>
                      <c:pt idx="28">
                        <c:v>92.415921349337722</c:v>
                      </c:pt>
                      <c:pt idx="29">
                        <c:v>90.567602922350972</c:v>
                      </c:pt>
                      <c:pt idx="30">
                        <c:v>88.756250863903944</c:v>
                      </c:pt>
                      <c:pt idx="31">
                        <c:v>86.981125846625858</c:v>
                      </c:pt>
                      <c:pt idx="32">
                        <c:v>85.241503329693344</c:v>
                      </c:pt>
                      <c:pt idx="33">
                        <c:v>83.536673263099473</c:v>
                      </c:pt>
                      <c:pt idx="34">
                        <c:v>81.865939797837484</c:v>
                      </c:pt>
                      <c:pt idx="35">
                        <c:v>80.22862100188074</c:v>
                      </c:pt>
                    </c:numCache>
                  </c:numRef>
                </c:val>
                <c:extLst>
                  <c:ext xmlns:c16="http://schemas.microsoft.com/office/drawing/2014/chart" uri="{C3380CC4-5D6E-409C-BE32-E72D297353CC}">
                    <c16:uniqueId val="{00000004-5784-41BC-9453-17431B4DFEF7}"/>
                  </c:ext>
                </c:extLst>
              </c15:ser>
            </c15:filteredAreaSeries>
          </c:ext>
        </c:extLst>
      </c:areaChart>
      <c:catAx>
        <c:axId val="289852032"/>
        <c:scaling>
          <c:orientation val="minMax"/>
        </c:scaling>
        <c:delete val="0"/>
        <c:axPos val="b"/>
        <c:numFmt formatCode="General" sourceLinked="0"/>
        <c:majorTickMark val="none"/>
        <c:minorTickMark val="none"/>
        <c:tickLblPos val="nextTo"/>
        <c:spPr>
          <a:ln w="9525">
            <a:solidFill>
              <a:srgbClr val="A6A6A6"/>
            </a:solidFill>
            <a:prstDash val="solid"/>
          </a:ln>
        </c:spPr>
        <c:txPr>
          <a:bodyPr rot="0" vert="horz"/>
          <a:lstStyle/>
          <a:p>
            <a:pPr>
              <a:defRPr sz="1300" b="0">
                <a:solidFill>
                  <a:srgbClr val="010000"/>
                </a:solidFill>
                <a:latin typeface="Arial"/>
                <a:ea typeface="Arial"/>
                <a:cs typeface="Arial"/>
              </a:defRPr>
            </a:pPr>
            <a:endParaRPr lang="en-US"/>
          </a:p>
        </c:txPr>
        <c:crossAx val="289866112"/>
        <c:crosses val="autoZero"/>
        <c:auto val="1"/>
        <c:lblAlgn val="ctr"/>
        <c:lblOffset val="100"/>
        <c:tickLblSkip val="5"/>
        <c:noMultiLvlLbl val="0"/>
      </c:catAx>
      <c:valAx>
        <c:axId val="289866112"/>
        <c:scaling>
          <c:orientation val="minMax"/>
        </c:scaling>
        <c:delete val="0"/>
        <c:axPos val="l"/>
        <c:numFmt formatCode="#,##0" sourceLinked="0"/>
        <c:majorTickMark val="none"/>
        <c:minorTickMark val="none"/>
        <c:tickLblPos val="nextTo"/>
        <c:spPr>
          <a:ln w="9525">
            <a:solidFill>
              <a:srgbClr val="A6A6A6"/>
            </a:solidFill>
            <a:prstDash val="solid"/>
          </a:ln>
        </c:spPr>
        <c:txPr>
          <a:bodyPr/>
          <a:lstStyle/>
          <a:p>
            <a:pPr>
              <a:defRPr sz="1300" b="0">
                <a:solidFill>
                  <a:srgbClr val="010000"/>
                </a:solidFill>
                <a:latin typeface="Arial"/>
                <a:ea typeface="Arial"/>
                <a:cs typeface="Arial"/>
              </a:defRPr>
            </a:pPr>
            <a:endParaRPr lang="en-US"/>
          </a:p>
        </c:txPr>
        <c:crossAx val="289852032"/>
        <c:crosses val="autoZero"/>
        <c:crossBetween val="midCat"/>
      </c:valAx>
      <c:spPr>
        <a:noFill/>
        <a:ln>
          <a:noFill/>
        </a:ln>
      </c:spPr>
    </c:plotArea>
    <c:legend>
      <c:legendPos val="t"/>
      <c:layout>
        <c:manualLayout>
          <c:xMode val="edge"/>
          <c:yMode val="edge"/>
          <c:x val="0"/>
          <c:y val="0.13801169813724987"/>
          <c:w val="1"/>
          <c:h val="8.1871345029239762E-2"/>
        </c:manualLayout>
      </c:layout>
      <c:overlay val="0"/>
      <c:txPr>
        <a:bodyPr/>
        <a:lstStyle/>
        <a:p>
          <a:pPr>
            <a:defRPr sz="1300" b="0">
              <a:solidFill>
                <a:srgbClr val="010000"/>
              </a:solidFill>
              <a:latin typeface="Arial" panose="020B0604020202020204" pitchFamily="34" charset="0"/>
            </a:defRPr>
          </a:pPr>
          <a:endParaRPr lang="en-US"/>
        </a:p>
      </c:txPr>
    </c:legend>
    <c:plotVisOnly val="1"/>
    <c:dispBlanksAs val="zero"/>
    <c:showDLblsOverMax val="0"/>
  </c:chart>
  <c:spPr>
    <a:solidFill>
      <a:srgbClr val="FFFFFF"/>
    </a:solidFill>
    <a:ln w="6350" cap="flat" cmpd="sng" algn="ctr">
      <a:noFill/>
      <a:prstDash val="solid"/>
      <a:round/>
    </a:ln>
    <a:effectLst/>
    <a:extLst>
      <a:ext uri="{91240B29-F687-4F45-9708-019B960494DF}">
        <a14:hiddenLine xmlns:a14="http://schemas.microsoft.com/office/drawing/2010/main" w="6350" cap="flat" cmpd="sng" algn="ctr">
          <a:solidFill>
            <a:srgbClr val="7F8080"/>
          </a:solidFill>
          <a:prstDash val="solid"/>
          <a:round/>
        </a14:hiddenLine>
      </a:ext>
    </a:extLst>
  </c:spPr>
  <c:txPr>
    <a:bodyPr/>
    <a:lstStyle/>
    <a:p>
      <a:pPr>
        <a:defRPr sz="700">
          <a:latin typeface="Arial" pitchFamily="34" charset="0"/>
          <a:cs typeface="Arial" pitchFamily="34" charset="0"/>
        </a:defRPr>
      </a:pPr>
      <a:endParaRPr lang="en-US"/>
    </a:p>
  </c:txPr>
  <c:externalData r:id="rId1">
    <c:autoUpdate val="0"/>
  </c:externalData>
  <c:userShapes r:id="rId2"/>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xMode val="edge"/>
          <c:yMode val="edge"/>
          <c:x val="1.0101010101010102E-2"/>
          <c:y val="0.27040936096369872"/>
          <c:w val="0.98737373737373735"/>
          <c:h val="0.72666666242811417"/>
        </c:manualLayout>
      </c:layout>
      <c:barChart>
        <c:barDir val="col"/>
        <c:grouping val="stacked"/>
        <c:varyColors val="0"/>
        <c:ser>
          <c:idx val="0"/>
          <c:order val="0"/>
          <c:tx>
            <c:strRef>
              <c:f>cLiftings!$J$5</c:f>
              <c:strCache>
                <c:ptCount val="1"/>
                <c:pt idx="0">
                  <c:v>USA</c:v>
                </c:pt>
              </c:strCache>
            </c:strRef>
          </c:tx>
          <c:spPr>
            <a:solidFill>
              <a:srgbClr val="006D89"/>
            </a:solidFill>
            <a:ln w="25400">
              <a:noFill/>
            </a:ln>
          </c:spPr>
          <c:invertIfNegative val="0"/>
          <c:cat>
            <c:numRef>
              <c:f>cLiftings!$K$4:$S$4</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cLiftings!$K$5:$S$5</c:f>
              <c:numCache>
                <c:formatCode>_-* #,##0_-;\-* #,##0_-;_-* "-"??_-;_-@_-</c:formatCode>
                <c:ptCount val="9"/>
                <c:pt idx="0">
                  <c:v>203.09700000000001</c:v>
                </c:pt>
                <c:pt idx="1">
                  <c:v>169.476</c:v>
                </c:pt>
                <c:pt idx="2">
                  <c:v>315.22699999999998</c:v>
                </c:pt>
                <c:pt idx="3">
                  <c:v>83.078999999999994</c:v>
                </c:pt>
                <c:pt idx="4">
                  <c:v>206.32499999999999</c:v>
                </c:pt>
                <c:pt idx="5">
                  <c:v>213.75</c:v>
                </c:pt>
                <c:pt idx="6">
                  <c:v>457.64100000000002</c:v>
                </c:pt>
                <c:pt idx="7">
                  <c:v>473.27699999999999</c:v>
                </c:pt>
                <c:pt idx="8">
                  <c:v>329.35300000000001</c:v>
                </c:pt>
              </c:numCache>
            </c:numRef>
          </c:val>
          <c:extLst>
            <c:ext xmlns:c16="http://schemas.microsoft.com/office/drawing/2014/chart" uri="{C3380CC4-5D6E-409C-BE32-E72D297353CC}">
              <c16:uniqueId val="{00000000-0305-47E5-82EB-5D6AAF277352}"/>
            </c:ext>
          </c:extLst>
        </c:ser>
        <c:ser>
          <c:idx val="2"/>
          <c:order val="2"/>
          <c:tx>
            <c:strRef>
              <c:f>cLiftings!$J$7</c:f>
              <c:strCache>
                <c:ptCount val="1"/>
                <c:pt idx="0">
                  <c:v>Chile</c:v>
                </c:pt>
              </c:strCache>
            </c:strRef>
          </c:tx>
          <c:spPr>
            <a:solidFill>
              <a:srgbClr val="DC7900"/>
            </a:solidFill>
            <a:ln w="25400">
              <a:noFill/>
            </a:ln>
          </c:spPr>
          <c:invertIfNegative val="0"/>
          <c:cat>
            <c:numRef>
              <c:f>cLiftings!$K$4:$S$4</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cLiftings!$K$7:$S$7</c:f>
              <c:numCache>
                <c:formatCode>_-* #,##0_-;\-* #,##0_-;_-* "-"??_-;_-@_-</c:formatCode>
                <c:ptCount val="9"/>
                <c:pt idx="0">
                  <c:v>10</c:v>
                </c:pt>
                <c:pt idx="1">
                  <c:v>4.5</c:v>
                </c:pt>
                <c:pt idx="2">
                  <c:v>56.662999999999997</c:v>
                </c:pt>
                <c:pt idx="3">
                  <c:v>105</c:v>
                </c:pt>
                <c:pt idx="4">
                  <c:v>135</c:v>
                </c:pt>
                <c:pt idx="5">
                  <c:v>12</c:v>
                </c:pt>
                <c:pt idx="6">
                  <c:v>0</c:v>
                </c:pt>
                <c:pt idx="7">
                  <c:v>3.4569999999999999</c:v>
                </c:pt>
                <c:pt idx="8">
                  <c:v>0</c:v>
                </c:pt>
              </c:numCache>
            </c:numRef>
          </c:val>
          <c:extLst>
            <c:ext xmlns:c16="http://schemas.microsoft.com/office/drawing/2014/chart" uri="{C3380CC4-5D6E-409C-BE32-E72D297353CC}">
              <c16:uniqueId val="{00000001-0305-47E5-82EB-5D6AAF277352}"/>
            </c:ext>
          </c:extLst>
        </c:ser>
        <c:ser>
          <c:idx val="3"/>
          <c:order val="3"/>
          <c:tx>
            <c:strRef>
              <c:f>cLiftings!$J$8</c:f>
              <c:strCache>
                <c:ptCount val="1"/>
                <c:pt idx="0">
                  <c:v>Angola</c:v>
                </c:pt>
              </c:strCache>
            </c:strRef>
          </c:tx>
          <c:spPr>
            <a:solidFill>
              <a:srgbClr val="B92051"/>
            </a:solidFill>
            <a:ln w="25400">
              <a:noFill/>
            </a:ln>
          </c:spPr>
          <c:invertIfNegative val="0"/>
          <c:cat>
            <c:numRef>
              <c:f>cLiftings!$K$4:$S$4</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cLiftings!$K$8:$S$8</c:f>
              <c:numCache>
                <c:formatCode>_-* #,##0_-;\-* #,##0_-;_-* "-"??_-;_-@_-</c:formatCode>
                <c:ptCount val="9"/>
                <c:pt idx="0">
                  <c:v>0</c:v>
                </c:pt>
                <c:pt idx="1">
                  <c:v>139.33199999999999</c:v>
                </c:pt>
                <c:pt idx="2">
                  <c:v>20</c:v>
                </c:pt>
                <c:pt idx="3">
                  <c:v>44</c:v>
                </c:pt>
                <c:pt idx="4">
                  <c:v>0</c:v>
                </c:pt>
                <c:pt idx="5">
                  <c:v>0</c:v>
                </c:pt>
                <c:pt idx="6">
                  <c:v>0</c:v>
                </c:pt>
                <c:pt idx="7">
                  <c:v>0</c:v>
                </c:pt>
                <c:pt idx="8">
                  <c:v>4.2050000000000001</c:v>
                </c:pt>
              </c:numCache>
            </c:numRef>
          </c:val>
          <c:extLst>
            <c:ext xmlns:c16="http://schemas.microsoft.com/office/drawing/2014/chart" uri="{C3380CC4-5D6E-409C-BE32-E72D297353CC}">
              <c16:uniqueId val="{00000002-0305-47E5-82EB-5D6AAF277352}"/>
            </c:ext>
          </c:extLst>
        </c:ser>
        <c:ser>
          <c:idx val="4"/>
          <c:order val="4"/>
          <c:tx>
            <c:strRef>
              <c:f>cLiftings!$J$9</c:f>
              <c:strCache>
                <c:ptCount val="1"/>
                <c:pt idx="0">
                  <c:v>Middle East</c:v>
                </c:pt>
              </c:strCache>
            </c:strRef>
          </c:tx>
          <c:spPr>
            <a:solidFill>
              <a:srgbClr val="501555"/>
            </a:solidFill>
            <a:ln w="25400">
              <a:noFill/>
            </a:ln>
          </c:spPr>
          <c:invertIfNegative val="0"/>
          <c:cat>
            <c:numRef>
              <c:f>cLiftings!$K$4:$S$4</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cLiftings!$K$9:$S$9</c:f>
              <c:numCache>
                <c:formatCode>_-* #,##0_-;\-* #,##0_-;_-* "-"??_-;_-@_-</c:formatCode>
                <c:ptCount val="9"/>
                <c:pt idx="0">
                  <c:v>20</c:v>
                </c:pt>
                <c:pt idx="1">
                  <c:v>44</c:v>
                </c:pt>
                <c:pt idx="2">
                  <c:v>44</c:v>
                </c:pt>
                <c:pt idx="3">
                  <c:v>20</c:v>
                </c:pt>
                <c:pt idx="4">
                  <c:v>9</c:v>
                </c:pt>
                <c:pt idx="5">
                  <c:v>0</c:v>
                </c:pt>
                <c:pt idx="6">
                  <c:v>9.8000000000000007</c:v>
                </c:pt>
                <c:pt idx="7">
                  <c:v>0</c:v>
                </c:pt>
                <c:pt idx="8">
                  <c:v>4.5730000000000004</c:v>
                </c:pt>
              </c:numCache>
            </c:numRef>
          </c:val>
          <c:extLst>
            <c:ext xmlns:c16="http://schemas.microsoft.com/office/drawing/2014/chart" uri="{C3380CC4-5D6E-409C-BE32-E72D297353CC}">
              <c16:uniqueId val="{00000003-0305-47E5-82EB-5D6AAF277352}"/>
            </c:ext>
          </c:extLst>
        </c:ser>
        <c:ser>
          <c:idx val="5"/>
          <c:order val="5"/>
          <c:tx>
            <c:strRef>
              <c:f>cLiftings!$J$10</c:f>
              <c:strCache>
                <c:ptCount val="1"/>
                <c:pt idx="0">
                  <c:v>Others</c:v>
                </c:pt>
              </c:strCache>
            </c:strRef>
          </c:tx>
          <c:spPr>
            <a:ln w="25400">
              <a:noFill/>
            </a:ln>
          </c:spPr>
          <c:invertIfNegative val="0"/>
          <c:cat>
            <c:numRef>
              <c:f>cLiftings!$K$4:$S$4</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cLiftings!$K$10:$S$10</c:f>
              <c:numCache>
                <c:formatCode>_-* #,##0_-;\-* #,##0_-;_-* "-"??_-;_-@_-</c:formatCode>
                <c:ptCount val="9"/>
                <c:pt idx="0">
                  <c:v>89.999999999999972</c:v>
                </c:pt>
                <c:pt idx="1">
                  <c:v>180.666</c:v>
                </c:pt>
                <c:pt idx="2">
                  <c:v>181.5</c:v>
                </c:pt>
                <c:pt idx="3">
                  <c:v>34</c:v>
                </c:pt>
                <c:pt idx="4">
                  <c:v>52</c:v>
                </c:pt>
                <c:pt idx="5">
                  <c:v>0</c:v>
                </c:pt>
                <c:pt idx="6">
                  <c:v>44.025999999999954</c:v>
                </c:pt>
                <c:pt idx="7">
                  <c:v>35.574999999999989</c:v>
                </c:pt>
                <c:pt idx="8">
                  <c:v>27.271000000000015</c:v>
                </c:pt>
              </c:numCache>
            </c:numRef>
          </c:val>
          <c:extLst>
            <c:ext xmlns:c16="http://schemas.microsoft.com/office/drawing/2014/chart" uri="{C3380CC4-5D6E-409C-BE32-E72D297353CC}">
              <c16:uniqueId val="{00000004-0305-47E5-82EB-5D6AAF277352}"/>
            </c:ext>
          </c:extLst>
        </c:ser>
        <c:dLbls>
          <c:showLegendKey val="0"/>
          <c:showVal val="0"/>
          <c:showCatName val="0"/>
          <c:showSerName val="0"/>
          <c:showPercent val="0"/>
          <c:showBubbleSize val="0"/>
        </c:dLbls>
        <c:gapWidth val="150"/>
        <c:overlap val="100"/>
        <c:axId val="289852032"/>
        <c:axId val="289866112"/>
        <c:extLst>
          <c:ext xmlns:c15="http://schemas.microsoft.com/office/drawing/2012/chart" uri="{02D57815-91ED-43cb-92C2-25804820EDAC}">
            <c15:filteredBarSeries>
              <c15:ser>
                <c:idx val="1"/>
                <c:order val="1"/>
                <c:tx>
                  <c:strRef>
                    <c:extLst>
                      <c:ext uri="{02D57815-91ED-43cb-92C2-25804820EDAC}">
                        <c15:formulaRef>
                          <c15:sqref>cLiftings!$J$6</c15:sqref>
                        </c15:formulaRef>
                      </c:ext>
                    </c:extLst>
                    <c:strCache>
                      <c:ptCount val="1"/>
                      <c:pt idx="0">
                        <c:v>Nigeria</c:v>
                      </c:pt>
                    </c:strCache>
                  </c:strRef>
                </c:tx>
                <c:spPr>
                  <a:ln w="25400">
                    <a:noFill/>
                  </a:ln>
                </c:spPr>
                <c:invertIfNegative val="0"/>
                <c:cat>
                  <c:numRef>
                    <c:extLst>
                      <c:ext uri="{02D57815-91ED-43cb-92C2-25804820EDAC}">
                        <c15:formulaRef>
                          <c15:sqref>cLiftings!$K$4:$S$4</c15:sqref>
                        </c15:formulaRef>
                      </c:ext>
                    </c:extLst>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extLst>
                      <c:ext uri="{02D57815-91ED-43cb-92C2-25804820EDAC}">
                        <c15:formulaRef>
                          <c15:sqref>cLiftings!$K$6:$S$6</c15:sqref>
                        </c15:formulaRef>
                      </c:ext>
                    </c:extLst>
                    <c:numCache>
                      <c:formatCode>_-* #,##0_-;\-* #,##0_-;_-* "-"??_-;_-@_-</c:formatCode>
                      <c:ptCount val="9"/>
                      <c:pt idx="0">
                        <c:v>0</c:v>
                      </c:pt>
                      <c:pt idx="1">
                        <c:v>90.165999999999997</c:v>
                      </c:pt>
                      <c:pt idx="2">
                        <c:v>20</c:v>
                      </c:pt>
                      <c:pt idx="3">
                        <c:v>44</c:v>
                      </c:pt>
                      <c:pt idx="4">
                        <c:v>91</c:v>
                      </c:pt>
                      <c:pt idx="5">
                        <c:v>266.94400000000002</c:v>
                      </c:pt>
                      <c:pt idx="6">
                        <c:v>110</c:v>
                      </c:pt>
                      <c:pt idx="7">
                        <c:v>8.7539999999999996</c:v>
                      </c:pt>
                      <c:pt idx="8">
                        <c:v>0</c:v>
                      </c:pt>
                    </c:numCache>
                  </c:numRef>
                </c:val>
                <c:extLst>
                  <c:ext xmlns:c16="http://schemas.microsoft.com/office/drawing/2014/chart" uri="{C3380CC4-5D6E-409C-BE32-E72D297353CC}">
                    <c16:uniqueId val="{00000005-0305-47E5-82EB-5D6AAF277352}"/>
                  </c:ext>
                </c:extLst>
              </c15:ser>
            </c15:filteredBarSeries>
          </c:ext>
        </c:extLst>
      </c:barChart>
      <c:catAx>
        <c:axId val="289852032"/>
        <c:scaling>
          <c:orientation val="minMax"/>
        </c:scaling>
        <c:delete val="0"/>
        <c:axPos val="b"/>
        <c:numFmt formatCode="General" sourceLinked="0"/>
        <c:majorTickMark val="none"/>
        <c:minorTickMark val="none"/>
        <c:tickLblPos val="nextTo"/>
        <c:spPr>
          <a:ln w="9525">
            <a:solidFill>
              <a:srgbClr val="A6A6A6"/>
            </a:solidFill>
            <a:prstDash val="solid"/>
          </a:ln>
        </c:spPr>
        <c:txPr>
          <a:bodyPr rot="0" vert="horz"/>
          <a:lstStyle/>
          <a:p>
            <a:pPr>
              <a:defRPr sz="1300" b="0">
                <a:solidFill>
                  <a:srgbClr val="010000"/>
                </a:solidFill>
                <a:latin typeface="Arial"/>
                <a:ea typeface="Arial"/>
                <a:cs typeface="Arial"/>
              </a:defRPr>
            </a:pPr>
            <a:endParaRPr lang="en-US"/>
          </a:p>
        </c:txPr>
        <c:crossAx val="289866112"/>
        <c:crosses val="autoZero"/>
        <c:auto val="1"/>
        <c:lblAlgn val="ctr"/>
        <c:lblOffset val="100"/>
        <c:noMultiLvlLbl val="0"/>
      </c:catAx>
      <c:valAx>
        <c:axId val="289866112"/>
        <c:scaling>
          <c:orientation val="minMax"/>
        </c:scaling>
        <c:delete val="0"/>
        <c:axPos val="l"/>
        <c:numFmt formatCode="#,##0" sourceLinked="0"/>
        <c:majorTickMark val="none"/>
        <c:minorTickMark val="none"/>
        <c:tickLblPos val="nextTo"/>
        <c:spPr>
          <a:ln w="9525">
            <a:solidFill>
              <a:srgbClr val="A6A6A6"/>
            </a:solidFill>
            <a:prstDash val="solid"/>
          </a:ln>
        </c:spPr>
        <c:txPr>
          <a:bodyPr/>
          <a:lstStyle/>
          <a:p>
            <a:pPr>
              <a:defRPr sz="1300" b="0">
                <a:solidFill>
                  <a:srgbClr val="010000"/>
                </a:solidFill>
                <a:latin typeface="Arial"/>
                <a:ea typeface="Arial"/>
                <a:cs typeface="Arial"/>
              </a:defRPr>
            </a:pPr>
            <a:endParaRPr lang="en-US"/>
          </a:p>
        </c:txPr>
        <c:crossAx val="289852032"/>
        <c:crosses val="autoZero"/>
        <c:crossBetween val="between"/>
      </c:valAx>
      <c:spPr>
        <a:noFill/>
        <a:ln>
          <a:noFill/>
        </a:ln>
      </c:spPr>
    </c:plotArea>
    <c:legend>
      <c:legendPos val="t"/>
      <c:layout>
        <c:manualLayout>
          <c:xMode val="edge"/>
          <c:yMode val="edge"/>
          <c:x val="0"/>
          <c:y val="0.18853801593445896"/>
          <c:w val="1"/>
          <c:h val="8.1871345029239762E-2"/>
        </c:manualLayout>
      </c:layout>
      <c:overlay val="0"/>
      <c:txPr>
        <a:bodyPr/>
        <a:lstStyle/>
        <a:p>
          <a:pPr>
            <a:defRPr sz="1300" b="0">
              <a:solidFill>
                <a:srgbClr val="010000"/>
              </a:solidFill>
              <a:latin typeface="Arial" panose="020B0604020202020204" pitchFamily="34" charset="0"/>
            </a:defRPr>
          </a:pPr>
          <a:endParaRPr lang="en-US"/>
        </a:p>
      </c:txPr>
    </c:legend>
    <c:plotVisOnly val="1"/>
    <c:dispBlanksAs val="zero"/>
    <c:showDLblsOverMax val="0"/>
  </c:chart>
  <c:spPr>
    <a:solidFill>
      <a:srgbClr val="FFFFFF"/>
    </a:solidFill>
    <a:ln w="6350" cap="flat" cmpd="sng" algn="ctr">
      <a:noFill/>
      <a:prstDash val="solid"/>
      <a:round/>
    </a:ln>
    <a:effectLst/>
    <a:extLst>
      <a:ext uri="{91240B29-F687-4F45-9708-019B960494DF}">
        <a14:hiddenLine xmlns:a14="http://schemas.microsoft.com/office/drawing/2010/main" w="6350" cap="flat" cmpd="sng" algn="ctr">
          <a:solidFill>
            <a:srgbClr val="7F8080"/>
          </a:solidFill>
          <a:prstDash val="solid"/>
          <a:round/>
        </a14:hiddenLine>
      </a:ext>
    </a:extLst>
  </c:spPr>
  <c:txPr>
    <a:bodyPr/>
    <a:lstStyle/>
    <a:p>
      <a:pPr>
        <a:defRPr sz="700">
          <a:latin typeface="Arial" pitchFamily="34" charset="0"/>
          <a:cs typeface="Arial" pitchFamily="34" charset="0"/>
        </a:defRPr>
      </a:pPr>
      <a:endParaRPr lang="en-US"/>
    </a:p>
  </c:txPr>
  <c:externalData r:id="rId2">
    <c:autoUpdate val="0"/>
  </c:externalData>
  <c:userShapes r:id="rId3"/>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xMode val="edge"/>
          <c:yMode val="edge"/>
          <c:x val="1.0101010101010102E-2"/>
          <c:y val="0.26280702066700362"/>
          <c:w val="0.96717171717171713"/>
          <c:h val="0.73426900272480922"/>
        </c:manualLayout>
      </c:layout>
      <c:barChart>
        <c:barDir val="col"/>
        <c:grouping val="stacked"/>
        <c:varyColors val="0"/>
        <c:ser>
          <c:idx val="0"/>
          <c:order val="0"/>
          <c:tx>
            <c:strRef>
              <c:f>cScenariosCompare!$J$5</c:f>
              <c:strCache>
                <c:ptCount val="1"/>
                <c:pt idx="0">
                  <c:v>Asia</c:v>
                </c:pt>
              </c:strCache>
            </c:strRef>
          </c:tx>
          <c:spPr>
            <a:solidFill>
              <a:srgbClr val="006D89"/>
            </a:solidFill>
          </c:spPr>
          <c:invertIfNegative val="0"/>
          <c:cat>
            <c:strRef>
              <c:f>cScenariosCompare!$K$4:$O$4</c:f>
              <c:strCache>
                <c:ptCount val="5"/>
                <c:pt idx="0">
                  <c:v>2024
Base case</c:v>
                </c:pt>
                <c:pt idx="1">
                  <c:v>2030
Base case</c:v>
                </c:pt>
                <c:pt idx="2">
                  <c:v>2030
Urban Focus Scenario</c:v>
                </c:pt>
                <c:pt idx="3">
                  <c:v>2030
High Opportunity Scenario</c:v>
                </c:pt>
                <c:pt idx="4">
                  <c:v>2030
Top of the Range Scenario</c:v>
                </c:pt>
              </c:strCache>
            </c:strRef>
          </c:cat>
          <c:val>
            <c:numRef>
              <c:f>cScenariosCompare!$K$5:$O$5</c:f>
              <c:numCache>
                <c:formatCode>0.0</c:formatCode>
                <c:ptCount val="5"/>
                <c:pt idx="0">
                  <c:v>174.89273205054027</c:v>
                </c:pt>
                <c:pt idx="1">
                  <c:v>202.94575425235482</c:v>
                </c:pt>
                <c:pt idx="2">
                  <c:v>202.94575425235482</c:v>
                </c:pt>
                <c:pt idx="3">
                  <c:v>202.94575425235482</c:v>
                </c:pt>
                <c:pt idx="4">
                  <c:v>202.94575425235482</c:v>
                </c:pt>
              </c:numCache>
            </c:numRef>
          </c:val>
          <c:extLst>
            <c:ext xmlns:c16="http://schemas.microsoft.com/office/drawing/2014/chart" uri="{C3380CC4-5D6E-409C-BE32-E72D297353CC}">
              <c16:uniqueId val="{00000000-FA00-43F7-91C2-F035F24B71C5}"/>
            </c:ext>
          </c:extLst>
        </c:ser>
        <c:ser>
          <c:idx val="1"/>
          <c:order val="1"/>
          <c:tx>
            <c:strRef>
              <c:f>cScenariosCompare!$J$6</c:f>
              <c:strCache>
                <c:ptCount val="1"/>
                <c:pt idx="0">
                  <c:v>North America</c:v>
                </c:pt>
              </c:strCache>
            </c:strRef>
          </c:tx>
          <c:spPr>
            <a:solidFill>
              <a:srgbClr val="DC7900"/>
            </a:solidFill>
          </c:spPr>
          <c:invertIfNegative val="0"/>
          <c:cat>
            <c:strRef>
              <c:f>cScenariosCompare!$K$4:$O$4</c:f>
              <c:strCache>
                <c:ptCount val="5"/>
                <c:pt idx="0">
                  <c:v>2024
Base case</c:v>
                </c:pt>
                <c:pt idx="1">
                  <c:v>2030
Base case</c:v>
                </c:pt>
                <c:pt idx="2">
                  <c:v>2030
Urban Focus Scenario</c:v>
                </c:pt>
                <c:pt idx="3">
                  <c:v>2030
High Opportunity Scenario</c:v>
                </c:pt>
                <c:pt idx="4">
                  <c:v>2030
Top of the Range Scenario</c:v>
                </c:pt>
              </c:strCache>
            </c:strRef>
          </c:cat>
          <c:val>
            <c:numRef>
              <c:f>cScenariosCompare!$K$6:$O$6</c:f>
              <c:numCache>
                <c:formatCode>0.0</c:formatCode>
                <c:ptCount val="5"/>
                <c:pt idx="0">
                  <c:v>59.039397158834284</c:v>
                </c:pt>
                <c:pt idx="1">
                  <c:v>62.749577014912362</c:v>
                </c:pt>
                <c:pt idx="2">
                  <c:v>62.749577014912362</c:v>
                </c:pt>
                <c:pt idx="3">
                  <c:v>62.749577014912362</c:v>
                </c:pt>
                <c:pt idx="4">
                  <c:v>62.749577014912362</c:v>
                </c:pt>
              </c:numCache>
            </c:numRef>
          </c:val>
          <c:extLst>
            <c:ext xmlns:c16="http://schemas.microsoft.com/office/drawing/2014/chart" uri="{C3380CC4-5D6E-409C-BE32-E72D297353CC}">
              <c16:uniqueId val="{00000001-FA00-43F7-91C2-F035F24B71C5}"/>
            </c:ext>
          </c:extLst>
        </c:ser>
        <c:ser>
          <c:idx val="2"/>
          <c:order val="2"/>
          <c:tx>
            <c:strRef>
              <c:f>cScenariosCompare!$J$7</c:f>
              <c:strCache>
                <c:ptCount val="1"/>
                <c:pt idx="0">
                  <c:v>Europe</c:v>
                </c:pt>
              </c:strCache>
            </c:strRef>
          </c:tx>
          <c:spPr>
            <a:solidFill>
              <a:srgbClr val="B92051"/>
            </a:solidFill>
          </c:spPr>
          <c:invertIfNegative val="0"/>
          <c:cat>
            <c:strRef>
              <c:f>cScenariosCompare!$K$4:$O$4</c:f>
              <c:strCache>
                <c:ptCount val="5"/>
                <c:pt idx="0">
                  <c:v>2024
Base case</c:v>
                </c:pt>
                <c:pt idx="1">
                  <c:v>2030
Base case</c:v>
                </c:pt>
                <c:pt idx="2">
                  <c:v>2030
Urban Focus Scenario</c:v>
                </c:pt>
                <c:pt idx="3">
                  <c:v>2030
High Opportunity Scenario</c:v>
                </c:pt>
                <c:pt idx="4">
                  <c:v>2030
Top of the Range Scenario</c:v>
                </c:pt>
              </c:strCache>
            </c:strRef>
          </c:cat>
          <c:val>
            <c:numRef>
              <c:f>cScenariosCompare!$K$7:$O$7</c:f>
              <c:numCache>
                <c:formatCode>0.0</c:formatCode>
                <c:ptCount val="5"/>
                <c:pt idx="0">
                  <c:v>38.111694381905117</c:v>
                </c:pt>
                <c:pt idx="1">
                  <c:v>43.801994967087289</c:v>
                </c:pt>
                <c:pt idx="2">
                  <c:v>43.801994967087289</c:v>
                </c:pt>
                <c:pt idx="3">
                  <c:v>43.801994967087289</c:v>
                </c:pt>
                <c:pt idx="4">
                  <c:v>43.801994967087289</c:v>
                </c:pt>
              </c:numCache>
            </c:numRef>
          </c:val>
          <c:extLst>
            <c:ext xmlns:c16="http://schemas.microsoft.com/office/drawing/2014/chart" uri="{C3380CC4-5D6E-409C-BE32-E72D297353CC}">
              <c16:uniqueId val="{00000002-FA00-43F7-91C2-F035F24B71C5}"/>
            </c:ext>
          </c:extLst>
        </c:ser>
        <c:ser>
          <c:idx val="3"/>
          <c:order val="3"/>
          <c:tx>
            <c:strRef>
              <c:f>cScenariosCompare!$J$8</c:f>
              <c:strCache>
                <c:ptCount val="1"/>
                <c:pt idx="0">
                  <c:v>Middle East</c:v>
                </c:pt>
              </c:strCache>
            </c:strRef>
          </c:tx>
          <c:spPr>
            <a:solidFill>
              <a:srgbClr val="501555"/>
            </a:solidFill>
          </c:spPr>
          <c:invertIfNegative val="0"/>
          <c:cat>
            <c:strRef>
              <c:f>cScenariosCompare!$K$4:$O$4</c:f>
              <c:strCache>
                <c:ptCount val="5"/>
                <c:pt idx="0">
                  <c:v>2024
Base case</c:v>
                </c:pt>
                <c:pt idx="1">
                  <c:v>2030
Base case</c:v>
                </c:pt>
                <c:pt idx="2">
                  <c:v>2030
Urban Focus Scenario</c:v>
                </c:pt>
                <c:pt idx="3">
                  <c:v>2030
High Opportunity Scenario</c:v>
                </c:pt>
                <c:pt idx="4">
                  <c:v>2030
Top of the Range Scenario</c:v>
                </c:pt>
              </c:strCache>
            </c:strRef>
          </c:cat>
          <c:val>
            <c:numRef>
              <c:f>cScenariosCompare!$K$8:$O$8</c:f>
              <c:numCache>
                <c:formatCode>0.0</c:formatCode>
                <c:ptCount val="5"/>
                <c:pt idx="0">
                  <c:v>29.352928780331215</c:v>
                </c:pt>
                <c:pt idx="1">
                  <c:v>31.788257737481601</c:v>
                </c:pt>
                <c:pt idx="2">
                  <c:v>31.788257737481601</c:v>
                </c:pt>
                <c:pt idx="3">
                  <c:v>31.788257737481601</c:v>
                </c:pt>
                <c:pt idx="4">
                  <c:v>31.788257737481601</c:v>
                </c:pt>
              </c:numCache>
            </c:numRef>
          </c:val>
          <c:extLst>
            <c:ext xmlns:c16="http://schemas.microsoft.com/office/drawing/2014/chart" uri="{C3380CC4-5D6E-409C-BE32-E72D297353CC}">
              <c16:uniqueId val="{00000003-FA00-43F7-91C2-F035F24B71C5}"/>
            </c:ext>
          </c:extLst>
        </c:ser>
        <c:ser>
          <c:idx val="4"/>
          <c:order val="4"/>
          <c:tx>
            <c:strRef>
              <c:f>cScenariosCompare!$J$9</c:f>
              <c:strCache>
                <c:ptCount val="1"/>
                <c:pt idx="0">
                  <c:v>Latin America</c:v>
                </c:pt>
              </c:strCache>
            </c:strRef>
          </c:tx>
          <c:spPr>
            <a:solidFill>
              <a:srgbClr val="0F9E7A"/>
            </a:solidFill>
          </c:spPr>
          <c:invertIfNegative val="0"/>
          <c:cat>
            <c:strRef>
              <c:f>cScenariosCompare!$K$4:$O$4</c:f>
              <c:strCache>
                <c:ptCount val="5"/>
                <c:pt idx="0">
                  <c:v>2024
Base case</c:v>
                </c:pt>
                <c:pt idx="1">
                  <c:v>2030
Base case</c:v>
                </c:pt>
                <c:pt idx="2">
                  <c:v>2030
Urban Focus Scenario</c:v>
                </c:pt>
                <c:pt idx="3">
                  <c:v>2030
High Opportunity Scenario</c:v>
                </c:pt>
                <c:pt idx="4">
                  <c:v>2030
Top of the Range Scenario</c:v>
                </c:pt>
              </c:strCache>
            </c:strRef>
          </c:cat>
          <c:val>
            <c:numRef>
              <c:f>cScenariosCompare!$K$9:$O$9</c:f>
              <c:numCache>
                <c:formatCode>0.0</c:formatCode>
                <c:ptCount val="5"/>
                <c:pt idx="0">
                  <c:v>30.233110297982858</c:v>
                </c:pt>
                <c:pt idx="1">
                  <c:v>30.565928277196964</c:v>
                </c:pt>
                <c:pt idx="2">
                  <c:v>30.565928277196964</c:v>
                </c:pt>
                <c:pt idx="3">
                  <c:v>30.565928277196964</c:v>
                </c:pt>
                <c:pt idx="4">
                  <c:v>30.565928277196964</c:v>
                </c:pt>
              </c:numCache>
            </c:numRef>
          </c:val>
          <c:extLst>
            <c:ext xmlns:c16="http://schemas.microsoft.com/office/drawing/2014/chart" uri="{C3380CC4-5D6E-409C-BE32-E72D297353CC}">
              <c16:uniqueId val="{00000004-FA00-43F7-91C2-F035F24B71C5}"/>
            </c:ext>
          </c:extLst>
        </c:ser>
        <c:ser>
          <c:idx val="5"/>
          <c:order val="5"/>
          <c:tx>
            <c:strRef>
              <c:f>cScenariosCompare!$J$10</c:f>
              <c:strCache>
                <c:ptCount val="1"/>
                <c:pt idx="0">
                  <c:v>CIS</c:v>
                </c:pt>
              </c:strCache>
            </c:strRef>
          </c:tx>
          <c:spPr>
            <a:solidFill>
              <a:srgbClr val="00495B"/>
            </a:solidFill>
          </c:spPr>
          <c:invertIfNegative val="0"/>
          <c:cat>
            <c:strRef>
              <c:f>cScenariosCompare!$K$4:$O$4</c:f>
              <c:strCache>
                <c:ptCount val="5"/>
                <c:pt idx="0">
                  <c:v>2024
Base case</c:v>
                </c:pt>
                <c:pt idx="1">
                  <c:v>2030
Base case</c:v>
                </c:pt>
                <c:pt idx="2">
                  <c:v>2030
Urban Focus Scenario</c:v>
                </c:pt>
                <c:pt idx="3">
                  <c:v>2030
High Opportunity Scenario</c:v>
                </c:pt>
                <c:pt idx="4">
                  <c:v>2030
Top of the Range Scenario</c:v>
                </c:pt>
              </c:strCache>
            </c:strRef>
          </c:cat>
          <c:val>
            <c:numRef>
              <c:f>cScenariosCompare!$K$10:$O$10</c:f>
              <c:numCache>
                <c:formatCode>0.0</c:formatCode>
                <c:ptCount val="5"/>
                <c:pt idx="0">
                  <c:v>16.872766023117151</c:v>
                </c:pt>
                <c:pt idx="1">
                  <c:v>18.394477411915158</c:v>
                </c:pt>
                <c:pt idx="2">
                  <c:v>18.394477411915158</c:v>
                </c:pt>
                <c:pt idx="3">
                  <c:v>18.394477411915158</c:v>
                </c:pt>
                <c:pt idx="4">
                  <c:v>18.394477411915158</c:v>
                </c:pt>
              </c:numCache>
            </c:numRef>
          </c:val>
          <c:extLst>
            <c:ext xmlns:c16="http://schemas.microsoft.com/office/drawing/2014/chart" uri="{C3380CC4-5D6E-409C-BE32-E72D297353CC}">
              <c16:uniqueId val="{00000005-FA00-43F7-91C2-F035F24B71C5}"/>
            </c:ext>
          </c:extLst>
        </c:ser>
        <c:ser>
          <c:idx val="6"/>
          <c:order val="6"/>
          <c:tx>
            <c:strRef>
              <c:f>cScenariosCompare!$J$11</c:f>
              <c:strCache>
                <c:ptCount val="1"/>
                <c:pt idx="0">
                  <c:v>Other Africa</c:v>
                </c:pt>
              </c:strCache>
            </c:strRef>
          </c:tx>
          <c:spPr>
            <a:solidFill>
              <a:srgbClr val="C94100"/>
            </a:solidFill>
          </c:spPr>
          <c:invertIfNegative val="0"/>
          <c:cat>
            <c:strRef>
              <c:f>cScenariosCompare!$K$4:$O$4</c:f>
              <c:strCache>
                <c:ptCount val="5"/>
                <c:pt idx="0">
                  <c:v>2024
Base case</c:v>
                </c:pt>
                <c:pt idx="1">
                  <c:v>2030
Base case</c:v>
                </c:pt>
                <c:pt idx="2">
                  <c:v>2030
Urban Focus Scenario</c:v>
                </c:pt>
                <c:pt idx="3">
                  <c:v>2030
High Opportunity Scenario</c:v>
                </c:pt>
                <c:pt idx="4">
                  <c:v>2030
Top of the Range Scenario</c:v>
                </c:pt>
              </c:strCache>
            </c:strRef>
          </c:cat>
          <c:val>
            <c:numRef>
              <c:f>cScenariosCompare!$K$11:$O$11</c:f>
              <c:numCache>
                <c:formatCode>0.0</c:formatCode>
                <c:ptCount val="5"/>
                <c:pt idx="0">
                  <c:v>11.586005091942996</c:v>
                </c:pt>
                <c:pt idx="1">
                  <c:v>10.633421593508096</c:v>
                </c:pt>
                <c:pt idx="2">
                  <c:v>10.633421593508096</c:v>
                </c:pt>
                <c:pt idx="3">
                  <c:v>10.633421593508096</c:v>
                </c:pt>
                <c:pt idx="4">
                  <c:v>10.633421593508096</c:v>
                </c:pt>
              </c:numCache>
            </c:numRef>
          </c:val>
          <c:extLst>
            <c:ext xmlns:c16="http://schemas.microsoft.com/office/drawing/2014/chart" uri="{C3380CC4-5D6E-409C-BE32-E72D297353CC}">
              <c16:uniqueId val="{00000006-FA00-43F7-91C2-F035F24B71C5}"/>
            </c:ext>
          </c:extLst>
        </c:ser>
        <c:ser>
          <c:idx val="7"/>
          <c:order val="7"/>
          <c:tx>
            <c:strRef>
              <c:f>cScenariosCompare!$J$12</c:f>
              <c:strCache>
                <c:ptCount val="1"/>
                <c:pt idx="0">
                  <c:v>Oceania</c:v>
                </c:pt>
              </c:strCache>
            </c:strRef>
          </c:tx>
          <c:spPr>
            <a:solidFill>
              <a:srgbClr val="1D3BAA"/>
            </a:solidFill>
          </c:spPr>
          <c:invertIfNegative val="0"/>
          <c:cat>
            <c:strRef>
              <c:f>cScenariosCompare!$K$4:$O$4</c:f>
              <c:strCache>
                <c:ptCount val="5"/>
                <c:pt idx="0">
                  <c:v>2024
Base case</c:v>
                </c:pt>
                <c:pt idx="1">
                  <c:v>2030
Base case</c:v>
                </c:pt>
                <c:pt idx="2">
                  <c:v>2030
Urban Focus Scenario</c:v>
                </c:pt>
                <c:pt idx="3">
                  <c:v>2030
High Opportunity Scenario</c:v>
                </c:pt>
                <c:pt idx="4">
                  <c:v>2030
Top of the Range Scenario</c:v>
                </c:pt>
              </c:strCache>
            </c:strRef>
          </c:cat>
          <c:val>
            <c:numRef>
              <c:f>cScenariosCompare!$K$12:$O$12</c:f>
              <c:numCache>
                <c:formatCode>0.0</c:formatCode>
                <c:ptCount val="5"/>
                <c:pt idx="0">
                  <c:v>0.90047618286927511</c:v>
                </c:pt>
                <c:pt idx="1">
                  <c:v>0.8583711679741286</c:v>
                </c:pt>
                <c:pt idx="2">
                  <c:v>0.8583711679741286</c:v>
                </c:pt>
                <c:pt idx="3">
                  <c:v>0.8583711679741286</c:v>
                </c:pt>
                <c:pt idx="4">
                  <c:v>0.8583711679741286</c:v>
                </c:pt>
              </c:numCache>
            </c:numRef>
          </c:val>
          <c:extLst>
            <c:ext xmlns:c16="http://schemas.microsoft.com/office/drawing/2014/chart" uri="{C3380CC4-5D6E-409C-BE32-E72D297353CC}">
              <c16:uniqueId val="{00000007-FA00-43F7-91C2-F035F24B71C5}"/>
            </c:ext>
          </c:extLst>
        </c:ser>
        <c:ser>
          <c:idx val="8"/>
          <c:order val="8"/>
          <c:tx>
            <c:strRef>
              <c:f>cScenariosCompare!$J$13</c:f>
              <c:strCache>
                <c:ptCount val="1"/>
                <c:pt idx="0">
                  <c:v>Sub-Saharan Africa</c:v>
                </c:pt>
              </c:strCache>
            </c:strRef>
          </c:tx>
          <c:spPr>
            <a:solidFill>
              <a:srgbClr val="CD6083"/>
            </a:solidFill>
          </c:spPr>
          <c:invertIfNegative val="0"/>
          <c:cat>
            <c:strRef>
              <c:f>cScenariosCompare!$K$4:$O$4</c:f>
              <c:strCache>
                <c:ptCount val="5"/>
                <c:pt idx="0">
                  <c:v>2024
Base case</c:v>
                </c:pt>
                <c:pt idx="1">
                  <c:v>2030
Base case</c:v>
                </c:pt>
                <c:pt idx="2">
                  <c:v>2030
Urban Focus Scenario</c:v>
                </c:pt>
                <c:pt idx="3">
                  <c:v>2030
High Opportunity Scenario</c:v>
                </c:pt>
                <c:pt idx="4">
                  <c:v>2030
Top of the Range Scenario</c:v>
                </c:pt>
              </c:strCache>
            </c:strRef>
          </c:cat>
          <c:val>
            <c:numRef>
              <c:f>cScenariosCompare!$K$13:$O$13</c:f>
              <c:numCache>
                <c:formatCode>0.0</c:formatCode>
                <c:ptCount val="5"/>
                <c:pt idx="0">
                  <c:v>4.8010000000000002</c:v>
                </c:pt>
                <c:pt idx="1">
                  <c:v>5.6139999999999999</c:v>
                </c:pt>
                <c:pt idx="2">
                  <c:v>26.468</c:v>
                </c:pt>
                <c:pt idx="3">
                  <c:v>26.213999999999999</c:v>
                </c:pt>
                <c:pt idx="4">
                  <c:v>51.695</c:v>
                </c:pt>
              </c:numCache>
            </c:numRef>
          </c:val>
          <c:extLst>
            <c:ext xmlns:c16="http://schemas.microsoft.com/office/drawing/2014/chart" uri="{C3380CC4-5D6E-409C-BE32-E72D297353CC}">
              <c16:uniqueId val="{00000008-FA00-43F7-91C2-F035F24B71C5}"/>
            </c:ext>
          </c:extLst>
        </c:ser>
        <c:dLbls>
          <c:showLegendKey val="0"/>
          <c:showVal val="0"/>
          <c:showCatName val="0"/>
          <c:showSerName val="0"/>
          <c:showPercent val="0"/>
          <c:showBubbleSize val="0"/>
        </c:dLbls>
        <c:gapWidth val="50"/>
        <c:overlap val="100"/>
        <c:axId val="286858624"/>
        <c:axId val="286868608"/>
      </c:barChart>
      <c:catAx>
        <c:axId val="286858624"/>
        <c:scaling>
          <c:orientation val="minMax"/>
        </c:scaling>
        <c:delete val="0"/>
        <c:axPos val="b"/>
        <c:numFmt formatCode="General" sourceLinked="0"/>
        <c:majorTickMark val="none"/>
        <c:minorTickMark val="none"/>
        <c:tickLblPos val="nextTo"/>
        <c:spPr>
          <a:ln w="9525">
            <a:solidFill>
              <a:srgbClr val="A6A6A6"/>
            </a:solidFill>
            <a:prstDash val="solid"/>
          </a:ln>
        </c:spPr>
        <c:txPr>
          <a:bodyPr rot="0" vert="horz"/>
          <a:lstStyle/>
          <a:p>
            <a:pPr>
              <a:defRPr sz="1300" b="0">
                <a:solidFill>
                  <a:srgbClr val="010000"/>
                </a:solidFill>
                <a:latin typeface="Arial"/>
                <a:ea typeface="Arial"/>
                <a:cs typeface="Arial"/>
              </a:defRPr>
            </a:pPr>
            <a:endParaRPr lang="en-US"/>
          </a:p>
        </c:txPr>
        <c:crossAx val="286868608"/>
        <c:crosses val="autoZero"/>
        <c:auto val="1"/>
        <c:lblAlgn val="ctr"/>
        <c:lblOffset val="100"/>
        <c:noMultiLvlLbl val="0"/>
      </c:catAx>
      <c:valAx>
        <c:axId val="286868608"/>
        <c:scaling>
          <c:orientation val="minMax"/>
        </c:scaling>
        <c:delete val="0"/>
        <c:axPos val="l"/>
        <c:numFmt formatCode="#,##0" sourceLinked="0"/>
        <c:majorTickMark val="none"/>
        <c:minorTickMark val="none"/>
        <c:tickLblPos val="nextTo"/>
        <c:spPr>
          <a:ln w="9525">
            <a:solidFill>
              <a:srgbClr val="A6A6A6"/>
            </a:solidFill>
            <a:prstDash val="solid"/>
          </a:ln>
        </c:spPr>
        <c:txPr>
          <a:bodyPr/>
          <a:lstStyle/>
          <a:p>
            <a:pPr>
              <a:defRPr sz="1300" b="0">
                <a:solidFill>
                  <a:srgbClr val="010000"/>
                </a:solidFill>
                <a:latin typeface="Arial"/>
                <a:ea typeface="Arial"/>
                <a:cs typeface="Arial"/>
              </a:defRPr>
            </a:pPr>
            <a:endParaRPr lang="en-US"/>
          </a:p>
        </c:txPr>
        <c:crossAx val="286858624"/>
        <c:crosses val="autoZero"/>
        <c:crossBetween val="between"/>
      </c:valAx>
      <c:spPr>
        <a:noFill/>
        <a:ln>
          <a:noFill/>
        </a:ln>
      </c:spPr>
    </c:plotArea>
    <c:legend>
      <c:legendPos val="b"/>
      <c:layout>
        <c:manualLayout>
          <c:xMode val="edge"/>
          <c:yMode val="edge"/>
          <c:x val="0"/>
          <c:y val="0.12538012008220828"/>
          <c:w val="1"/>
          <c:h val="0.13742690058479531"/>
        </c:manualLayout>
      </c:layout>
      <c:overlay val="1"/>
      <c:txPr>
        <a:bodyPr/>
        <a:lstStyle/>
        <a:p>
          <a:pPr>
            <a:defRPr sz="1300" b="0">
              <a:solidFill>
                <a:srgbClr val="010000"/>
              </a:solidFill>
              <a:latin typeface="Arial" panose="020B0604020202020204" pitchFamily="34" charset="0"/>
            </a:defRPr>
          </a:pPr>
          <a:endParaRPr lang="en-US"/>
        </a:p>
      </c:txPr>
    </c:legend>
    <c:plotVisOnly val="1"/>
    <c:dispBlanksAs val="gap"/>
    <c:showDLblsOverMax val="0"/>
  </c:chart>
  <c:spPr>
    <a:solidFill>
      <a:srgbClr val="FFFFFF"/>
    </a:solidFill>
    <a:ln w="6350" cap="flat" cmpd="sng" algn="ctr">
      <a:noFill/>
      <a:prstDash val="solid"/>
      <a:round/>
    </a:ln>
    <a:effectLst/>
    <a:extLst>
      <a:ext uri="{91240B29-F687-4F45-9708-019B960494DF}">
        <a14:hiddenLine xmlns:a14="http://schemas.microsoft.com/office/drawing/2010/main" w="6350" cap="flat" cmpd="sng" algn="ctr">
          <a:solidFill>
            <a:srgbClr val="7F8080"/>
          </a:solidFill>
          <a:prstDash val="solid"/>
          <a:round/>
        </a14:hiddenLine>
      </a:ext>
    </a:extLst>
  </c:spPr>
  <c:txPr>
    <a:bodyPr/>
    <a:lstStyle/>
    <a:p>
      <a:pPr>
        <a:defRPr sz="700">
          <a:latin typeface="Arial" pitchFamily="34" charset="0"/>
          <a:cs typeface="Arial" pitchFamily="34" charset="0"/>
        </a:defRPr>
      </a:pPr>
      <a:endParaRPr lang="en-US"/>
    </a:p>
  </c:txPr>
  <c:externalData r:id="rId1">
    <c:autoUpdate val="0"/>
  </c:externalData>
  <c:userShapes r:id="rId2"/>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xMode val="edge"/>
          <c:yMode val="edge"/>
          <c:x val="4.5913682277318639E-3"/>
          <c:y val="0.21988304316648966"/>
          <c:w val="0.98507805325987141"/>
          <c:h val="0.77719298022532324"/>
        </c:manualLayout>
      </c:layout>
      <c:lineChart>
        <c:grouping val="standard"/>
        <c:varyColors val="0"/>
        <c:ser>
          <c:idx val="1"/>
          <c:order val="0"/>
          <c:tx>
            <c:strRef>
              <c:f>'[Freight and local price comparison - South Africa.xlsx]cMonthly'!$J$5</c:f>
              <c:strCache>
                <c:ptCount val="1"/>
                <c:pt idx="0">
                  <c:v>Maximum Refinery Gate Price</c:v>
                </c:pt>
              </c:strCache>
            </c:strRef>
          </c:tx>
          <c:spPr>
            <a:ln w="28575">
              <a:solidFill>
                <a:srgbClr val="006D89"/>
              </a:solidFill>
            </a:ln>
          </c:spPr>
          <c:marker>
            <c:symbol val="none"/>
          </c:marker>
          <c:cat>
            <c:numRef>
              <c:f>'[Freight and local price comparison - South Africa.xlsx]cMonthly'!$K$4:$DH$4</c:f>
              <c:numCache>
                <c:formatCode>[$-409]mmm\-yy;@</c:formatCode>
                <c:ptCount val="10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pt idx="47">
                  <c:v>44166</c:v>
                </c:pt>
                <c:pt idx="48">
                  <c:v>44197</c:v>
                </c:pt>
                <c:pt idx="49">
                  <c:v>44228</c:v>
                </c:pt>
                <c:pt idx="50">
                  <c:v>44256</c:v>
                </c:pt>
                <c:pt idx="51">
                  <c:v>44287</c:v>
                </c:pt>
                <c:pt idx="52">
                  <c:v>44317</c:v>
                </c:pt>
                <c:pt idx="53">
                  <c:v>44348</c:v>
                </c:pt>
                <c:pt idx="54">
                  <c:v>44378</c:v>
                </c:pt>
                <c:pt idx="55">
                  <c:v>44409</c:v>
                </c:pt>
                <c:pt idx="56">
                  <c:v>44440</c:v>
                </c:pt>
                <c:pt idx="57">
                  <c:v>44470</c:v>
                </c:pt>
                <c:pt idx="58">
                  <c:v>44501</c:v>
                </c:pt>
                <c:pt idx="59">
                  <c:v>44531</c:v>
                </c:pt>
                <c:pt idx="60">
                  <c:v>44562</c:v>
                </c:pt>
                <c:pt idx="61">
                  <c:v>44593</c:v>
                </c:pt>
                <c:pt idx="62">
                  <c:v>44621</c:v>
                </c:pt>
                <c:pt idx="63">
                  <c:v>44652</c:v>
                </c:pt>
                <c:pt idx="64">
                  <c:v>44682</c:v>
                </c:pt>
                <c:pt idx="65">
                  <c:v>44713</c:v>
                </c:pt>
                <c:pt idx="66">
                  <c:v>44743</c:v>
                </c:pt>
                <c:pt idx="67">
                  <c:v>44774</c:v>
                </c:pt>
                <c:pt idx="68">
                  <c:v>44805</c:v>
                </c:pt>
                <c:pt idx="69">
                  <c:v>44835</c:v>
                </c:pt>
                <c:pt idx="70">
                  <c:v>44866</c:v>
                </c:pt>
                <c:pt idx="71">
                  <c:v>44896</c:v>
                </c:pt>
                <c:pt idx="72">
                  <c:v>44927</c:v>
                </c:pt>
                <c:pt idx="73">
                  <c:v>44958</c:v>
                </c:pt>
                <c:pt idx="74">
                  <c:v>44986</c:v>
                </c:pt>
                <c:pt idx="75">
                  <c:v>45017</c:v>
                </c:pt>
                <c:pt idx="76">
                  <c:v>45047</c:v>
                </c:pt>
                <c:pt idx="77">
                  <c:v>45078</c:v>
                </c:pt>
                <c:pt idx="78">
                  <c:v>45108</c:v>
                </c:pt>
                <c:pt idx="79">
                  <c:v>45139</c:v>
                </c:pt>
                <c:pt idx="80">
                  <c:v>45170</c:v>
                </c:pt>
                <c:pt idx="81">
                  <c:v>45200</c:v>
                </c:pt>
                <c:pt idx="82">
                  <c:v>45231</c:v>
                </c:pt>
                <c:pt idx="83">
                  <c:v>45261</c:v>
                </c:pt>
                <c:pt idx="84">
                  <c:v>45292</c:v>
                </c:pt>
                <c:pt idx="85">
                  <c:v>45323</c:v>
                </c:pt>
                <c:pt idx="86">
                  <c:v>45352</c:v>
                </c:pt>
                <c:pt idx="87">
                  <c:v>45383</c:v>
                </c:pt>
                <c:pt idx="88">
                  <c:v>45413</c:v>
                </c:pt>
                <c:pt idx="89">
                  <c:v>45444</c:v>
                </c:pt>
                <c:pt idx="90">
                  <c:v>45474</c:v>
                </c:pt>
                <c:pt idx="91">
                  <c:v>45505</c:v>
                </c:pt>
                <c:pt idx="92">
                  <c:v>45536</c:v>
                </c:pt>
                <c:pt idx="93">
                  <c:v>45566</c:v>
                </c:pt>
                <c:pt idx="94">
                  <c:v>45597</c:v>
                </c:pt>
                <c:pt idx="95">
                  <c:v>45627</c:v>
                </c:pt>
                <c:pt idx="96">
                  <c:v>45658</c:v>
                </c:pt>
                <c:pt idx="97">
                  <c:v>45689</c:v>
                </c:pt>
                <c:pt idx="98">
                  <c:v>45717</c:v>
                </c:pt>
                <c:pt idx="99">
                  <c:v>45748</c:v>
                </c:pt>
                <c:pt idx="100">
                  <c:v>45778</c:v>
                </c:pt>
                <c:pt idx="101">
                  <c:v>45809</c:v>
                </c:pt>
              </c:numCache>
            </c:numRef>
          </c:cat>
          <c:val>
            <c:numRef>
              <c:f>'[Freight and local price comparison - South Africa.xlsx]cMonthly'!$K$5:$DH$5</c:f>
              <c:numCache>
                <c:formatCode>_-* #,##0_-;\-* #,##0_-;_-* "-"??_-;_-@_-</c:formatCode>
                <c:ptCount val="102"/>
                <c:pt idx="0">
                  <c:v>570.46750369276219</c:v>
                </c:pt>
                <c:pt idx="1">
                  <c:v>594.58220211161392</c:v>
                </c:pt>
                <c:pt idx="2">
                  <c:v>608.05332302936631</c:v>
                </c:pt>
                <c:pt idx="3">
                  <c:v>525.36713545521832</c:v>
                </c:pt>
                <c:pt idx="4">
                  <c:v>588.78480060195636</c:v>
                </c:pt>
                <c:pt idx="5">
                  <c:v>560.28173374613004</c:v>
                </c:pt>
                <c:pt idx="6">
                  <c:v>498.27037319116522</c:v>
                </c:pt>
                <c:pt idx="7">
                  <c:v>517.49735449735442</c:v>
                </c:pt>
                <c:pt idx="8">
                  <c:v>570.05471124620055</c:v>
                </c:pt>
                <c:pt idx="9">
                  <c:v>568.69730123997078</c:v>
                </c:pt>
                <c:pt idx="10">
                  <c:v>563.60455192034135</c:v>
                </c:pt>
                <c:pt idx="11">
                  <c:v>669.49433962264141</c:v>
                </c:pt>
                <c:pt idx="12">
                  <c:v>682.6295081967213</c:v>
                </c:pt>
                <c:pt idx="13">
                  <c:v>688.67314189189187</c:v>
                </c:pt>
                <c:pt idx="14">
                  <c:v>644.70245139475912</c:v>
                </c:pt>
                <c:pt idx="15">
                  <c:v>641.69859620148645</c:v>
                </c:pt>
                <c:pt idx="16">
                  <c:v>661.8189792663477</c:v>
                </c:pt>
                <c:pt idx="17">
                  <c:v>702.22781954887205</c:v>
                </c:pt>
                <c:pt idx="18">
                  <c:v>713.29708520179372</c:v>
                </c:pt>
                <c:pt idx="19">
                  <c:v>691.85237757274672</c:v>
                </c:pt>
                <c:pt idx="20">
                  <c:v>658.66216216216219</c:v>
                </c:pt>
                <c:pt idx="21">
                  <c:v>766.84254143646399</c:v>
                </c:pt>
                <c:pt idx="22">
                  <c:v>753.13305024769988</c:v>
                </c:pt>
                <c:pt idx="23">
                  <c:v>586.16631430584926</c:v>
                </c:pt>
                <c:pt idx="24">
                  <c:v>526.96400287976962</c:v>
                </c:pt>
                <c:pt idx="25">
                  <c:v>524.59202898550723</c:v>
                </c:pt>
                <c:pt idx="26">
                  <c:v>555.59236111111113</c:v>
                </c:pt>
                <c:pt idx="27">
                  <c:v>656.89540636042398</c:v>
                </c:pt>
                <c:pt idx="28">
                  <c:v>687.7479224376732</c:v>
                </c:pt>
                <c:pt idx="29">
                  <c:v>676.5928718300205</c:v>
                </c:pt>
                <c:pt idx="30">
                  <c:v>631.13451957295376</c:v>
                </c:pt>
                <c:pt idx="31">
                  <c:v>595.50660501981497</c:v>
                </c:pt>
                <c:pt idx="32">
                  <c:v>604.61305518169581</c:v>
                </c:pt>
                <c:pt idx="33">
                  <c:v>611.04963112005362</c:v>
                </c:pt>
                <c:pt idx="34">
                  <c:v>600.39932432432431</c:v>
                </c:pt>
                <c:pt idx="35">
                  <c:v>633.00970873786412</c:v>
                </c:pt>
                <c:pt idx="36">
                  <c:v>621.75121612230714</c:v>
                </c:pt>
                <c:pt idx="37">
                  <c:v>595.53994673768307</c:v>
                </c:pt>
                <c:pt idx="38">
                  <c:v>522.25210084033608</c:v>
                </c:pt>
                <c:pt idx="39">
                  <c:v>314.60560344827587</c:v>
                </c:pt>
                <c:pt idx="40">
                  <c:v>212.78677685950416</c:v>
                </c:pt>
                <c:pt idx="41">
                  <c:v>312.63068844807464</c:v>
                </c:pt>
                <c:pt idx="42">
                  <c:v>357.41621943947524</c:v>
                </c:pt>
                <c:pt idx="43">
                  <c:v>504.87775202780995</c:v>
                </c:pt>
                <c:pt idx="44">
                  <c:v>536.8512544802868</c:v>
                </c:pt>
                <c:pt idx="45">
                  <c:v>536.73086269744829</c:v>
                </c:pt>
                <c:pt idx="46">
                  <c:v>580.24421593830334</c:v>
                </c:pt>
                <c:pt idx="47">
                  <c:v>643.97114093959726</c:v>
                </c:pt>
                <c:pt idx="48">
                  <c:v>613.53576158940393</c:v>
                </c:pt>
                <c:pt idx="49">
                  <c:v>727.13491525423728</c:v>
                </c:pt>
                <c:pt idx="50">
                  <c:v>760.11690046760191</c:v>
                </c:pt>
                <c:pt idx="51">
                  <c:v>814.19889119889115</c:v>
                </c:pt>
                <c:pt idx="52">
                  <c:v>741.67542613636374</c:v>
                </c:pt>
                <c:pt idx="53">
                  <c:v>672.93175287356314</c:v>
                </c:pt>
                <c:pt idx="54">
                  <c:v>676.72558459422294</c:v>
                </c:pt>
                <c:pt idx="55">
                  <c:v>781.48985115020298</c:v>
                </c:pt>
                <c:pt idx="56">
                  <c:v>842.5525773195875</c:v>
                </c:pt>
                <c:pt idx="57">
                  <c:v>821.19851951547787</c:v>
                </c:pt>
                <c:pt idx="58">
                  <c:v>928.30625402965836</c:v>
                </c:pt>
                <c:pt idx="59">
                  <c:v>994.59609325771896</c:v>
                </c:pt>
                <c:pt idx="60">
                  <c:v>963.11032258064506</c:v>
                </c:pt>
                <c:pt idx="61">
                  <c:v>919.55555555555554</c:v>
                </c:pt>
                <c:pt idx="62">
                  <c:v>969.21895861148198</c:v>
                </c:pt>
                <c:pt idx="63">
                  <c:v>1094.5797198132088</c:v>
                </c:pt>
                <c:pt idx="64">
                  <c:v>1064.8471698113208</c:v>
                </c:pt>
                <c:pt idx="65">
                  <c:v>1045.7460417986069</c:v>
                </c:pt>
                <c:pt idx="66">
                  <c:v>884.28308605341238</c:v>
                </c:pt>
                <c:pt idx="67">
                  <c:v>918.32354703415206</c:v>
                </c:pt>
                <c:pt idx="68">
                  <c:v>801.82574031890658</c:v>
                </c:pt>
                <c:pt idx="69">
                  <c:v>785.11920529801318</c:v>
                </c:pt>
                <c:pt idx="70">
                  <c:v>771.03659233847918</c:v>
                </c:pt>
                <c:pt idx="71">
                  <c:v>783.24449594437999</c:v>
                </c:pt>
                <c:pt idx="72">
                  <c:v>827.18373317729663</c:v>
                </c:pt>
                <c:pt idx="73">
                  <c:v>730.45642458100565</c:v>
                </c:pt>
                <c:pt idx="74">
                  <c:v>931.45678336980291</c:v>
                </c:pt>
                <c:pt idx="75">
                  <c:v>898.70005503577318</c:v>
                </c:pt>
                <c:pt idx="76">
                  <c:v>681.27941176470586</c:v>
                </c:pt>
                <c:pt idx="77">
                  <c:v>721.96640000000002</c:v>
                </c:pt>
                <c:pt idx="78">
                  <c:v>621.0934065934066</c:v>
                </c:pt>
                <c:pt idx="79">
                  <c:v>537.63146666666671</c:v>
                </c:pt>
                <c:pt idx="80">
                  <c:v>621.70374275171321</c:v>
                </c:pt>
                <c:pt idx="81">
                  <c:v>718.23254593175852</c:v>
                </c:pt>
                <c:pt idx="82">
                  <c:v>798.6591154261057</c:v>
                </c:pt>
                <c:pt idx="83">
                  <c:v>788.96300268096525</c:v>
                </c:pt>
                <c:pt idx="84">
                  <c:v>788.06762513312026</c:v>
                </c:pt>
                <c:pt idx="85">
                  <c:v>793.85789473684201</c:v>
                </c:pt>
                <c:pt idx="86">
                  <c:v>815.03866525423734</c:v>
                </c:pt>
                <c:pt idx="87">
                  <c:v>807.42743644067798</c:v>
                </c:pt>
                <c:pt idx="88">
                  <c:v>808.35973955507325</c:v>
                </c:pt>
                <c:pt idx="89">
                  <c:v>753.55971769815415</c:v>
                </c:pt>
                <c:pt idx="90">
                  <c:v>751.22191780821913</c:v>
                </c:pt>
                <c:pt idx="91">
                  <c:v>754.13858093126385</c:v>
                </c:pt>
                <c:pt idx="92">
                  <c:v>767.60351673284185</c:v>
                </c:pt>
                <c:pt idx="93">
                  <c:v>780.28246013667433</c:v>
                </c:pt>
                <c:pt idx="94">
                  <c:v>778.93088071348939</c:v>
                </c:pt>
                <c:pt idx="95">
                  <c:v>791.54230769230776</c:v>
                </c:pt>
                <c:pt idx="96">
                  <c:v>775.00534188034192</c:v>
                </c:pt>
                <c:pt idx="97">
                  <c:v>795.92594594594595</c:v>
                </c:pt>
                <c:pt idx="98">
                  <c:v>804.5514223194748</c:v>
                </c:pt>
                <c:pt idx="99">
                  <c:v>746.49180327868851</c:v>
                </c:pt>
                <c:pt idx="100">
                  <c:v>790.08306010928959</c:v>
                </c:pt>
                <c:pt idx="101">
                  <c:v>753.3704918032787</c:v>
                </c:pt>
              </c:numCache>
            </c:numRef>
          </c:val>
          <c:smooth val="0"/>
          <c:extLst>
            <c:ext xmlns:c16="http://schemas.microsoft.com/office/drawing/2014/chart" uri="{C3380CC4-5D6E-409C-BE32-E72D297353CC}">
              <c16:uniqueId val="{00000000-AC49-4E60-B158-4CAADE3479F3}"/>
            </c:ext>
          </c:extLst>
        </c:ser>
        <c:ser>
          <c:idx val="0"/>
          <c:order val="1"/>
          <c:tx>
            <c:strRef>
              <c:f>'[Freight and local price comparison - South Africa.xlsx]cMonthly'!$J$6</c:f>
              <c:strCache>
                <c:ptCount val="1"/>
                <c:pt idx="0">
                  <c:v>Propane delivered from USGC</c:v>
                </c:pt>
              </c:strCache>
            </c:strRef>
          </c:tx>
          <c:spPr>
            <a:ln w="28575">
              <a:solidFill>
                <a:srgbClr val="DC7900"/>
              </a:solidFill>
            </a:ln>
          </c:spPr>
          <c:marker>
            <c:symbol val="none"/>
          </c:marker>
          <c:cat>
            <c:numRef>
              <c:f>'[Freight and local price comparison - South Africa.xlsx]cMonthly'!$K$4:$DH$4</c:f>
              <c:numCache>
                <c:formatCode>[$-409]mmm\-yy;@</c:formatCode>
                <c:ptCount val="10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pt idx="47">
                  <c:v>44166</c:v>
                </c:pt>
                <c:pt idx="48">
                  <c:v>44197</c:v>
                </c:pt>
                <c:pt idx="49">
                  <c:v>44228</c:v>
                </c:pt>
                <c:pt idx="50">
                  <c:v>44256</c:v>
                </c:pt>
                <c:pt idx="51">
                  <c:v>44287</c:v>
                </c:pt>
                <c:pt idx="52">
                  <c:v>44317</c:v>
                </c:pt>
                <c:pt idx="53">
                  <c:v>44348</c:v>
                </c:pt>
                <c:pt idx="54">
                  <c:v>44378</c:v>
                </c:pt>
                <c:pt idx="55">
                  <c:v>44409</c:v>
                </c:pt>
                <c:pt idx="56">
                  <c:v>44440</c:v>
                </c:pt>
                <c:pt idx="57">
                  <c:v>44470</c:v>
                </c:pt>
                <c:pt idx="58">
                  <c:v>44501</c:v>
                </c:pt>
                <c:pt idx="59">
                  <c:v>44531</c:v>
                </c:pt>
                <c:pt idx="60">
                  <c:v>44562</c:v>
                </c:pt>
                <c:pt idx="61">
                  <c:v>44593</c:v>
                </c:pt>
                <c:pt idx="62">
                  <c:v>44621</c:v>
                </c:pt>
                <c:pt idx="63">
                  <c:v>44652</c:v>
                </c:pt>
                <c:pt idx="64">
                  <c:v>44682</c:v>
                </c:pt>
                <c:pt idx="65">
                  <c:v>44713</c:v>
                </c:pt>
                <c:pt idx="66">
                  <c:v>44743</c:v>
                </c:pt>
                <c:pt idx="67">
                  <c:v>44774</c:v>
                </c:pt>
                <c:pt idx="68">
                  <c:v>44805</c:v>
                </c:pt>
                <c:pt idx="69">
                  <c:v>44835</c:v>
                </c:pt>
                <c:pt idx="70">
                  <c:v>44866</c:v>
                </c:pt>
                <c:pt idx="71">
                  <c:v>44896</c:v>
                </c:pt>
                <c:pt idx="72">
                  <c:v>44927</c:v>
                </c:pt>
                <c:pt idx="73">
                  <c:v>44958</c:v>
                </c:pt>
                <c:pt idx="74">
                  <c:v>44986</c:v>
                </c:pt>
                <c:pt idx="75">
                  <c:v>45017</c:v>
                </c:pt>
                <c:pt idx="76">
                  <c:v>45047</c:v>
                </c:pt>
                <c:pt idx="77">
                  <c:v>45078</c:v>
                </c:pt>
                <c:pt idx="78">
                  <c:v>45108</c:v>
                </c:pt>
                <c:pt idx="79">
                  <c:v>45139</c:v>
                </c:pt>
                <c:pt idx="80">
                  <c:v>45170</c:v>
                </c:pt>
                <c:pt idx="81">
                  <c:v>45200</c:v>
                </c:pt>
                <c:pt idx="82">
                  <c:v>45231</c:v>
                </c:pt>
                <c:pt idx="83">
                  <c:v>45261</c:v>
                </c:pt>
                <c:pt idx="84">
                  <c:v>45292</c:v>
                </c:pt>
                <c:pt idx="85">
                  <c:v>45323</c:v>
                </c:pt>
                <c:pt idx="86">
                  <c:v>45352</c:v>
                </c:pt>
                <c:pt idx="87">
                  <c:v>45383</c:v>
                </c:pt>
                <c:pt idx="88">
                  <c:v>45413</c:v>
                </c:pt>
                <c:pt idx="89">
                  <c:v>45444</c:v>
                </c:pt>
                <c:pt idx="90">
                  <c:v>45474</c:v>
                </c:pt>
                <c:pt idx="91">
                  <c:v>45505</c:v>
                </c:pt>
                <c:pt idx="92">
                  <c:v>45536</c:v>
                </c:pt>
                <c:pt idx="93">
                  <c:v>45566</c:v>
                </c:pt>
                <c:pt idx="94">
                  <c:v>45597</c:v>
                </c:pt>
                <c:pt idx="95">
                  <c:v>45627</c:v>
                </c:pt>
                <c:pt idx="96">
                  <c:v>45658</c:v>
                </c:pt>
                <c:pt idx="97">
                  <c:v>45689</c:v>
                </c:pt>
                <c:pt idx="98">
                  <c:v>45717</c:v>
                </c:pt>
                <c:pt idx="99">
                  <c:v>45748</c:v>
                </c:pt>
                <c:pt idx="100">
                  <c:v>45778</c:v>
                </c:pt>
                <c:pt idx="101">
                  <c:v>45809</c:v>
                </c:pt>
              </c:numCache>
            </c:numRef>
          </c:cat>
          <c:val>
            <c:numRef>
              <c:f>'[Freight and local price comparison - South Africa.xlsx]cMonthly'!$K$6:$DH$6</c:f>
              <c:numCache>
                <c:formatCode>_-* #,##0_-;\-* #,##0_-;_-* "-"??_-;_-@_-</c:formatCode>
                <c:ptCount val="102"/>
                <c:pt idx="0">
                  <c:v>489.52104082408061</c:v>
                </c:pt>
                <c:pt idx="1">
                  <c:v>500.71952944250165</c:v>
                </c:pt>
                <c:pt idx="2">
                  <c:v>408.85785979147192</c:v>
                </c:pt>
                <c:pt idx="3">
                  <c:v>426.88360720565959</c:v>
                </c:pt>
                <c:pt idx="4">
                  <c:v>419.11829980135337</c:v>
                </c:pt>
                <c:pt idx="5">
                  <c:v>392.11852343771704</c:v>
                </c:pt>
                <c:pt idx="6">
                  <c:v>426.96447378460698</c:v>
                </c:pt>
                <c:pt idx="7">
                  <c:v>480.25032718277629</c:v>
                </c:pt>
                <c:pt idx="8">
                  <c:v>546.76932194908068</c:v>
                </c:pt>
                <c:pt idx="9">
                  <c:v>570.49444684680793</c:v>
                </c:pt>
                <c:pt idx="10">
                  <c:v>593.03316719908071</c:v>
                </c:pt>
                <c:pt idx="11">
                  <c:v>583.7347215740806</c:v>
                </c:pt>
                <c:pt idx="12">
                  <c:v>560.75767793435512</c:v>
                </c:pt>
                <c:pt idx="13">
                  <c:v>530.07404425014442</c:v>
                </c:pt>
                <c:pt idx="14">
                  <c:v>497.26117043435494</c:v>
                </c:pt>
                <c:pt idx="15">
                  <c:v>516.52612043435488</c:v>
                </c:pt>
                <c:pt idx="16">
                  <c:v>567.20819270708228</c:v>
                </c:pt>
                <c:pt idx="17">
                  <c:v>549.83584043435508</c:v>
                </c:pt>
                <c:pt idx="18">
                  <c:v>582.79321043435493</c:v>
                </c:pt>
                <c:pt idx="19">
                  <c:v>607.20163793435495</c:v>
                </c:pt>
                <c:pt idx="20">
                  <c:v>641.75810780277607</c:v>
                </c:pt>
                <c:pt idx="21">
                  <c:v>588.48867945609413</c:v>
                </c:pt>
                <c:pt idx="22">
                  <c:v>479.04159893435502</c:v>
                </c:pt>
                <c:pt idx="23">
                  <c:v>445.52668043435494</c:v>
                </c:pt>
                <c:pt idx="24">
                  <c:v>453.70839495704945</c:v>
                </c:pt>
                <c:pt idx="25">
                  <c:v>458.52561369389161</c:v>
                </c:pt>
                <c:pt idx="26">
                  <c:v>465.42706245704949</c:v>
                </c:pt>
                <c:pt idx="27">
                  <c:v>454.13895745704951</c:v>
                </c:pt>
                <c:pt idx="28">
                  <c:v>428.00679563886763</c:v>
                </c:pt>
                <c:pt idx="29">
                  <c:v>342.11161945704947</c:v>
                </c:pt>
                <c:pt idx="30">
                  <c:v>355.69913745704952</c:v>
                </c:pt>
                <c:pt idx="31">
                  <c:v>335.26450279795858</c:v>
                </c:pt>
                <c:pt idx="32">
                  <c:v>352.38458583204942</c:v>
                </c:pt>
                <c:pt idx="33">
                  <c:v>377.41056039183206</c:v>
                </c:pt>
                <c:pt idx="34">
                  <c:v>409.53144653599685</c:v>
                </c:pt>
                <c:pt idx="35">
                  <c:v>389.90849745704946</c:v>
                </c:pt>
                <c:pt idx="36">
                  <c:v>376.06328669282152</c:v>
                </c:pt>
                <c:pt idx="37">
                  <c:v>343.02140545416466</c:v>
                </c:pt>
                <c:pt idx="38">
                  <c:v>304.77949032918519</c:v>
                </c:pt>
                <c:pt idx="39">
                  <c:v>287.05835919282157</c:v>
                </c:pt>
                <c:pt idx="40">
                  <c:v>325.04809469282156</c:v>
                </c:pt>
                <c:pt idx="41">
                  <c:v>364.0149802155488</c:v>
                </c:pt>
                <c:pt idx="42">
                  <c:v>366.74022180645795</c:v>
                </c:pt>
                <c:pt idx="43">
                  <c:v>377.08327169282154</c:v>
                </c:pt>
                <c:pt idx="44">
                  <c:v>360.95658919282158</c:v>
                </c:pt>
                <c:pt idx="45">
                  <c:v>386.67673646554886</c:v>
                </c:pt>
                <c:pt idx="46">
                  <c:v>407.73959629808468</c:v>
                </c:pt>
                <c:pt idx="47">
                  <c:v>451.55812407918523</c:v>
                </c:pt>
                <c:pt idx="48">
                  <c:v>571.64528783280207</c:v>
                </c:pt>
                <c:pt idx="49">
                  <c:v>583.8712312538546</c:v>
                </c:pt>
                <c:pt idx="50">
                  <c:v>599.67951583051365</c:v>
                </c:pt>
                <c:pt idx="51">
                  <c:v>551.61445006964402</c:v>
                </c:pt>
                <c:pt idx="52">
                  <c:v>540.21180781964415</c:v>
                </c:pt>
                <c:pt idx="53">
                  <c:v>615.83093245600776</c:v>
                </c:pt>
                <c:pt idx="54">
                  <c:v>685.34342506964413</c:v>
                </c:pt>
                <c:pt idx="55">
                  <c:v>698.47103847873495</c:v>
                </c:pt>
                <c:pt idx="56">
                  <c:v>793.69826756964426</c:v>
                </c:pt>
                <c:pt idx="57">
                  <c:v>872.87726506964418</c:v>
                </c:pt>
                <c:pt idx="58">
                  <c:v>785.51386306964412</c:v>
                </c:pt>
                <c:pt idx="59">
                  <c:v>664.9839700696441</c:v>
                </c:pt>
                <c:pt idx="60">
                  <c:v>748.49492873525492</c:v>
                </c:pt>
                <c:pt idx="61">
                  <c:v>814.31625980762317</c:v>
                </c:pt>
                <c:pt idx="62">
                  <c:v>886.93340118634183</c:v>
                </c:pt>
                <c:pt idx="63">
                  <c:v>819.11441648525476</c:v>
                </c:pt>
                <c:pt idx="64">
                  <c:v>775.77000586025486</c:v>
                </c:pt>
                <c:pt idx="65">
                  <c:v>766.88631586025485</c:v>
                </c:pt>
                <c:pt idx="66">
                  <c:v>730.76044711025497</c:v>
                </c:pt>
                <c:pt idx="67">
                  <c:v>702.44299596895041</c:v>
                </c:pt>
                <c:pt idx="68">
                  <c:v>644.82240336025484</c:v>
                </c:pt>
                <c:pt idx="69">
                  <c:v>576.28484836025484</c:v>
                </c:pt>
                <c:pt idx="70">
                  <c:v>577.76217773525491</c:v>
                </c:pt>
                <c:pt idx="71">
                  <c:v>497.44649086025481</c:v>
                </c:pt>
                <c:pt idx="72">
                  <c:v>624.36054597365182</c:v>
                </c:pt>
                <c:pt idx="73">
                  <c:v>634.14570743417823</c:v>
                </c:pt>
                <c:pt idx="74">
                  <c:v>600.67022844104326</c:v>
                </c:pt>
                <c:pt idx="75">
                  <c:v>597.1576067762835</c:v>
                </c:pt>
                <c:pt idx="76">
                  <c:v>510.07013356456093</c:v>
                </c:pt>
                <c:pt idx="77">
                  <c:v>472.72859822365194</c:v>
                </c:pt>
                <c:pt idx="78">
                  <c:v>505.68215203944135</c:v>
                </c:pt>
                <c:pt idx="79">
                  <c:v>558.34993050626053</c:v>
                </c:pt>
                <c:pt idx="80">
                  <c:v>611.48973259865193</c:v>
                </c:pt>
                <c:pt idx="81">
                  <c:v>569.19553333728823</c:v>
                </c:pt>
                <c:pt idx="82">
                  <c:v>550.9458812236519</c:v>
                </c:pt>
                <c:pt idx="83">
                  <c:v>543.93081897365198</c:v>
                </c:pt>
                <c:pt idx="84">
                  <c:v>583.59195204500656</c:v>
                </c:pt>
                <c:pt idx="85">
                  <c:v>640.10993085966174</c:v>
                </c:pt>
                <c:pt idx="86">
                  <c:v>577.93948779500658</c:v>
                </c:pt>
                <c:pt idx="87">
                  <c:v>575.05636852227929</c:v>
                </c:pt>
                <c:pt idx="88">
                  <c:v>525.12935454500655</c:v>
                </c:pt>
                <c:pt idx="89">
                  <c:v>574.29269770290125</c:v>
                </c:pt>
                <c:pt idx="90">
                  <c:v>609.11831454500668</c:v>
                </c:pt>
                <c:pt idx="91">
                  <c:v>612.96920693137019</c:v>
                </c:pt>
                <c:pt idx="92">
                  <c:v>588.73474167000654</c:v>
                </c:pt>
                <c:pt idx="93">
                  <c:v>676.97332867544128</c:v>
                </c:pt>
                <c:pt idx="94">
                  <c:v>656.29548441342763</c:v>
                </c:pt>
                <c:pt idx="95">
                  <c:v>617.85139954500664</c:v>
                </c:pt>
                <c:pt idx="96">
                  <c:v>667.55734548228827</c:v>
                </c:pt>
                <c:pt idx="97">
                  <c:v>658.14815929807776</c:v>
                </c:pt>
                <c:pt idx="98">
                  <c:v>629.93923548228827</c:v>
                </c:pt>
                <c:pt idx="99">
                  <c:v>600.74220798228816</c:v>
                </c:pt>
                <c:pt idx="100">
                  <c:v>532.09808298228825</c:v>
                </c:pt>
                <c:pt idx="101">
                  <c:v>539.41770004111186</c:v>
                </c:pt>
              </c:numCache>
            </c:numRef>
          </c:val>
          <c:smooth val="0"/>
          <c:extLst>
            <c:ext xmlns:c16="http://schemas.microsoft.com/office/drawing/2014/chart" uri="{C3380CC4-5D6E-409C-BE32-E72D297353CC}">
              <c16:uniqueId val="{00000001-AC49-4E60-B158-4CAADE3479F3}"/>
            </c:ext>
          </c:extLst>
        </c:ser>
        <c:ser>
          <c:idx val="3"/>
          <c:order val="3"/>
          <c:tx>
            <c:strRef>
              <c:f>'[Freight and local price comparison - South Africa.xlsx]cMonthly'!$J$8</c:f>
              <c:strCache>
                <c:ptCount val="1"/>
                <c:pt idx="0">
                  <c:v>Propane delivered from KSA</c:v>
                </c:pt>
              </c:strCache>
            </c:strRef>
          </c:tx>
          <c:spPr>
            <a:ln w="28575">
              <a:solidFill>
                <a:srgbClr val="B92051"/>
              </a:solidFill>
            </a:ln>
          </c:spPr>
          <c:marker>
            <c:symbol val="none"/>
          </c:marker>
          <c:cat>
            <c:numRef>
              <c:f>'[Freight and local price comparison - South Africa.xlsx]cMonthly'!$K$4:$DH$4</c:f>
              <c:numCache>
                <c:formatCode>[$-409]mmm\-yy;@</c:formatCode>
                <c:ptCount val="10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pt idx="47">
                  <c:v>44166</c:v>
                </c:pt>
                <c:pt idx="48">
                  <c:v>44197</c:v>
                </c:pt>
                <c:pt idx="49">
                  <c:v>44228</c:v>
                </c:pt>
                <c:pt idx="50">
                  <c:v>44256</c:v>
                </c:pt>
                <c:pt idx="51">
                  <c:v>44287</c:v>
                </c:pt>
                <c:pt idx="52">
                  <c:v>44317</c:v>
                </c:pt>
                <c:pt idx="53">
                  <c:v>44348</c:v>
                </c:pt>
                <c:pt idx="54">
                  <c:v>44378</c:v>
                </c:pt>
                <c:pt idx="55">
                  <c:v>44409</c:v>
                </c:pt>
                <c:pt idx="56">
                  <c:v>44440</c:v>
                </c:pt>
                <c:pt idx="57">
                  <c:v>44470</c:v>
                </c:pt>
                <c:pt idx="58">
                  <c:v>44501</c:v>
                </c:pt>
                <c:pt idx="59">
                  <c:v>44531</c:v>
                </c:pt>
                <c:pt idx="60">
                  <c:v>44562</c:v>
                </c:pt>
                <c:pt idx="61">
                  <c:v>44593</c:v>
                </c:pt>
                <c:pt idx="62">
                  <c:v>44621</c:v>
                </c:pt>
                <c:pt idx="63">
                  <c:v>44652</c:v>
                </c:pt>
                <c:pt idx="64">
                  <c:v>44682</c:v>
                </c:pt>
                <c:pt idx="65">
                  <c:v>44713</c:v>
                </c:pt>
                <c:pt idx="66">
                  <c:v>44743</c:v>
                </c:pt>
                <c:pt idx="67">
                  <c:v>44774</c:v>
                </c:pt>
                <c:pt idx="68">
                  <c:v>44805</c:v>
                </c:pt>
                <c:pt idx="69">
                  <c:v>44835</c:v>
                </c:pt>
                <c:pt idx="70">
                  <c:v>44866</c:v>
                </c:pt>
                <c:pt idx="71">
                  <c:v>44896</c:v>
                </c:pt>
                <c:pt idx="72">
                  <c:v>44927</c:v>
                </c:pt>
                <c:pt idx="73">
                  <c:v>44958</c:v>
                </c:pt>
                <c:pt idx="74">
                  <c:v>44986</c:v>
                </c:pt>
                <c:pt idx="75">
                  <c:v>45017</c:v>
                </c:pt>
                <c:pt idx="76">
                  <c:v>45047</c:v>
                </c:pt>
                <c:pt idx="77">
                  <c:v>45078</c:v>
                </c:pt>
                <c:pt idx="78">
                  <c:v>45108</c:v>
                </c:pt>
                <c:pt idx="79">
                  <c:v>45139</c:v>
                </c:pt>
                <c:pt idx="80">
                  <c:v>45170</c:v>
                </c:pt>
                <c:pt idx="81">
                  <c:v>45200</c:v>
                </c:pt>
                <c:pt idx="82">
                  <c:v>45231</c:v>
                </c:pt>
                <c:pt idx="83">
                  <c:v>45261</c:v>
                </c:pt>
                <c:pt idx="84">
                  <c:v>45292</c:v>
                </c:pt>
                <c:pt idx="85">
                  <c:v>45323</c:v>
                </c:pt>
                <c:pt idx="86">
                  <c:v>45352</c:v>
                </c:pt>
                <c:pt idx="87">
                  <c:v>45383</c:v>
                </c:pt>
                <c:pt idx="88">
                  <c:v>45413</c:v>
                </c:pt>
                <c:pt idx="89">
                  <c:v>45444</c:v>
                </c:pt>
                <c:pt idx="90">
                  <c:v>45474</c:v>
                </c:pt>
                <c:pt idx="91">
                  <c:v>45505</c:v>
                </c:pt>
                <c:pt idx="92">
                  <c:v>45536</c:v>
                </c:pt>
                <c:pt idx="93">
                  <c:v>45566</c:v>
                </c:pt>
                <c:pt idx="94">
                  <c:v>45597</c:v>
                </c:pt>
                <c:pt idx="95">
                  <c:v>45627</c:v>
                </c:pt>
                <c:pt idx="96">
                  <c:v>45658</c:v>
                </c:pt>
                <c:pt idx="97">
                  <c:v>45689</c:v>
                </c:pt>
                <c:pt idx="98">
                  <c:v>45717</c:v>
                </c:pt>
                <c:pt idx="99">
                  <c:v>45748</c:v>
                </c:pt>
                <c:pt idx="100">
                  <c:v>45778</c:v>
                </c:pt>
                <c:pt idx="101">
                  <c:v>45809</c:v>
                </c:pt>
              </c:numCache>
            </c:numRef>
          </c:cat>
          <c:val>
            <c:numRef>
              <c:f>'[Freight and local price comparison - South Africa.xlsx]cMonthly'!$K$8:$DH$8</c:f>
              <c:numCache>
                <c:formatCode>_-* #,##0_-;\-* #,##0_-;_-* "-"??_-;_-@_-</c:formatCode>
                <c:ptCount val="102"/>
                <c:pt idx="0">
                  <c:v>517.46226561338631</c:v>
                </c:pt>
                <c:pt idx="1">
                  <c:v>524.91226561338635</c:v>
                </c:pt>
                <c:pt idx="2">
                  <c:v>467.43400474382111</c:v>
                </c:pt>
                <c:pt idx="3">
                  <c:v>433.80700245549156</c:v>
                </c:pt>
                <c:pt idx="4">
                  <c:v>421.38845608957678</c:v>
                </c:pt>
                <c:pt idx="5">
                  <c:v>395.81702751814822</c:v>
                </c:pt>
                <c:pt idx="6">
                  <c:v>413.38845608957678</c:v>
                </c:pt>
                <c:pt idx="7">
                  <c:v>480.59408379520448</c:v>
                </c:pt>
                <c:pt idx="8">
                  <c:v>560.6122656133864</c:v>
                </c:pt>
                <c:pt idx="9">
                  <c:v>593.34083704195768</c:v>
                </c:pt>
                <c:pt idx="10">
                  <c:v>612.23044743156811</c:v>
                </c:pt>
                <c:pt idx="11">
                  <c:v>607.21226561338631</c:v>
                </c:pt>
                <c:pt idx="12">
                  <c:v>581.75789780776779</c:v>
                </c:pt>
                <c:pt idx="13">
                  <c:v>515.39186909963382</c:v>
                </c:pt>
                <c:pt idx="14">
                  <c:v>496.79036534023533</c:v>
                </c:pt>
                <c:pt idx="15">
                  <c:v>510.0760796259496</c:v>
                </c:pt>
                <c:pt idx="16">
                  <c:v>584.64750819737822</c:v>
                </c:pt>
                <c:pt idx="17">
                  <c:v>579.47607962594964</c:v>
                </c:pt>
                <c:pt idx="18">
                  <c:v>603.75789780776779</c:v>
                </c:pt>
                <c:pt idx="19">
                  <c:v>616.83798438785448</c:v>
                </c:pt>
                <c:pt idx="20">
                  <c:v>675.47607962594964</c:v>
                </c:pt>
                <c:pt idx="21">
                  <c:v>636.31521006073228</c:v>
                </c:pt>
                <c:pt idx="22">
                  <c:v>505.45703200690201</c:v>
                </c:pt>
                <c:pt idx="23">
                  <c:v>472.24274629261629</c:v>
                </c:pt>
                <c:pt idx="24">
                  <c:v>478.41212683230418</c:v>
                </c:pt>
                <c:pt idx="25">
                  <c:v>515.58384400402133</c:v>
                </c:pt>
                <c:pt idx="26">
                  <c:v>552.59178051195795</c:v>
                </c:pt>
                <c:pt idx="27">
                  <c:v>570.85368527386254</c:v>
                </c:pt>
                <c:pt idx="28">
                  <c:v>507.71082813100548</c:v>
                </c:pt>
                <c:pt idx="29">
                  <c:v>407.50782061220849</c:v>
                </c:pt>
                <c:pt idx="30">
                  <c:v>415.00896477696824</c:v>
                </c:pt>
                <c:pt idx="31">
                  <c:v>393.23939955957695</c:v>
                </c:pt>
                <c:pt idx="32">
                  <c:v>447.18701860719597</c:v>
                </c:pt>
                <c:pt idx="33">
                  <c:v>478.45758137775874</c:v>
                </c:pt>
                <c:pt idx="34">
                  <c:v>470.61559003576741</c:v>
                </c:pt>
                <c:pt idx="35">
                  <c:v>549.85368527386265</c:v>
                </c:pt>
                <c:pt idx="36">
                  <c:v>571.79691564981943</c:v>
                </c:pt>
                <c:pt idx="37">
                  <c:v>451.92786803077183</c:v>
                </c:pt>
                <c:pt idx="38">
                  <c:v>308.0187771216809</c:v>
                </c:pt>
                <c:pt idx="39">
                  <c:v>351.65405850696231</c:v>
                </c:pt>
                <c:pt idx="40">
                  <c:v>355.15009025299406</c:v>
                </c:pt>
                <c:pt idx="41">
                  <c:v>381.04150439440821</c:v>
                </c:pt>
                <c:pt idx="42">
                  <c:v>395.1302489831528</c:v>
                </c:pt>
                <c:pt idx="43">
                  <c:v>397.87786803077182</c:v>
                </c:pt>
                <c:pt idx="44">
                  <c:v>408.33695893986277</c:v>
                </c:pt>
                <c:pt idx="45">
                  <c:v>464.42786803077183</c:v>
                </c:pt>
                <c:pt idx="46">
                  <c:v>489.1302489831528</c:v>
                </c:pt>
                <c:pt idx="47">
                  <c:v>509.97332257622639</c:v>
                </c:pt>
                <c:pt idx="48">
                  <c:v>648.83539499707661</c:v>
                </c:pt>
                <c:pt idx="49">
                  <c:v>641.65907920760299</c:v>
                </c:pt>
                <c:pt idx="50">
                  <c:v>619.64191673620701</c:v>
                </c:pt>
                <c:pt idx="51">
                  <c:v>545.56634737802904</c:v>
                </c:pt>
                <c:pt idx="52">
                  <c:v>561.52750026023455</c:v>
                </c:pt>
                <c:pt idx="53">
                  <c:v>650.98084954253113</c:v>
                </c:pt>
                <c:pt idx="54">
                  <c:v>714.2806330923147</c:v>
                </c:pt>
                <c:pt idx="55">
                  <c:v>729.09015690183855</c:v>
                </c:pt>
                <c:pt idx="56">
                  <c:v>799.0035768152585</c:v>
                </c:pt>
                <c:pt idx="57">
                  <c:v>909.13777594945759</c:v>
                </c:pt>
                <c:pt idx="58">
                  <c:v>885.35206166374326</c:v>
                </c:pt>
                <c:pt idx="59">
                  <c:v>754.38994045162212</c:v>
                </c:pt>
                <c:pt idx="60">
                  <c:v>817.92170368554559</c:v>
                </c:pt>
                <c:pt idx="61">
                  <c:v>872.95344971729162</c:v>
                </c:pt>
                <c:pt idx="62">
                  <c:v>976.18050285738821</c:v>
                </c:pt>
                <c:pt idx="63">
                  <c:v>921.02289416173608</c:v>
                </c:pt>
                <c:pt idx="64">
                  <c:v>849.52947310910452</c:v>
                </c:pt>
                <c:pt idx="65">
                  <c:v>794.19334870719058</c:v>
                </c:pt>
                <c:pt idx="66">
                  <c:v>764.1228941617361</c:v>
                </c:pt>
                <c:pt idx="67">
                  <c:v>718.30698507082695</c:v>
                </c:pt>
                <c:pt idx="68">
                  <c:v>696.87516688900882</c:v>
                </c:pt>
                <c:pt idx="69">
                  <c:v>651.97289416173612</c:v>
                </c:pt>
                <c:pt idx="70">
                  <c:v>700.17062143446333</c:v>
                </c:pt>
                <c:pt idx="71">
                  <c:v>642.37408463792656</c:v>
                </c:pt>
                <c:pt idx="72">
                  <c:v>756.60823538799684</c:v>
                </c:pt>
                <c:pt idx="73">
                  <c:v>804.23586696694429</c:v>
                </c:pt>
                <c:pt idx="74">
                  <c:v>676.26956261911812</c:v>
                </c:pt>
                <c:pt idx="75">
                  <c:v>655.79244591431268</c:v>
                </c:pt>
                <c:pt idx="76">
                  <c:v>575.04723060330787</c:v>
                </c:pt>
                <c:pt idx="77">
                  <c:v>526.01086696694426</c:v>
                </c:pt>
                <c:pt idx="78">
                  <c:v>548.44658125265846</c:v>
                </c:pt>
                <c:pt idx="79">
                  <c:v>655.04723060330787</c:v>
                </c:pt>
                <c:pt idx="80">
                  <c:v>693.5858669669442</c:v>
                </c:pt>
                <c:pt idx="81">
                  <c:v>696.97904878512611</c:v>
                </c:pt>
                <c:pt idx="82">
                  <c:v>709.51800982408713</c:v>
                </c:pt>
                <c:pt idx="83">
                  <c:v>711.66086696694424</c:v>
                </c:pt>
                <c:pt idx="84">
                  <c:v>675.52765822031961</c:v>
                </c:pt>
                <c:pt idx="85">
                  <c:v>698.40493094759233</c:v>
                </c:pt>
                <c:pt idx="86">
                  <c:v>676.52993094759233</c:v>
                </c:pt>
                <c:pt idx="87">
                  <c:v>661.4454071380685</c:v>
                </c:pt>
                <c:pt idx="88">
                  <c:v>631.08826428092573</c:v>
                </c:pt>
                <c:pt idx="89">
                  <c:v>648.01808884232923</c:v>
                </c:pt>
                <c:pt idx="90">
                  <c:v>665.01580051280973</c:v>
                </c:pt>
                <c:pt idx="91">
                  <c:v>685.30254999521139</c:v>
                </c:pt>
                <c:pt idx="92">
                  <c:v>701.61207380473525</c:v>
                </c:pt>
                <c:pt idx="93">
                  <c:v>724.02765822031961</c:v>
                </c:pt>
                <c:pt idx="94">
                  <c:v>716.11207380473525</c:v>
                </c:pt>
                <c:pt idx="95">
                  <c:v>703.92159761425899</c:v>
                </c:pt>
                <c:pt idx="96">
                  <c:v>708.26967564696201</c:v>
                </c:pt>
                <c:pt idx="97">
                  <c:v>676.46967564696206</c:v>
                </c:pt>
                <c:pt idx="98">
                  <c:v>662.24467564696204</c:v>
                </c:pt>
                <c:pt idx="99">
                  <c:v>663.6422946945811</c:v>
                </c:pt>
                <c:pt idx="100">
                  <c:v>664.05717564696204</c:v>
                </c:pt>
                <c:pt idx="101">
                  <c:v>653.18678091011998</c:v>
                </c:pt>
              </c:numCache>
            </c:numRef>
          </c:val>
          <c:smooth val="0"/>
          <c:extLst>
            <c:ext xmlns:c16="http://schemas.microsoft.com/office/drawing/2014/chart" uri="{C3380CC4-5D6E-409C-BE32-E72D297353CC}">
              <c16:uniqueId val="{00000002-AC49-4E60-B158-4CAADE3479F3}"/>
            </c:ext>
          </c:extLst>
        </c:ser>
        <c:dLbls>
          <c:showLegendKey val="0"/>
          <c:showVal val="0"/>
          <c:showCatName val="0"/>
          <c:showSerName val="0"/>
          <c:showPercent val="0"/>
          <c:showBubbleSize val="0"/>
        </c:dLbls>
        <c:smooth val="0"/>
        <c:axId val="288839552"/>
        <c:axId val="288841088"/>
        <c:extLst>
          <c:ext xmlns:c15="http://schemas.microsoft.com/office/drawing/2012/chart" uri="{02D57815-91ED-43cb-92C2-25804820EDAC}">
            <c15:filteredLineSeries>
              <c15:ser>
                <c:idx val="2"/>
                <c:order val="2"/>
                <c:tx>
                  <c:strRef>
                    <c:extLst>
                      <c:ext uri="{02D57815-91ED-43cb-92C2-25804820EDAC}">
                        <c15:formulaRef>
                          <c15:sqref>'[Freight and local price comparison - South Africa.xlsx]cMonthly'!$J$7</c15:sqref>
                        </c15:formulaRef>
                      </c:ext>
                    </c:extLst>
                    <c:strCache>
                      <c:ptCount val="1"/>
                      <c:pt idx="0">
                        <c:v>Butane from USGC</c:v>
                      </c:pt>
                    </c:strCache>
                  </c:strRef>
                </c:tx>
                <c:spPr>
                  <a:ln w="28575">
                    <a:solidFill>
                      <a:srgbClr val="B92051"/>
                    </a:solidFill>
                  </a:ln>
                </c:spPr>
                <c:marker>
                  <c:symbol val="none"/>
                </c:marker>
                <c:cat>
                  <c:numRef>
                    <c:extLst>
                      <c:ext uri="{02D57815-91ED-43cb-92C2-25804820EDAC}">
                        <c15:formulaRef>
                          <c15:sqref>'[Freight and local price comparison - South Africa.xlsx]cMonthly'!$K$4:$DH$4</c15:sqref>
                        </c15:formulaRef>
                      </c:ext>
                    </c:extLst>
                    <c:numCache>
                      <c:formatCode>[$-409]mmm\-yy;@</c:formatCode>
                      <c:ptCount val="10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pt idx="47">
                        <c:v>44166</c:v>
                      </c:pt>
                      <c:pt idx="48">
                        <c:v>44197</c:v>
                      </c:pt>
                      <c:pt idx="49">
                        <c:v>44228</c:v>
                      </c:pt>
                      <c:pt idx="50">
                        <c:v>44256</c:v>
                      </c:pt>
                      <c:pt idx="51">
                        <c:v>44287</c:v>
                      </c:pt>
                      <c:pt idx="52">
                        <c:v>44317</c:v>
                      </c:pt>
                      <c:pt idx="53">
                        <c:v>44348</c:v>
                      </c:pt>
                      <c:pt idx="54">
                        <c:v>44378</c:v>
                      </c:pt>
                      <c:pt idx="55">
                        <c:v>44409</c:v>
                      </c:pt>
                      <c:pt idx="56">
                        <c:v>44440</c:v>
                      </c:pt>
                      <c:pt idx="57">
                        <c:v>44470</c:v>
                      </c:pt>
                      <c:pt idx="58">
                        <c:v>44501</c:v>
                      </c:pt>
                      <c:pt idx="59">
                        <c:v>44531</c:v>
                      </c:pt>
                      <c:pt idx="60">
                        <c:v>44562</c:v>
                      </c:pt>
                      <c:pt idx="61">
                        <c:v>44593</c:v>
                      </c:pt>
                      <c:pt idx="62">
                        <c:v>44621</c:v>
                      </c:pt>
                      <c:pt idx="63">
                        <c:v>44652</c:v>
                      </c:pt>
                      <c:pt idx="64">
                        <c:v>44682</c:v>
                      </c:pt>
                      <c:pt idx="65">
                        <c:v>44713</c:v>
                      </c:pt>
                      <c:pt idx="66">
                        <c:v>44743</c:v>
                      </c:pt>
                      <c:pt idx="67">
                        <c:v>44774</c:v>
                      </c:pt>
                      <c:pt idx="68">
                        <c:v>44805</c:v>
                      </c:pt>
                      <c:pt idx="69">
                        <c:v>44835</c:v>
                      </c:pt>
                      <c:pt idx="70">
                        <c:v>44866</c:v>
                      </c:pt>
                      <c:pt idx="71">
                        <c:v>44896</c:v>
                      </c:pt>
                      <c:pt idx="72">
                        <c:v>44927</c:v>
                      </c:pt>
                      <c:pt idx="73">
                        <c:v>44958</c:v>
                      </c:pt>
                      <c:pt idx="74">
                        <c:v>44986</c:v>
                      </c:pt>
                      <c:pt idx="75">
                        <c:v>45017</c:v>
                      </c:pt>
                      <c:pt idx="76">
                        <c:v>45047</c:v>
                      </c:pt>
                      <c:pt idx="77">
                        <c:v>45078</c:v>
                      </c:pt>
                      <c:pt idx="78">
                        <c:v>45108</c:v>
                      </c:pt>
                      <c:pt idx="79">
                        <c:v>45139</c:v>
                      </c:pt>
                      <c:pt idx="80">
                        <c:v>45170</c:v>
                      </c:pt>
                      <c:pt idx="81">
                        <c:v>45200</c:v>
                      </c:pt>
                      <c:pt idx="82">
                        <c:v>45231</c:v>
                      </c:pt>
                      <c:pt idx="83">
                        <c:v>45261</c:v>
                      </c:pt>
                      <c:pt idx="84">
                        <c:v>45292</c:v>
                      </c:pt>
                      <c:pt idx="85">
                        <c:v>45323</c:v>
                      </c:pt>
                      <c:pt idx="86">
                        <c:v>45352</c:v>
                      </c:pt>
                      <c:pt idx="87">
                        <c:v>45383</c:v>
                      </c:pt>
                      <c:pt idx="88">
                        <c:v>45413</c:v>
                      </c:pt>
                      <c:pt idx="89">
                        <c:v>45444</c:v>
                      </c:pt>
                      <c:pt idx="90">
                        <c:v>45474</c:v>
                      </c:pt>
                      <c:pt idx="91">
                        <c:v>45505</c:v>
                      </c:pt>
                      <c:pt idx="92">
                        <c:v>45536</c:v>
                      </c:pt>
                      <c:pt idx="93">
                        <c:v>45566</c:v>
                      </c:pt>
                      <c:pt idx="94">
                        <c:v>45597</c:v>
                      </c:pt>
                      <c:pt idx="95">
                        <c:v>45627</c:v>
                      </c:pt>
                      <c:pt idx="96">
                        <c:v>45658</c:v>
                      </c:pt>
                      <c:pt idx="97">
                        <c:v>45689</c:v>
                      </c:pt>
                      <c:pt idx="98">
                        <c:v>45717</c:v>
                      </c:pt>
                      <c:pt idx="99">
                        <c:v>45748</c:v>
                      </c:pt>
                      <c:pt idx="100">
                        <c:v>45778</c:v>
                      </c:pt>
                      <c:pt idx="101">
                        <c:v>45809</c:v>
                      </c:pt>
                    </c:numCache>
                  </c:numRef>
                </c:cat>
                <c:val>
                  <c:numRef>
                    <c:extLst>
                      <c:ext uri="{02D57815-91ED-43cb-92C2-25804820EDAC}">
                        <c15:formulaRef>
                          <c15:sqref>'[Freight and local price comparison - South Africa.xlsx]cMonthly'!$K$7:$DH$7</c15:sqref>
                        </c15:formulaRef>
                      </c:ext>
                    </c:extLst>
                    <c:numCache>
                      <c:formatCode>_-* #,##0_-;\-* #,##0_-;_-* "-"??_-;_-@_-</c:formatCode>
                      <c:ptCount val="102"/>
                      <c:pt idx="1">
                        <c:v>608.7226123372385</c:v>
                      </c:pt>
                      <c:pt idx="2">
                        <c:v>439.55411903060235</c:v>
                      </c:pt>
                      <c:pt idx="3">
                        <c:v>452.03082812671221</c:v>
                      </c:pt>
                      <c:pt idx="4">
                        <c:v>436.42250025589885</c:v>
                      </c:pt>
                      <c:pt idx="5">
                        <c:v>404.68006957408062</c:v>
                      </c:pt>
                      <c:pt idx="6">
                        <c:v>447.15078733723857</c:v>
                      </c:pt>
                      <c:pt idx="7">
                        <c:v>497.2248440306023</c:v>
                      </c:pt>
                      <c:pt idx="8">
                        <c:v>545.87396332408059</c:v>
                      </c:pt>
                      <c:pt idx="9">
                        <c:v>562.21161730135339</c:v>
                      </c:pt>
                      <c:pt idx="10">
                        <c:v>554.99421082408071</c:v>
                      </c:pt>
                      <c:pt idx="11">
                        <c:v>551.08553332408064</c:v>
                      </c:pt>
                      <c:pt idx="12">
                        <c:v>542.66209543435502</c:v>
                      </c:pt>
                      <c:pt idx="13">
                        <c:v>514.57421780277605</c:v>
                      </c:pt>
                      <c:pt idx="14">
                        <c:v>502.03669543435501</c:v>
                      </c:pt>
                      <c:pt idx="15">
                        <c:v>508.56464543435487</c:v>
                      </c:pt>
                      <c:pt idx="16">
                        <c:v>555.17744543435492</c:v>
                      </c:pt>
                      <c:pt idx="17">
                        <c:v>558.76512043435491</c:v>
                      </c:pt>
                      <c:pt idx="18">
                        <c:v>643.71079543435496</c:v>
                      </c:pt>
                      <c:pt idx="19">
                        <c:v>620.31515413000716</c:v>
                      </c:pt>
                      <c:pt idx="20">
                        <c:v>654.40001385540756</c:v>
                      </c:pt>
                      <c:pt idx="21">
                        <c:v>589.92945521696367</c:v>
                      </c:pt>
                      <c:pt idx="22">
                        <c:v>469.93852418435495</c:v>
                      </c:pt>
                      <c:pt idx="23">
                        <c:v>445.15902876768837</c:v>
                      </c:pt>
                      <c:pt idx="24">
                        <c:v>475.38740745704945</c:v>
                      </c:pt>
                      <c:pt idx="25">
                        <c:v>489.95816666757571</c:v>
                      </c:pt>
                      <c:pt idx="26">
                        <c:v>471.20448245704944</c:v>
                      </c:pt>
                      <c:pt idx="27">
                        <c:v>466.65058245704938</c:v>
                      </c:pt>
                      <c:pt idx="28">
                        <c:v>414.1848915479585</c:v>
                      </c:pt>
                      <c:pt idx="29">
                        <c:v>337.44406495704942</c:v>
                      </c:pt>
                      <c:pt idx="30">
                        <c:v>347.75185745704948</c:v>
                      </c:pt>
                      <c:pt idx="31">
                        <c:v>337.82352222977676</c:v>
                      </c:pt>
                      <c:pt idx="32">
                        <c:v>366.79754995704945</c:v>
                      </c:pt>
                      <c:pt idx="33">
                        <c:v>410.84044441357116</c:v>
                      </c:pt>
                      <c:pt idx="34">
                        <c:v>457.81777719389152</c:v>
                      </c:pt>
                      <c:pt idx="35">
                        <c:v>444.46773245704941</c:v>
                      </c:pt>
                      <c:pt idx="36">
                        <c:v>493.73177919282148</c:v>
                      </c:pt>
                      <c:pt idx="37">
                        <c:v>427.91470124363821</c:v>
                      </c:pt>
                      <c:pt idx="38">
                        <c:v>294.73693714736703</c:v>
                      </c:pt>
                      <c:pt idx="39">
                        <c:v>274.66095419282158</c:v>
                      </c:pt>
                      <c:pt idx="40">
                        <c:v>300.12297419282152</c:v>
                      </c:pt>
                      <c:pt idx="41">
                        <c:v>347.41419623827608</c:v>
                      </c:pt>
                      <c:pt idx="42">
                        <c:v>347.17505873827611</c:v>
                      </c:pt>
                      <c:pt idx="43">
                        <c:v>362.36727919282157</c:v>
                      </c:pt>
                      <c:pt idx="44">
                        <c:v>390.78657919282153</c:v>
                      </c:pt>
                      <c:pt idx="45">
                        <c:v>401.76789964736696</c:v>
                      </c:pt>
                      <c:pt idx="46">
                        <c:v>467.32786998229523</c:v>
                      </c:pt>
                      <c:pt idx="47">
                        <c:v>512.99750192009424</c:v>
                      </c:pt>
                      <c:pt idx="48">
                        <c:v>521.08212059595985</c:v>
                      </c:pt>
                      <c:pt idx="49">
                        <c:v>543.6385719117493</c:v>
                      </c:pt>
                      <c:pt idx="50">
                        <c:v>568.97246441747018</c:v>
                      </c:pt>
                      <c:pt idx="51">
                        <c:v>505.88728506964407</c:v>
                      </c:pt>
                      <c:pt idx="52">
                        <c:v>538.63205131964401</c:v>
                      </c:pt>
                      <c:pt idx="53">
                        <c:v>617.59665779691682</c:v>
                      </c:pt>
                      <c:pt idx="54">
                        <c:v>684.9136350696441</c:v>
                      </c:pt>
                      <c:pt idx="55">
                        <c:v>710.57925666055326</c:v>
                      </c:pt>
                      <c:pt idx="56">
                        <c:v>785.91956006964404</c:v>
                      </c:pt>
                      <c:pt idx="57">
                        <c:v>852.97236006964397</c:v>
                      </c:pt>
                      <c:pt idx="58">
                        <c:v>794.30395381964399</c:v>
                      </c:pt>
                      <c:pt idx="59">
                        <c:v>702.3871600696441</c:v>
                      </c:pt>
                      <c:pt idx="60">
                        <c:v>820.5621171102548</c:v>
                      </c:pt>
                      <c:pt idx="61">
                        <c:v>825.59751230762311</c:v>
                      </c:pt>
                      <c:pt idx="62">
                        <c:v>922.42072140373307</c:v>
                      </c:pt>
                      <c:pt idx="63">
                        <c:v>851.3117346102548</c:v>
                      </c:pt>
                      <c:pt idx="64">
                        <c:v>813.66888336025477</c:v>
                      </c:pt>
                      <c:pt idx="65">
                        <c:v>786.63273336025486</c:v>
                      </c:pt>
                      <c:pt idx="66">
                        <c:v>715.42485586025464</c:v>
                      </c:pt>
                      <c:pt idx="67">
                        <c:v>679.20321814286353</c:v>
                      </c:pt>
                      <c:pt idx="68">
                        <c:v>613.31678336025482</c:v>
                      </c:pt>
                      <c:pt idx="69">
                        <c:v>577.41973336025478</c:v>
                      </c:pt>
                      <c:pt idx="70">
                        <c:v>589.20272836025481</c:v>
                      </c:pt>
                      <c:pt idx="71">
                        <c:v>558.38810836025493</c:v>
                      </c:pt>
                      <c:pt idx="72">
                        <c:v>687.50843322365188</c:v>
                      </c:pt>
                      <c:pt idx="73">
                        <c:v>762.86189440786234</c:v>
                      </c:pt>
                      <c:pt idx="74">
                        <c:v>622.74455876713012</c:v>
                      </c:pt>
                      <c:pt idx="75">
                        <c:v>609.0440930920729</c:v>
                      </c:pt>
                      <c:pt idx="76">
                        <c:v>510.88984231456095</c:v>
                      </c:pt>
                      <c:pt idx="77">
                        <c:v>468.51712072365189</c:v>
                      </c:pt>
                      <c:pt idx="78">
                        <c:v>522.7485259868098</c:v>
                      </c:pt>
                      <c:pt idx="79">
                        <c:v>590.06499789756504</c:v>
                      </c:pt>
                      <c:pt idx="80">
                        <c:v>630.44473947365191</c:v>
                      </c:pt>
                      <c:pt idx="81">
                        <c:v>576.33314458728819</c:v>
                      </c:pt>
                      <c:pt idx="82">
                        <c:v>610.28630572365182</c:v>
                      </c:pt>
                      <c:pt idx="83">
                        <c:v>657.72738822365181</c:v>
                      </c:pt>
                      <c:pt idx="84">
                        <c:v>625.26925454500645</c:v>
                      </c:pt>
                      <c:pt idx="85">
                        <c:v>644.82588773466171</c:v>
                      </c:pt>
                      <c:pt idx="86">
                        <c:v>600.58264329500651</c:v>
                      </c:pt>
                      <c:pt idx="87">
                        <c:v>594.09250340864287</c:v>
                      </c:pt>
                      <c:pt idx="88">
                        <c:v>537.09209999955192</c:v>
                      </c:pt>
                      <c:pt idx="89">
                        <c:v>589.50106901869071</c:v>
                      </c:pt>
                      <c:pt idx="90">
                        <c:v>633.47767954500648</c:v>
                      </c:pt>
                      <c:pt idx="91">
                        <c:v>657.4211215904611</c:v>
                      </c:pt>
                      <c:pt idx="92">
                        <c:v>688.59998704500651</c:v>
                      </c:pt>
                      <c:pt idx="93">
                        <c:v>784.44977193631087</c:v>
                      </c:pt>
                      <c:pt idx="94">
                        <c:v>741.51161375553284</c:v>
                      </c:pt>
                      <c:pt idx="95">
                        <c:v>717.49697954500652</c:v>
                      </c:pt>
                      <c:pt idx="96">
                        <c:v>724.78278798228814</c:v>
                      </c:pt>
                      <c:pt idx="97">
                        <c:v>658.03105114018297</c:v>
                      </c:pt>
                      <c:pt idx="98">
                        <c:v>599.48536298228817</c:v>
                      </c:pt>
                      <c:pt idx="99">
                        <c:v>558.94621298228822</c:v>
                      </c:pt>
                      <c:pt idx="100">
                        <c:v>540.79968798228822</c:v>
                      </c:pt>
                      <c:pt idx="101">
                        <c:v>548.6884218058176</c:v>
                      </c:pt>
                    </c:numCache>
                  </c:numRef>
                </c:val>
                <c:smooth val="0"/>
                <c:extLst>
                  <c:ext xmlns:c16="http://schemas.microsoft.com/office/drawing/2014/chart" uri="{C3380CC4-5D6E-409C-BE32-E72D297353CC}">
                    <c16:uniqueId val="{00000003-AC49-4E60-B158-4CAADE3479F3}"/>
                  </c:ext>
                </c:extLst>
              </c15:ser>
            </c15:filteredLineSeries>
            <c15:filteredLineSeries>
              <c15:ser>
                <c:idx val="4"/>
                <c:order val="4"/>
                <c:tx>
                  <c:strRef>
                    <c:extLst xmlns:c15="http://schemas.microsoft.com/office/drawing/2012/chart">
                      <c:ext xmlns:c15="http://schemas.microsoft.com/office/drawing/2012/chart" uri="{02D57815-91ED-43cb-92C2-25804820EDAC}">
                        <c15:formulaRef>
                          <c15:sqref>'[Freight and local price comparison - South Africa.xlsx]cMonthly'!$J$9</c15:sqref>
                        </c15:formulaRef>
                      </c:ext>
                    </c:extLst>
                    <c:strCache>
                      <c:ptCount val="1"/>
                      <c:pt idx="0">
                        <c:v>Butane from KSA</c:v>
                      </c:pt>
                    </c:strCache>
                  </c:strRef>
                </c:tx>
                <c:spPr>
                  <a:ln w="28575">
                    <a:solidFill>
                      <a:srgbClr val="0F9E7A"/>
                    </a:solidFill>
                  </a:ln>
                </c:spPr>
                <c:marker>
                  <c:symbol val="none"/>
                </c:marker>
                <c:cat>
                  <c:numRef>
                    <c:extLst xmlns:c15="http://schemas.microsoft.com/office/drawing/2012/chart">
                      <c:ext xmlns:c15="http://schemas.microsoft.com/office/drawing/2012/chart" uri="{02D57815-91ED-43cb-92C2-25804820EDAC}">
                        <c15:formulaRef>
                          <c15:sqref>'[Freight and local price comparison - South Africa.xlsx]cMonthly'!$K$4:$DH$4</c15:sqref>
                        </c15:formulaRef>
                      </c:ext>
                    </c:extLst>
                    <c:numCache>
                      <c:formatCode>[$-409]mmm\-yy;@</c:formatCode>
                      <c:ptCount val="10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pt idx="47">
                        <c:v>44166</c:v>
                      </c:pt>
                      <c:pt idx="48">
                        <c:v>44197</c:v>
                      </c:pt>
                      <c:pt idx="49">
                        <c:v>44228</c:v>
                      </c:pt>
                      <c:pt idx="50">
                        <c:v>44256</c:v>
                      </c:pt>
                      <c:pt idx="51">
                        <c:v>44287</c:v>
                      </c:pt>
                      <c:pt idx="52">
                        <c:v>44317</c:v>
                      </c:pt>
                      <c:pt idx="53">
                        <c:v>44348</c:v>
                      </c:pt>
                      <c:pt idx="54">
                        <c:v>44378</c:v>
                      </c:pt>
                      <c:pt idx="55">
                        <c:v>44409</c:v>
                      </c:pt>
                      <c:pt idx="56">
                        <c:v>44440</c:v>
                      </c:pt>
                      <c:pt idx="57">
                        <c:v>44470</c:v>
                      </c:pt>
                      <c:pt idx="58">
                        <c:v>44501</c:v>
                      </c:pt>
                      <c:pt idx="59">
                        <c:v>44531</c:v>
                      </c:pt>
                      <c:pt idx="60">
                        <c:v>44562</c:v>
                      </c:pt>
                      <c:pt idx="61">
                        <c:v>44593</c:v>
                      </c:pt>
                      <c:pt idx="62">
                        <c:v>44621</c:v>
                      </c:pt>
                      <c:pt idx="63">
                        <c:v>44652</c:v>
                      </c:pt>
                      <c:pt idx="64">
                        <c:v>44682</c:v>
                      </c:pt>
                      <c:pt idx="65">
                        <c:v>44713</c:v>
                      </c:pt>
                      <c:pt idx="66">
                        <c:v>44743</c:v>
                      </c:pt>
                      <c:pt idx="67">
                        <c:v>44774</c:v>
                      </c:pt>
                      <c:pt idx="68">
                        <c:v>44805</c:v>
                      </c:pt>
                      <c:pt idx="69">
                        <c:v>44835</c:v>
                      </c:pt>
                      <c:pt idx="70">
                        <c:v>44866</c:v>
                      </c:pt>
                      <c:pt idx="71">
                        <c:v>44896</c:v>
                      </c:pt>
                      <c:pt idx="72">
                        <c:v>44927</c:v>
                      </c:pt>
                      <c:pt idx="73">
                        <c:v>44958</c:v>
                      </c:pt>
                      <c:pt idx="74">
                        <c:v>44986</c:v>
                      </c:pt>
                      <c:pt idx="75">
                        <c:v>45017</c:v>
                      </c:pt>
                      <c:pt idx="76">
                        <c:v>45047</c:v>
                      </c:pt>
                      <c:pt idx="77">
                        <c:v>45078</c:v>
                      </c:pt>
                      <c:pt idx="78">
                        <c:v>45108</c:v>
                      </c:pt>
                      <c:pt idx="79">
                        <c:v>45139</c:v>
                      </c:pt>
                      <c:pt idx="80">
                        <c:v>45170</c:v>
                      </c:pt>
                      <c:pt idx="81">
                        <c:v>45200</c:v>
                      </c:pt>
                      <c:pt idx="82">
                        <c:v>45231</c:v>
                      </c:pt>
                      <c:pt idx="83">
                        <c:v>45261</c:v>
                      </c:pt>
                      <c:pt idx="84">
                        <c:v>45292</c:v>
                      </c:pt>
                      <c:pt idx="85">
                        <c:v>45323</c:v>
                      </c:pt>
                      <c:pt idx="86">
                        <c:v>45352</c:v>
                      </c:pt>
                      <c:pt idx="87">
                        <c:v>45383</c:v>
                      </c:pt>
                      <c:pt idx="88">
                        <c:v>45413</c:v>
                      </c:pt>
                      <c:pt idx="89">
                        <c:v>45444</c:v>
                      </c:pt>
                      <c:pt idx="90">
                        <c:v>45474</c:v>
                      </c:pt>
                      <c:pt idx="91">
                        <c:v>45505</c:v>
                      </c:pt>
                      <c:pt idx="92">
                        <c:v>45536</c:v>
                      </c:pt>
                      <c:pt idx="93">
                        <c:v>45566</c:v>
                      </c:pt>
                      <c:pt idx="94">
                        <c:v>45597</c:v>
                      </c:pt>
                      <c:pt idx="95">
                        <c:v>45627</c:v>
                      </c:pt>
                      <c:pt idx="96">
                        <c:v>45658</c:v>
                      </c:pt>
                      <c:pt idx="97">
                        <c:v>45689</c:v>
                      </c:pt>
                      <c:pt idx="98">
                        <c:v>45717</c:v>
                      </c:pt>
                      <c:pt idx="99">
                        <c:v>45748</c:v>
                      </c:pt>
                      <c:pt idx="100">
                        <c:v>45778</c:v>
                      </c:pt>
                      <c:pt idx="101">
                        <c:v>45809</c:v>
                      </c:pt>
                    </c:numCache>
                  </c:numRef>
                </c:cat>
                <c:val>
                  <c:numRef>
                    <c:extLst xmlns:c15="http://schemas.microsoft.com/office/drawing/2012/chart">
                      <c:ext xmlns:c15="http://schemas.microsoft.com/office/drawing/2012/chart" uri="{02D57815-91ED-43cb-92C2-25804820EDAC}">
                        <c15:formulaRef>
                          <c15:sqref>'[Freight and local price comparison - South Africa.xlsx]cMonthly'!$K$9:$DH$9</c15:sqref>
                        </c15:formulaRef>
                      </c:ext>
                    </c:extLst>
                    <c:numCache>
                      <c:formatCode>_-* #,##0_-;\-* #,##0_-;_-* "-"??_-;_-@_-</c:formatCode>
                      <c:ptCount val="102"/>
                      <c:pt idx="0">
                        <c:v>581.31226561338622</c:v>
                      </c:pt>
                      <c:pt idx="1">
                        <c:v>628.46226561338631</c:v>
                      </c:pt>
                      <c:pt idx="2">
                        <c:v>543.47748300469061</c:v>
                      </c:pt>
                      <c:pt idx="3">
                        <c:v>460.22805508707052</c:v>
                      </c:pt>
                      <c:pt idx="4">
                        <c:v>435.38845608957678</c:v>
                      </c:pt>
                      <c:pt idx="5">
                        <c:v>408.48369418481485</c:v>
                      </c:pt>
                      <c:pt idx="6">
                        <c:v>437.86464656576726</c:v>
                      </c:pt>
                      <c:pt idx="7">
                        <c:v>507.36681106793174</c:v>
                      </c:pt>
                      <c:pt idx="8">
                        <c:v>564.91226561338635</c:v>
                      </c:pt>
                      <c:pt idx="9">
                        <c:v>598.24559894671961</c:v>
                      </c:pt>
                      <c:pt idx="10">
                        <c:v>598.23044743156811</c:v>
                      </c:pt>
                      <c:pt idx="11">
                        <c:v>580.21226561338631</c:v>
                      </c:pt>
                      <c:pt idx="12">
                        <c:v>563.57607962594966</c:v>
                      </c:pt>
                      <c:pt idx="13">
                        <c:v>501.6023954154233</c:v>
                      </c:pt>
                      <c:pt idx="14">
                        <c:v>493.3856034354734</c:v>
                      </c:pt>
                      <c:pt idx="15">
                        <c:v>515.29036534023533</c:v>
                      </c:pt>
                      <c:pt idx="16">
                        <c:v>584.88560343547351</c:v>
                      </c:pt>
                      <c:pt idx="17">
                        <c:v>587.77607962594971</c:v>
                      </c:pt>
                      <c:pt idx="18">
                        <c:v>620.03062508049516</c:v>
                      </c:pt>
                      <c:pt idx="19">
                        <c:v>642.74274629261629</c:v>
                      </c:pt>
                      <c:pt idx="20">
                        <c:v>693.77607962594971</c:v>
                      </c:pt>
                      <c:pt idx="21">
                        <c:v>637.03260136508004</c:v>
                      </c:pt>
                      <c:pt idx="22">
                        <c:v>483.05227010214008</c:v>
                      </c:pt>
                      <c:pt idx="23">
                        <c:v>458.46496851483852</c:v>
                      </c:pt>
                      <c:pt idx="24">
                        <c:v>494.68485410503149</c:v>
                      </c:pt>
                      <c:pt idx="25">
                        <c:v>545.5282884484659</c:v>
                      </c:pt>
                      <c:pt idx="26">
                        <c:v>570.3060662262435</c:v>
                      </c:pt>
                      <c:pt idx="27">
                        <c:v>582.99654241671988</c:v>
                      </c:pt>
                      <c:pt idx="28">
                        <c:v>491.56797098814837</c:v>
                      </c:pt>
                      <c:pt idx="29">
                        <c:v>390.06045219115589</c:v>
                      </c:pt>
                      <c:pt idx="30">
                        <c:v>404.72635608131606</c:v>
                      </c:pt>
                      <c:pt idx="31">
                        <c:v>402.18939955957694</c:v>
                      </c:pt>
                      <c:pt idx="32">
                        <c:v>460.2822567024341</c:v>
                      </c:pt>
                      <c:pt idx="33">
                        <c:v>494.86667228684968</c:v>
                      </c:pt>
                      <c:pt idx="34">
                        <c:v>483.94892336910073</c:v>
                      </c:pt>
                      <c:pt idx="35">
                        <c:v>575.2822567024341</c:v>
                      </c:pt>
                      <c:pt idx="36">
                        <c:v>606.8921537450575</c:v>
                      </c:pt>
                      <c:pt idx="37">
                        <c:v>501.97786803077184</c:v>
                      </c:pt>
                      <c:pt idx="38">
                        <c:v>324.42786803077183</c:v>
                      </c:pt>
                      <c:pt idx="39">
                        <c:v>357.320725173629</c:v>
                      </c:pt>
                      <c:pt idx="40">
                        <c:v>337.09453469743852</c:v>
                      </c:pt>
                      <c:pt idx="41">
                        <c:v>365.54150439440821</c:v>
                      </c:pt>
                      <c:pt idx="42">
                        <c:v>381.03501088791467</c:v>
                      </c:pt>
                      <c:pt idx="43">
                        <c:v>386.62786803077182</c:v>
                      </c:pt>
                      <c:pt idx="44">
                        <c:v>411.79150439440821</c:v>
                      </c:pt>
                      <c:pt idx="45">
                        <c:v>474.33695893986277</c:v>
                      </c:pt>
                      <c:pt idx="46">
                        <c:v>499.36834422124804</c:v>
                      </c:pt>
                      <c:pt idx="47">
                        <c:v>503.83695893986277</c:v>
                      </c:pt>
                      <c:pt idx="48">
                        <c:v>615.83539499707661</c:v>
                      </c:pt>
                      <c:pt idx="49">
                        <c:v>621.58013183918194</c:v>
                      </c:pt>
                      <c:pt idx="50">
                        <c:v>592.07669934490275</c:v>
                      </c:pt>
                      <c:pt idx="51">
                        <c:v>524.32825213993385</c:v>
                      </c:pt>
                      <c:pt idx="52">
                        <c:v>555.63276341812934</c:v>
                      </c:pt>
                      <c:pt idx="53">
                        <c:v>649.16266772434938</c:v>
                      </c:pt>
                      <c:pt idx="54">
                        <c:v>707.89968071136229</c:v>
                      </c:pt>
                      <c:pt idx="55">
                        <c:v>723.70920452088615</c:v>
                      </c:pt>
                      <c:pt idx="56">
                        <c:v>794.13994045162212</c:v>
                      </c:pt>
                      <c:pt idx="57">
                        <c:v>883.42349023517181</c:v>
                      </c:pt>
                      <c:pt idx="58">
                        <c:v>850.85206166374326</c:v>
                      </c:pt>
                      <c:pt idx="59">
                        <c:v>725.84448590616751</c:v>
                      </c:pt>
                      <c:pt idx="60">
                        <c:v>809.0645608284027</c:v>
                      </c:pt>
                      <c:pt idx="61">
                        <c:v>884.00900527284716</c:v>
                      </c:pt>
                      <c:pt idx="62">
                        <c:v>991.1370245965187</c:v>
                      </c:pt>
                      <c:pt idx="63">
                        <c:v>931.8728941617361</c:v>
                      </c:pt>
                      <c:pt idx="64">
                        <c:v>852.47684153015712</c:v>
                      </c:pt>
                      <c:pt idx="65">
                        <c:v>795.94334870719058</c:v>
                      </c:pt>
                      <c:pt idx="66">
                        <c:v>756.8728941617361</c:v>
                      </c:pt>
                      <c:pt idx="67">
                        <c:v>707.26153052537245</c:v>
                      </c:pt>
                      <c:pt idx="68">
                        <c:v>666.37516688900882</c:v>
                      </c:pt>
                      <c:pt idx="69">
                        <c:v>637.97289416173612</c:v>
                      </c:pt>
                      <c:pt idx="70">
                        <c:v>697.0342577980997</c:v>
                      </c:pt>
                      <c:pt idx="71">
                        <c:v>651.01694178078367</c:v>
                      </c:pt>
                      <c:pt idx="72">
                        <c:v>764.87139328273372</c:v>
                      </c:pt>
                      <c:pt idx="73">
                        <c:v>806.13586696694426</c:v>
                      </c:pt>
                      <c:pt idx="74">
                        <c:v>674.22608435824861</c:v>
                      </c:pt>
                      <c:pt idx="75">
                        <c:v>650.5819195985232</c:v>
                      </c:pt>
                      <c:pt idx="76">
                        <c:v>568.43359423967149</c:v>
                      </c:pt>
                      <c:pt idx="77">
                        <c:v>505.2108669669442</c:v>
                      </c:pt>
                      <c:pt idx="78">
                        <c:v>536.7322955383728</c:v>
                      </c:pt>
                      <c:pt idx="79">
                        <c:v>657.09268514876237</c:v>
                      </c:pt>
                      <c:pt idx="80">
                        <c:v>701.48586696694429</c:v>
                      </c:pt>
                      <c:pt idx="81">
                        <c:v>706.79723060330787</c:v>
                      </c:pt>
                      <c:pt idx="82">
                        <c:v>720.56562887170617</c:v>
                      </c:pt>
                      <c:pt idx="83">
                        <c:v>724.56086696694422</c:v>
                      </c:pt>
                      <c:pt idx="84">
                        <c:v>686.4822036748651</c:v>
                      </c:pt>
                      <c:pt idx="85">
                        <c:v>709.85493094759238</c:v>
                      </c:pt>
                      <c:pt idx="86">
                        <c:v>680.5799309475924</c:v>
                      </c:pt>
                      <c:pt idx="87">
                        <c:v>665.20731189997332</c:v>
                      </c:pt>
                      <c:pt idx="88">
                        <c:v>625.89778809044947</c:v>
                      </c:pt>
                      <c:pt idx="89">
                        <c:v>630.17598357917132</c:v>
                      </c:pt>
                      <c:pt idx="90">
                        <c:v>652.45058312150536</c:v>
                      </c:pt>
                      <c:pt idx="91">
                        <c:v>675.13588332854476</c:v>
                      </c:pt>
                      <c:pt idx="92">
                        <c:v>702.32635951902091</c:v>
                      </c:pt>
                      <c:pt idx="93">
                        <c:v>716.61856731122873</c:v>
                      </c:pt>
                      <c:pt idx="94">
                        <c:v>709.35016904283043</c:v>
                      </c:pt>
                      <c:pt idx="95">
                        <c:v>699.35016904283043</c:v>
                      </c:pt>
                      <c:pt idx="96">
                        <c:v>698.54467564696211</c:v>
                      </c:pt>
                      <c:pt idx="97">
                        <c:v>666.46967564696206</c:v>
                      </c:pt>
                      <c:pt idx="98">
                        <c:v>650.04467564696211</c:v>
                      </c:pt>
                      <c:pt idx="99">
                        <c:v>642.21372326600965</c:v>
                      </c:pt>
                      <c:pt idx="100">
                        <c:v>638.53217564696206</c:v>
                      </c:pt>
                      <c:pt idx="101">
                        <c:v>620.0288861732779</c:v>
                      </c:pt>
                    </c:numCache>
                  </c:numRef>
                </c:val>
                <c:smooth val="0"/>
                <c:extLst xmlns:c15="http://schemas.microsoft.com/office/drawing/2012/chart">
                  <c:ext xmlns:c16="http://schemas.microsoft.com/office/drawing/2014/chart" uri="{C3380CC4-5D6E-409C-BE32-E72D297353CC}">
                    <c16:uniqueId val="{00000004-AC49-4E60-B158-4CAADE3479F3}"/>
                  </c:ext>
                </c:extLst>
              </c15:ser>
            </c15:filteredLineSeries>
          </c:ext>
        </c:extLst>
      </c:lineChart>
      <c:dateAx>
        <c:axId val="288839552"/>
        <c:scaling>
          <c:orientation val="minMax"/>
        </c:scaling>
        <c:delete val="0"/>
        <c:axPos val="b"/>
        <c:numFmt formatCode="[$-409]mmm\-yy;@" sourceLinked="0"/>
        <c:majorTickMark val="none"/>
        <c:minorTickMark val="none"/>
        <c:tickLblPos val="nextTo"/>
        <c:spPr>
          <a:ln w="9525">
            <a:solidFill>
              <a:srgbClr val="A6A6A6"/>
            </a:solidFill>
            <a:prstDash val="solid"/>
          </a:ln>
        </c:spPr>
        <c:txPr>
          <a:bodyPr rot="0" vert="horz"/>
          <a:lstStyle/>
          <a:p>
            <a:pPr>
              <a:defRPr sz="1300" b="0">
                <a:solidFill>
                  <a:srgbClr val="010000"/>
                </a:solidFill>
                <a:latin typeface="Arial"/>
                <a:ea typeface="Arial"/>
                <a:cs typeface="Arial"/>
              </a:defRPr>
            </a:pPr>
            <a:endParaRPr lang="en-US"/>
          </a:p>
        </c:txPr>
        <c:crossAx val="288841088"/>
        <c:crosses val="autoZero"/>
        <c:auto val="1"/>
        <c:lblOffset val="100"/>
        <c:baseTimeUnit val="months"/>
      </c:dateAx>
      <c:valAx>
        <c:axId val="288841088"/>
        <c:scaling>
          <c:orientation val="minMax"/>
        </c:scaling>
        <c:delete val="0"/>
        <c:axPos val="l"/>
        <c:majorGridlines>
          <c:spPr>
            <a:ln w="3175">
              <a:solidFill>
                <a:srgbClr val="D0D2D3"/>
              </a:solidFill>
              <a:prstDash val="solid"/>
            </a:ln>
          </c:spPr>
        </c:majorGridlines>
        <c:numFmt formatCode="#,##0" sourceLinked="0"/>
        <c:majorTickMark val="none"/>
        <c:minorTickMark val="none"/>
        <c:tickLblPos val="nextTo"/>
        <c:spPr>
          <a:ln w="9525">
            <a:solidFill>
              <a:srgbClr val="A6A6A6"/>
            </a:solidFill>
            <a:prstDash val="solid"/>
          </a:ln>
        </c:spPr>
        <c:txPr>
          <a:bodyPr/>
          <a:lstStyle/>
          <a:p>
            <a:pPr>
              <a:defRPr sz="1300" b="0">
                <a:solidFill>
                  <a:srgbClr val="010000"/>
                </a:solidFill>
                <a:latin typeface="Arial"/>
                <a:ea typeface="Arial"/>
                <a:cs typeface="Arial"/>
              </a:defRPr>
            </a:pPr>
            <a:endParaRPr lang="en-US"/>
          </a:p>
        </c:txPr>
        <c:crossAx val="288839552"/>
        <c:crosses val="autoZero"/>
        <c:crossBetween val="between"/>
      </c:valAx>
      <c:spPr>
        <a:noFill/>
        <a:ln>
          <a:noFill/>
        </a:ln>
      </c:spPr>
    </c:plotArea>
    <c:legend>
      <c:legendPos val="t"/>
      <c:layout>
        <c:manualLayout>
          <c:xMode val="edge"/>
          <c:yMode val="edge"/>
          <c:x val="0"/>
          <c:y val="0.13801169813724987"/>
          <c:w val="1"/>
          <c:h val="8.1871345029239762E-2"/>
        </c:manualLayout>
      </c:layout>
      <c:overlay val="0"/>
      <c:txPr>
        <a:bodyPr/>
        <a:lstStyle/>
        <a:p>
          <a:pPr>
            <a:defRPr sz="1300" b="0">
              <a:solidFill>
                <a:srgbClr val="010000"/>
              </a:solidFill>
              <a:latin typeface="Arial" panose="020B0604020202020204" pitchFamily="34" charset="0"/>
            </a:defRPr>
          </a:pPr>
          <a:endParaRPr lang="en-US"/>
        </a:p>
      </c:txPr>
    </c:legend>
    <c:plotVisOnly val="1"/>
    <c:dispBlanksAs val="gap"/>
    <c:showDLblsOverMax val="0"/>
  </c:chart>
  <c:spPr>
    <a:solidFill>
      <a:srgbClr val="FFFFFF"/>
    </a:solidFill>
    <a:ln w="6350" cap="flat" cmpd="sng" algn="ctr">
      <a:noFill/>
      <a:prstDash val="solid"/>
      <a:round/>
    </a:ln>
    <a:effectLst/>
  </c:spPr>
  <c:txPr>
    <a:bodyPr/>
    <a:lstStyle/>
    <a:p>
      <a:pPr>
        <a:defRPr sz="700">
          <a:latin typeface="Arial" pitchFamily="34" charset="0"/>
          <a:cs typeface="Arial" pitchFamily="34" charset="0"/>
        </a:defRPr>
      </a:pPr>
      <a:endParaRPr lang="en-US"/>
    </a:p>
  </c:txPr>
  <c:externalData r:id="rId1">
    <c:autoUpdate val="0"/>
  </c:externalData>
  <c:userShapes r:id="rId2"/>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xMode val="edge"/>
          <c:yMode val="edge"/>
          <c:x val="4.5913682277318639E-3"/>
          <c:y val="0.21988304316648966"/>
          <c:w val="0.98507805325987141"/>
          <c:h val="0.77719298022532324"/>
        </c:manualLayout>
      </c:layout>
      <c:lineChart>
        <c:grouping val="standard"/>
        <c:varyColors val="0"/>
        <c:ser>
          <c:idx val="1"/>
          <c:order val="0"/>
          <c:tx>
            <c:strRef>
              <c:f>'cPropane forecast'!$J$5</c:f>
              <c:strCache>
                <c:ptCount val="1"/>
                <c:pt idx="0">
                  <c:v>US Gulf Coast (spot)</c:v>
                </c:pt>
              </c:strCache>
            </c:strRef>
          </c:tx>
          <c:spPr>
            <a:ln w="28575">
              <a:solidFill>
                <a:srgbClr val="006D89"/>
              </a:solidFill>
            </a:ln>
          </c:spPr>
          <c:marker>
            <c:symbol val="none"/>
          </c:marker>
          <c:cat>
            <c:numRef>
              <c:f>'cPropane forecast'!$K$4:$AT$4</c:f>
              <c:numCache>
                <c:formatCode>General</c:formatCode>
                <c:ptCount val="3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numCache>
            </c:numRef>
          </c:cat>
          <c:val>
            <c:numRef>
              <c:f>'cPropane forecast'!$K$5:$AT$5</c:f>
              <c:numCache>
                <c:formatCode>#,##0</c:formatCode>
                <c:ptCount val="36"/>
                <c:pt idx="0">
                  <c:v>236.16531805403235</c:v>
                </c:pt>
                <c:pt idx="1">
                  <c:v>252.54566057055285</c:v>
                </c:pt>
                <c:pt idx="2">
                  <c:v>400.36229039812912</c:v>
                </c:pt>
                <c:pt idx="3">
                  <c:v>458.3736345286631</c:v>
                </c:pt>
                <c:pt idx="4">
                  <c:v>281.13060449557338</c:v>
                </c:pt>
                <c:pt idx="5">
                  <c:v>242.89216772458127</c:v>
                </c:pt>
                <c:pt idx="6">
                  <c:v>546.46011114613987</c:v>
                </c:pt>
                <c:pt idx="7">
                  <c:v>579.09431591726354</c:v>
                </c:pt>
                <c:pt idx="8">
                  <c:v>373.75861836737414</c:v>
                </c:pt>
                <c:pt idx="9">
                  <c:v>408.73213766455154</c:v>
                </c:pt>
                <c:pt idx="10">
                  <c:v>413.38724552610671</c:v>
                </c:pt>
                <c:pt idx="11">
                  <c:v>367.36804800170154</c:v>
                </c:pt>
                <c:pt idx="12">
                  <c:v>422.43876530935745</c:v>
                </c:pt>
                <c:pt idx="13">
                  <c:v>469.53179654951981</c:v>
                </c:pt>
                <c:pt idx="14">
                  <c:v>514.72198432772302</c:v>
                </c:pt>
                <c:pt idx="15">
                  <c:v>564.84672062339314</c:v>
                </c:pt>
                <c:pt idx="16">
                  <c:v>621.00992133101545</c:v>
                </c:pt>
                <c:pt idx="17">
                  <c:v>662.40547900911804</c:v>
                </c:pt>
                <c:pt idx="18">
                  <c:v>680.6513406524133</c:v>
                </c:pt>
                <c:pt idx="19">
                  <c:v>692.65697575744662</c:v>
                </c:pt>
                <c:pt idx="20">
                  <c:v>704.12299857193125</c:v>
                </c:pt>
                <c:pt idx="21">
                  <c:v>716.69874841863032</c:v>
                </c:pt>
                <c:pt idx="22">
                  <c:v>727.52669680161239</c:v>
                </c:pt>
                <c:pt idx="23">
                  <c:v>738.93792733352643</c:v>
                </c:pt>
                <c:pt idx="24">
                  <c:v>750.5810647127106</c:v>
                </c:pt>
                <c:pt idx="25">
                  <c:v>762.8766595255039</c:v>
                </c:pt>
                <c:pt idx="26">
                  <c:v>772.14985354659279</c:v>
                </c:pt>
                <c:pt idx="27">
                  <c:v>781.44528119342158</c:v>
                </c:pt>
                <c:pt idx="28">
                  <c:v>789.8308132920215</c:v>
                </c:pt>
                <c:pt idx="29">
                  <c:v>800.27899613444151</c:v>
                </c:pt>
                <c:pt idx="30">
                  <c:v>811.99739798612029</c:v>
                </c:pt>
                <c:pt idx="31">
                  <c:v>823.73740940718733</c:v>
                </c:pt>
                <c:pt idx="32">
                  <c:v>834.83983943158682</c:v>
                </c:pt>
                <c:pt idx="33">
                  <c:v>844.75548604168978</c:v>
                </c:pt>
                <c:pt idx="34">
                  <c:v>854.20829107935333</c:v>
                </c:pt>
                <c:pt idx="35">
                  <c:v>865.2029865507028</c:v>
                </c:pt>
              </c:numCache>
            </c:numRef>
          </c:val>
          <c:smooth val="0"/>
          <c:extLst>
            <c:ext xmlns:c16="http://schemas.microsoft.com/office/drawing/2014/chart" uri="{C3380CC4-5D6E-409C-BE32-E72D297353CC}">
              <c16:uniqueId val="{00000000-EB14-45D9-B46E-ED1F3A8367B8}"/>
            </c:ext>
          </c:extLst>
        </c:ser>
        <c:ser>
          <c:idx val="0"/>
          <c:order val="1"/>
          <c:tx>
            <c:strRef>
              <c:f>'cPropane forecast'!$J$6</c:f>
              <c:strCache>
                <c:ptCount val="1"/>
                <c:pt idx="0">
                  <c:v>Middle East (spot)</c:v>
                </c:pt>
              </c:strCache>
            </c:strRef>
          </c:tx>
          <c:spPr>
            <a:ln w="28575">
              <a:solidFill>
                <a:srgbClr val="DC7900"/>
              </a:solidFill>
            </a:ln>
          </c:spPr>
          <c:marker>
            <c:symbol val="none"/>
          </c:marker>
          <c:cat>
            <c:numRef>
              <c:f>'cPropane forecast'!$K$4:$AT$4</c:f>
              <c:numCache>
                <c:formatCode>General</c:formatCode>
                <c:ptCount val="3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numCache>
            </c:numRef>
          </c:cat>
          <c:val>
            <c:numRef>
              <c:f>'cPropane forecast'!$K$6:$AT$6</c:f>
              <c:numCache>
                <c:formatCode>#,##0</c:formatCode>
                <c:ptCount val="36"/>
                <c:pt idx="0">
                  <c:v>396.86867331258827</c:v>
                </c:pt>
                <c:pt idx="1">
                  <c:v>321.02940544978935</c:v>
                </c:pt>
                <c:pt idx="2">
                  <c:v>467.66233553396853</c:v>
                </c:pt>
                <c:pt idx="3">
                  <c:v>525.42352230066206</c:v>
                </c:pt>
                <c:pt idx="4">
                  <c:v>431.27882287273763</c:v>
                </c:pt>
                <c:pt idx="5">
                  <c:v>369.52760942760943</c:v>
                </c:pt>
                <c:pt idx="6">
                  <c:v>643.27004108591643</c:v>
                </c:pt>
                <c:pt idx="7">
                  <c:v>712.40410738776018</c:v>
                </c:pt>
                <c:pt idx="8">
                  <c:v>567.77261743786346</c:v>
                </c:pt>
                <c:pt idx="9">
                  <c:v>600.99557191314921</c:v>
                </c:pt>
                <c:pt idx="10">
                  <c:v>548.98126140763554</c:v>
                </c:pt>
                <c:pt idx="11">
                  <c:v>497.21579552905371</c:v>
                </c:pt>
                <c:pt idx="12">
                  <c:v>551.70496177256496</c:v>
                </c:pt>
                <c:pt idx="13">
                  <c:v>598.64165461372784</c:v>
                </c:pt>
                <c:pt idx="14">
                  <c:v>645.3851396329718</c:v>
                </c:pt>
                <c:pt idx="15">
                  <c:v>699.00023645778674</c:v>
                </c:pt>
                <c:pt idx="16">
                  <c:v>758.85024316519196</c:v>
                </c:pt>
                <c:pt idx="17">
                  <c:v>803.67785593990959</c:v>
                </c:pt>
                <c:pt idx="18">
                  <c:v>824.76195602298162</c:v>
                </c:pt>
                <c:pt idx="19">
                  <c:v>839.65361863548662</c:v>
                </c:pt>
                <c:pt idx="20">
                  <c:v>854.06553662375268</c:v>
                </c:pt>
                <c:pt idx="21">
                  <c:v>874.40183975297975</c:v>
                </c:pt>
                <c:pt idx="22">
                  <c:v>888.28775507645707</c:v>
                </c:pt>
                <c:pt idx="23">
                  <c:v>902.81741617731836</c:v>
                </c:pt>
                <c:pt idx="24">
                  <c:v>922.74438293262517</c:v>
                </c:pt>
                <c:pt idx="25">
                  <c:v>938.35608411387625</c:v>
                </c:pt>
                <c:pt idx="26">
                  <c:v>951.06849985537156</c:v>
                </c:pt>
                <c:pt idx="27">
                  <c:v>963.8303910273836</c:v>
                </c:pt>
                <c:pt idx="28">
                  <c:v>975.77408177591656</c:v>
                </c:pt>
                <c:pt idx="29">
                  <c:v>989.84101476690864</c:v>
                </c:pt>
                <c:pt idx="30">
                  <c:v>1005.31552989422</c:v>
                </c:pt>
                <c:pt idx="31">
                  <c:v>1020.835669714167</c:v>
                </c:pt>
                <c:pt idx="32">
                  <c:v>1035.8175993869206</c:v>
                </c:pt>
                <c:pt idx="33">
                  <c:v>1049.7314115601653</c:v>
                </c:pt>
                <c:pt idx="34">
                  <c:v>1063.3654407790248</c:v>
                </c:pt>
                <c:pt idx="35">
                  <c:v>1078.6459319152857</c:v>
                </c:pt>
              </c:numCache>
            </c:numRef>
          </c:val>
          <c:smooth val="0"/>
          <c:extLst>
            <c:ext xmlns:c16="http://schemas.microsoft.com/office/drawing/2014/chart" uri="{C3380CC4-5D6E-409C-BE32-E72D297353CC}">
              <c16:uniqueId val="{00000001-EB14-45D9-B46E-ED1F3A8367B8}"/>
            </c:ext>
          </c:extLst>
        </c:ser>
        <c:dLbls>
          <c:showLegendKey val="0"/>
          <c:showVal val="0"/>
          <c:showCatName val="0"/>
          <c:showSerName val="0"/>
          <c:showPercent val="0"/>
          <c:showBubbleSize val="0"/>
        </c:dLbls>
        <c:smooth val="0"/>
        <c:axId val="288839552"/>
        <c:axId val="288841088"/>
      </c:lineChart>
      <c:catAx>
        <c:axId val="288839552"/>
        <c:scaling>
          <c:orientation val="minMax"/>
        </c:scaling>
        <c:delete val="0"/>
        <c:axPos val="b"/>
        <c:numFmt formatCode="General" sourceLinked="0"/>
        <c:majorTickMark val="none"/>
        <c:minorTickMark val="none"/>
        <c:tickLblPos val="nextTo"/>
        <c:spPr>
          <a:ln w="9525">
            <a:solidFill>
              <a:srgbClr val="A6A6A6"/>
            </a:solidFill>
            <a:prstDash val="solid"/>
          </a:ln>
        </c:spPr>
        <c:txPr>
          <a:bodyPr rot="0" vert="horz"/>
          <a:lstStyle/>
          <a:p>
            <a:pPr>
              <a:defRPr sz="1300" b="0">
                <a:solidFill>
                  <a:srgbClr val="010000"/>
                </a:solidFill>
                <a:latin typeface="Arial"/>
                <a:ea typeface="Arial"/>
                <a:cs typeface="Arial"/>
              </a:defRPr>
            </a:pPr>
            <a:endParaRPr lang="en-US"/>
          </a:p>
        </c:txPr>
        <c:crossAx val="288841088"/>
        <c:crosses val="autoZero"/>
        <c:auto val="1"/>
        <c:lblAlgn val="ctr"/>
        <c:lblOffset val="100"/>
        <c:noMultiLvlLbl val="0"/>
      </c:catAx>
      <c:valAx>
        <c:axId val="288841088"/>
        <c:scaling>
          <c:orientation val="minMax"/>
        </c:scaling>
        <c:delete val="0"/>
        <c:axPos val="l"/>
        <c:numFmt formatCode="#,##0" sourceLinked="0"/>
        <c:majorTickMark val="none"/>
        <c:minorTickMark val="none"/>
        <c:tickLblPos val="nextTo"/>
        <c:spPr>
          <a:ln w="9525">
            <a:solidFill>
              <a:srgbClr val="A6A6A6"/>
            </a:solidFill>
            <a:prstDash val="solid"/>
          </a:ln>
        </c:spPr>
        <c:txPr>
          <a:bodyPr/>
          <a:lstStyle/>
          <a:p>
            <a:pPr>
              <a:defRPr sz="1300" b="0">
                <a:solidFill>
                  <a:srgbClr val="010000"/>
                </a:solidFill>
                <a:latin typeface="Arial"/>
                <a:ea typeface="Arial"/>
                <a:cs typeface="Arial"/>
              </a:defRPr>
            </a:pPr>
            <a:endParaRPr lang="en-US"/>
          </a:p>
        </c:txPr>
        <c:crossAx val="288839552"/>
        <c:crosses val="autoZero"/>
        <c:crossBetween val="between"/>
      </c:valAx>
      <c:spPr>
        <a:noFill/>
        <a:ln>
          <a:noFill/>
        </a:ln>
      </c:spPr>
    </c:plotArea>
    <c:legend>
      <c:legendPos val="t"/>
      <c:layout>
        <c:manualLayout>
          <c:xMode val="edge"/>
          <c:yMode val="edge"/>
          <c:x val="0"/>
          <c:y val="0.13801169813724987"/>
          <c:w val="1"/>
          <c:h val="8.1871345029239762E-2"/>
        </c:manualLayout>
      </c:layout>
      <c:overlay val="0"/>
      <c:txPr>
        <a:bodyPr/>
        <a:lstStyle/>
        <a:p>
          <a:pPr>
            <a:defRPr sz="1300" b="0">
              <a:solidFill>
                <a:srgbClr val="010000"/>
              </a:solidFill>
              <a:latin typeface="Arial" panose="020B0604020202020204" pitchFamily="34" charset="0"/>
            </a:defRPr>
          </a:pPr>
          <a:endParaRPr lang="en-US"/>
        </a:p>
      </c:txPr>
    </c:legend>
    <c:plotVisOnly val="1"/>
    <c:dispBlanksAs val="gap"/>
    <c:showDLblsOverMax val="0"/>
  </c:chart>
  <c:spPr>
    <a:solidFill>
      <a:srgbClr val="FFFFFF"/>
    </a:solidFill>
    <a:ln w="6350" cap="flat" cmpd="sng" algn="ctr">
      <a:noFill/>
      <a:prstDash val="solid"/>
      <a:round/>
    </a:ln>
    <a:effectLst/>
    <a:extLst>
      <a:ext uri="{91240B29-F687-4F45-9708-019B960494DF}">
        <a14:hiddenLine xmlns:a14="http://schemas.microsoft.com/office/drawing/2010/main" w="6350" cap="flat" cmpd="sng" algn="ctr">
          <a:solidFill>
            <a:srgbClr val="7F8080"/>
          </a:solidFill>
          <a:prstDash val="solid"/>
          <a:round/>
        </a14:hiddenLine>
      </a:ext>
    </a:extLst>
  </c:spPr>
  <c:txPr>
    <a:bodyPr/>
    <a:lstStyle/>
    <a:p>
      <a:pPr>
        <a:defRPr sz="700">
          <a:latin typeface="Arial" pitchFamily="34" charset="0"/>
          <a:cs typeface="Arial" pitchFamily="34" charset="0"/>
        </a:defRPr>
      </a:pPr>
      <a:endParaRPr lang="en-US"/>
    </a:p>
  </c:txPr>
  <c:externalData r:id="rId1">
    <c:autoUpdate val="0"/>
  </c:externalData>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cdr:x>
      <cdr:y>0</cdr:y>
    </cdr:from>
    <cdr:to>
      <cdr:x>1</cdr:x>
      <cdr:y>0.10417</cdr:y>
    </cdr:to>
    <cdr:sp macro="" textlink="">
      <cdr:nvSpPr>
        <cdr:cNvPr id="2" name="txtboxChartTitle">
          <a:extLst xmlns:a="http://schemas.openxmlformats.org/drawingml/2006/main">
            <a:ext uri="{FF2B5EF4-FFF2-40B4-BE49-F238E27FC236}">
              <a16:creationId xmlns:a16="http://schemas.microsoft.com/office/drawing/2014/main" id="{DCA17552-0970-3081-C79F-7BC53FF353DD}"/>
            </a:ext>
          </a:extLst>
        </cdr:cNvPr>
        <cdr:cNvSpPr txBox="1"/>
      </cdr:nvSpPr>
      <cdr:spPr>
        <a:xfrm xmlns:a="http://schemas.openxmlformats.org/drawingml/2006/main">
          <a:off x="0" y="0"/>
          <a:ext cx="5097780" cy="457200"/>
        </a:xfrm>
        <a:prstGeom xmlns:a="http://schemas.openxmlformats.org/drawingml/2006/main" prst="rect">
          <a:avLst/>
        </a:prstGeom>
      </cdr:spPr>
      <cdr:txBody>
        <a:bodyPr xmlns:a="http://schemas.openxmlformats.org/drawingml/2006/main" vertOverflow="clip" vert="horz" lIns="0" tIns="0" rIns="0" bIns="0" rtlCol="0" anchor="t"/>
        <a:lstStyle xmlns:a="http://schemas.openxmlformats.org/drawingml/2006/main"/>
        <a:p xmlns:a="http://schemas.openxmlformats.org/drawingml/2006/main">
          <a:pPr algn="l" eaLnBrk="1"/>
          <a:r>
            <a:rPr lang="en-US" sz="1200" b="1" dirty="0">
              <a:solidFill>
                <a:srgbClr val="010000"/>
              </a:solidFill>
              <a:latin typeface="Arial" panose="020B0604020202020204" pitchFamily="34" charset="0"/>
            </a:rPr>
            <a:t>PDH capacity of mainland China: year-over-year growth (million</a:t>
          </a:r>
          <a:r>
            <a:rPr lang="en-US" sz="1200" b="1" baseline="0" dirty="0">
              <a:solidFill>
                <a:srgbClr val="010000"/>
              </a:solidFill>
              <a:latin typeface="Arial" panose="020B0604020202020204" pitchFamily="34" charset="0"/>
            </a:rPr>
            <a:t> metric tons per year</a:t>
          </a:r>
          <a:r>
            <a:rPr lang="en-US" sz="1200" b="1" dirty="0">
              <a:solidFill>
                <a:srgbClr val="010000"/>
              </a:solidFill>
              <a:latin typeface="Arial" panose="020B0604020202020204" pitchFamily="34" charset="0"/>
            </a:rPr>
            <a:t>)</a:t>
          </a:r>
        </a:p>
      </cdr:txBody>
    </cdr:sp>
  </cdr:relSizeAnchor>
</c:userShapes>
</file>

<file path=ppt/drawings/drawing2.xml><?xml version="1.0" encoding="utf-8"?>
<c:userShapes xmlns:c="http://schemas.openxmlformats.org/drawingml/2006/chart">
  <cdr:relSizeAnchor xmlns:cdr="http://schemas.openxmlformats.org/drawingml/2006/chartDrawing">
    <cdr:from>
      <cdr:x>0</cdr:x>
      <cdr:y>0</cdr:y>
    </cdr:from>
    <cdr:to>
      <cdr:x>1</cdr:x>
      <cdr:y>0.12965</cdr:y>
    </cdr:to>
    <cdr:sp macro="" textlink="">
      <cdr:nvSpPr>
        <cdr:cNvPr id="2" name="txtboxChartTitle">
          <a:extLst xmlns:a="http://schemas.openxmlformats.org/drawingml/2006/main">
            <a:ext uri="{FF2B5EF4-FFF2-40B4-BE49-F238E27FC236}">
              <a16:creationId xmlns:a16="http://schemas.microsoft.com/office/drawing/2014/main" id="{99AD921C-F70D-B739-AD78-B730D018F9F9}"/>
            </a:ext>
          </a:extLst>
        </cdr:cNvPr>
        <cdr:cNvSpPr txBox="1"/>
      </cdr:nvSpPr>
      <cdr:spPr>
        <a:xfrm xmlns:a="http://schemas.openxmlformats.org/drawingml/2006/main">
          <a:off x="0" y="0"/>
          <a:ext cx="5029200" cy="563104"/>
        </a:xfrm>
        <a:prstGeom xmlns:a="http://schemas.openxmlformats.org/drawingml/2006/main" prst="rect">
          <a:avLst/>
        </a:prstGeom>
      </cdr:spPr>
      <cdr:txBody>
        <a:bodyPr xmlns:a="http://schemas.openxmlformats.org/drawingml/2006/main" vertOverflow="clip" vert="horz" lIns="0" tIns="0" rIns="0" bIns="0" rtlCol="0" anchor="t"/>
        <a:lstStyle xmlns:a="http://schemas.openxmlformats.org/drawingml/2006/main"/>
        <a:p xmlns:a="http://schemas.openxmlformats.org/drawingml/2006/main">
          <a:pPr algn="l" eaLnBrk="1"/>
          <a:r>
            <a:rPr lang="en-US" sz="1200" b="1" baseline="0" dirty="0">
              <a:solidFill>
                <a:srgbClr val="010000"/>
              </a:solidFill>
              <a:latin typeface="Arial" panose="020B0604020202020204" pitchFamily="34" charset="0"/>
            </a:rPr>
            <a:t>Year-over-year growth of NGL demands for steam cracking of mainland China (million metric tons)</a:t>
          </a:r>
          <a:endParaRPr lang="en-US" sz="1200" b="1" dirty="0">
            <a:solidFill>
              <a:srgbClr val="010000"/>
            </a:solidFill>
            <a:latin typeface="Arial" panose="020B0604020202020204" pitchFamily="34"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cdr:x>
      <cdr:y>0</cdr:y>
    </cdr:from>
    <cdr:to>
      <cdr:x>1</cdr:x>
      <cdr:y>0.06316</cdr:y>
    </cdr:to>
    <cdr:sp macro="" textlink="">
      <cdr:nvSpPr>
        <cdr:cNvPr id="2" name="txtboxChartTitle"/>
        <cdr:cNvSpPr txBox="1"/>
      </cdr:nvSpPr>
      <cdr:spPr>
        <a:xfrm xmlns:a="http://schemas.openxmlformats.org/drawingml/2006/main">
          <a:off x="0" y="0"/>
          <a:ext cx="11064240" cy="274320"/>
        </a:xfrm>
        <a:prstGeom xmlns:a="http://schemas.openxmlformats.org/drawingml/2006/main" prst="rect">
          <a:avLst/>
        </a:prstGeom>
        <a:noFill xmlns:a="http://schemas.openxmlformats.org/drawingml/2006/main"/>
        <a:ln xmlns:a="http://schemas.openxmlformats.org/drawingml/2006/main" w="9525" cmpd="sng">
          <a:noFill/>
          <a:prstDash val="solid"/>
          <a:headEnd type="none" w="med" len="med"/>
          <a:tailEnd type="triangle" w="med" len="med"/>
        </a:ln>
        <a:extLst xmlns:a="http://schemas.openxmlformats.org/drawingml/2006/main">
          <a:ext uri="{909E8E84-426E-40DD-AFC4-6F175D3DCCD1}">
            <a14:hiddenFill xmlns:a14="http://schemas.microsoft.com/office/drawing/2010/main">
              <a:solidFill>
                <a:srgbClr val="7F8080"/>
              </a:solidFill>
            </a14:hiddenFill>
          </a:ext>
        </a:extLst>
      </cdr:spPr>
      <cdr:txBody>
        <a:bodyPr xmlns:a="http://schemas.openxmlformats.org/drawingml/2006/main" wrap="square" lIns="0" tIns="0" rIns="0" bIns="0" rtlCol="0" anchor="t" anchorCtr="0"/>
        <a:lstStyle xmlns:a="http://schemas.openxmlformats.org/drawingml/2006/main"/>
        <a:p xmlns:a="http://schemas.openxmlformats.org/drawingml/2006/main">
          <a:pPr algn="l" eaLnBrk="1"/>
          <a:fld id="{83A400A9-A7ED-4DCF-8824-7C23E642A8D1}" type="TxLink">
            <a:rPr lang="en-US" sz="1600" b="1" i="0" u="none" strike="noStrike">
              <a:solidFill>
                <a:srgbClr val="010000"/>
              </a:solidFill>
              <a:latin typeface="Arial" panose="020B0604020202020204" pitchFamily="34" charset="0"/>
              <a:cs typeface="Arial"/>
            </a:rPr>
            <a:pPr algn="l" eaLnBrk="1"/>
            <a:t>US waterborne LPG loadings by destination</a:t>
          </a:fld>
          <a:endParaRPr lang="en-US" sz="1600" b="1" i="0" u="none" strike="noStrike">
            <a:solidFill>
              <a:srgbClr val="010000"/>
            </a:solidFill>
            <a:latin typeface="Arial" panose="020B0604020202020204" pitchFamily="34" charset="0"/>
            <a:cs typeface="Arial" pitchFamily="34" charset="0"/>
          </a:endParaRPr>
        </a:p>
      </cdr:txBody>
    </cdr:sp>
  </cdr:relSizeAnchor>
  <cdr:relSizeAnchor xmlns:cdr="http://schemas.openxmlformats.org/drawingml/2006/chartDrawing">
    <cdr:from>
      <cdr:x>0</cdr:x>
      <cdr:y>0.41473</cdr:y>
    </cdr:from>
    <cdr:to>
      <cdr:x>1</cdr:x>
      <cdr:y>0.44421</cdr:y>
    </cdr:to>
    <cdr:sp macro="" textlink="">
      <cdr:nvSpPr>
        <cdr:cNvPr id="6" name="txtBoxSourceLine" hidden="1"/>
        <cdr:cNvSpPr txBox="1"/>
      </cdr:nvSpPr>
      <cdr:spPr>
        <a:xfrm xmlns:a="http://schemas.openxmlformats.org/drawingml/2006/main">
          <a:off x="0" y="1801353"/>
          <a:ext cx="11064240" cy="128016"/>
        </a:xfrm>
        <a:prstGeom xmlns:a="http://schemas.openxmlformats.org/drawingml/2006/main" prst="rect">
          <a:avLst/>
        </a:prstGeom>
        <a:ln xmlns:a="http://schemas.openxmlformats.org/drawingml/2006/main" w="9525" cmpd="sng">
          <a:noFill/>
          <a:prstDash val="solid"/>
          <a:headEnd type="none" w="med" len="med"/>
          <a:tailEnd type="triangle" w="med" len="med"/>
        </a:ln>
      </cdr:spPr>
      <cdr:txBody>
        <a:bodyPr xmlns:a="http://schemas.openxmlformats.org/drawingml/2006/main" vertOverflow="clip" wrap="square" lIns="0" tIns="0" rIns="0" bIns="0" rtlCol="0" anchor="b"/>
        <a:lstStyle xmlns:a="http://schemas.openxmlformats.org/drawingml/2006/main"/>
        <a:p xmlns:a="http://schemas.openxmlformats.org/drawingml/2006/main">
          <a:pPr algn="l" eaLnBrk="1"/>
          <a:fld id="{C6EB3BF9-369E-45C1-9A38-054E0C643F5A}" type="TxLink">
            <a:rPr lang="en-US" sz="700" b="0" i="0" u="none" strike="noStrike">
              <a:solidFill>
                <a:srgbClr val="010000"/>
              </a:solidFill>
              <a:latin typeface="Arial" panose="020B0604020202020204" pitchFamily="34" charset="0"/>
              <a:cs typeface="Arial"/>
            </a:rPr>
            <a:pPr algn="l" eaLnBrk="1"/>
            <a:t>Source: S&amp;P Global Commodity Insights.</a:t>
          </a:fld>
          <a:endParaRPr lang="en-US" sz="700" b="0">
            <a:solidFill>
              <a:srgbClr val="010000"/>
            </a:solidFill>
            <a:latin typeface="Arial" panose="020B0604020202020204" pitchFamily="34" charset="0"/>
            <a:cs typeface="Arial" pitchFamily="34" charset="0"/>
          </a:endParaRPr>
        </a:p>
      </cdr:txBody>
    </cdr:sp>
  </cdr:relSizeAnchor>
  <cdr:relSizeAnchor xmlns:cdr="http://schemas.openxmlformats.org/drawingml/2006/chartDrawing">
    <cdr:from>
      <cdr:x>0</cdr:x>
      <cdr:y>0.44421</cdr:y>
    </cdr:from>
    <cdr:to>
      <cdr:x>1</cdr:x>
      <cdr:y>0.47369</cdr:y>
    </cdr:to>
    <cdr:sp macro="" textlink="">
      <cdr:nvSpPr>
        <cdr:cNvPr id="4" name="txtboxCopyrightLine" hidden="1"/>
        <cdr:cNvSpPr txBox="1"/>
      </cdr:nvSpPr>
      <cdr:spPr>
        <a:xfrm xmlns:a="http://schemas.openxmlformats.org/drawingml/2006/main">
          <a:off x="0" y="1929396"/>
          <a:ext cx="11064240" cy="128016"/>
        </a:xfrm>
        <a:prstGeom xmlns:a="http://schemas.openxmlformats.org/drawingml/2006/main" prst="rect">
          <a:avLst/>
        </a:prstGeom>
        <a:ln xmlns:a="http://schemas.openxmlformats.org/drawingml/2006/main" w="9525" cmpd="sng">
          <a:noFill/>
          <a:prstDash val="solid"/>
          <a:headEnd type="none" w="med" len="med"/>
          <a:tailEnd type="triangle" w="med" len="med"/>
        </a:ln>
      </cdr:spPr>
      <cdr:txBody>
        <a:bodyPr xmlns:a="http://schemas.openxmlformats.org/drawingml/2006/main" wrap="square" lIns="0" tIns="0" rIns="0" bIns="0" rtlCol="0" anchor="b"/>
        <a:lstStyle xmlns:a="http://schemas.openxmlformats.org/drawingml/2006/main">
          <a:lvl1pPr marL="0" indent="0">
            <a:defRPr sz="1100">
              <a:latin typeface="Tahoma"/>
            </a:defRPr>
          </a:lvl1pPr>
          <a:lvl2pPr marL="457200" indent="0">
            <a:defRPr sz="1100">
              <a:latin typeface="Tahoma"/>
            </a:defRPr>
          </a:lvl2pPr>
          <a:lvl3pPr marL="914400" indent="0">
            <a:defRPr sz="1100">
              <a:latin typeface="Tahoma"/>
            </a:defRPr>
          </a:lvl3pPr>
          <a:lvl4pPr marL="1371600" indent="0">
            <a:defRPr sz="1100">
              <a:latin typeface="Tahoma"/>
            </a:defRPr>
          </a:lvl4pPr>
          <a:lvl5pPr marL="1828800" indent="0">
            <a:defRPr sz="1100">
              <a:latin typeface="Tahoma"/>
            </a:defRPr>
          </a:lvl5pPr>
          <a:lvl6pPr marL="2286000" indent="0">
            <a:defRPr sz="1100">
              <a:latin typeface="Tahoma"/>
            </a:defRPr>
          </a:lvl6pPr>
          <a:lvl7pPr marL="2743200" indent="0">
            <a:defRPr sz="1100">
              <a:latin typeface="Tahoma"/>
            </a:defRPr>
          </a:lvl7pPr>
          <a:lvl8pPr marL="3200400" indent="0">
            <a:defRPr sz="1100">
              <a:latin typeface="Tahoma"/>
            </a:defRPr>
          </a:lvl8pPr>
          <a:lvl9pPr marL="3657600" indent="0">
            <a:defRPr sz="1100">
              <a:latin typeface="Tahoma"/>
            </a:defRPr>
          </a:lvl9pPr>
        </a:lstStyle>
        <a:p xmlns:a="http://schemas.openxmlformats.org/drawingml/2006/main">
          <a:pPr algn="l" eaLnBrk="1"/>
          <a:fld id="{01173BDD-DD15-45D5-ACB2-10AB0D255DC4}" type="TxLink">
            <a:rPr lang="en-US" sz="700" b="0" i="0" u="none" strike="noStrike">
              <a:solidFill>
                <a:srgbClr val="010000"/>
              </a:solidFill>
              <a:latin typeface="Arial" panose="020B0604020202020204" pitchFamily="34" charset="0"/>
              <a:cs typeface="Arial"/>
            </a:rPr>
            <a:pPr algn="l" eaLnBrk="1"/>
            <a:t>© 2025 S&amp;P Global.</a:t>
          </a:fld>
          <a:endParaRPr lang="en-US" sz="700" b="0">
            <a:solidFill>
              <a:srgbClr val="010000"/>
            </a:solidFill>
            <a:latin typeface="Arial" panose="020B0604020202020204" pitchFamily="34" charset="0"/>
            <a:cs typeface="Arial" pitchFamily="34" charset="0"/>
          </a:endParaRPr>
        </a:p>
      </cdr:txBody>
    </cdr:sp>
  </cdr:relSizeAnchor>
  <cdr:relSizeAnchor xmlns:cdr="http://schemas.openxmlformats.org/drawingml/2006/chartDrawing">
    <cdr:from>
      <cdr:x>1.71724E-6</cdr:x>
      <cdr:y>0.18355</cdr:y>
    </cdr:from>
    <cdr:to>
      <cdr:x>0.03254</cdr:x>
      <cdr:y>0.93286</cdr:y>
    </cdr:to>
    <cdr:sp macro="" textlink="">
      <cdr:nvSpPr>
        <cdr:cNvPr id="5" name="txtBoxPrimaryYAxisLabel"/>
        <cdr:cNvSpPr txBox="1"/>
      </cdr:nvSpPr>
      <cdr:spPr>
        <a:xfrm xmlns:a="http://schemas.openxmlformats.org/drawingml/2006/main" rot="16200000">
          <a:off x="-1447269" y="2244508"/>
          <a:ext cx="3254576" cy="360000"/>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vert="horz" wrap="square" lIns="0" tIns="0" rIns="0" bIns="36000" rtlCol="0" anchor="t">
          <a:noAutofit/>
        </a:bodyPr>
        <a:lstStyle xmlns:a="http://schemas.openxmlformats.org/drawingml/2006/main"/>
        <a:p xmlns:a="http://schemas.openxmlformats.org/drawingml/2006/main">
          <a:pPr algn="ctr"/>
          <a:fld id="{E7DB5095-D41E-44A6-8D87-E8267FCA0158}" type="TxLink">
            <a:rPr lang="en-US" sz="1300" b="1" i="0" u="none" strike="noStrike" dirty="0" err="1" smtClean="0">
              <a:solidFill>
                <a:srgbClr val="010000"/>
              </a:solidFill>
              <a:latin typeface="Arial" panose="020B0604020202020204" pitchFamily="34" charset="0"/>
              <a:cs typeface="Arial"/>
            </a:rPr>
            <a:pPr algn="ctr"/>
            <a:t>Million metric tons</a:t>
          </a:fld>
          <a:endParaRPr lang="en-US" sz="1300" b="1" dirty="0" err="1">
            <a:solidFill>
              <a:srgbClr val="010000"/>
            </a:solidFill>
            <a:latin typeface="Arial" panose="020B0604020202020204" pitchFamily="34" charset="0"/>
          </a:endParaRPr>
        </a:p>
      </cdr:txBody>
    </cdr:sp>
  </cdr:relSizeAnchor>
  <cdr:relSizeAnchor xmlns:cdr="http://schemas.openxmlformats.org/drawingml/2006/chartDrawing">
    <cdr:from>
      <cdr:x>0.10442</cdr:x>
      <cdr:y>0.68514</cdr:y>
    </cdr:from>
    <cdr:to>
      <cdr:x>0.98967</cdr:x>
      <cdr:y>0.76802</cdr:y>
    </cdr:to>
    <cdr:sp macro="" textlink="">
      <cdr:nvSpPr>
        <cdr:cNvPr id="7" name="txtBoxPrimaryXAxisLabel" hidden="1"/>
        <cdr:cNvSpPr txBox="1"/>
      </cdr:nvSpPr>
      <cdr:spPr>
        <a:xfrm xmlns:a="http://schemas.openxmlformats.org/drawingml/2006/main">
          <a:off x="1155295" y="2975836"/>
          <a:ext cx="9794645" cy="360000"/>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horz" wrap="square" lIns="0" tIns="36000" rIns="0" bIns="0" rtlCol="0" anchor="ctr">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fld id="{CFBB292A-BF93-4E36-89B4-AE17B167A829}" type="TxLink">
            <a:rPr lang="en-US" sz="1300" b="1" i="0" u="none" strike="noStrike" dirty="0" err="1" smtClean="0">
              <a:solidFill>
                <a:srgbClr val="010000"/>
              </a:solidFill>
              <a:latin typeface="Arial" panose="020B0604020202020204" pitchFamily="34" charset="0"/>
              <a:cs typeface="Arial"/>
            </a:rPr>
            <a:pPr algn="ctr"/>
            <a:t> </a:t>
          </a:fld>
          <a:endParaRPr lang="en-US" sz="1300" b="1" dirty="0" err="1">
            <a:solidFill>
              <a:srgbClr val="010000"/>
            </a:solidFill>
            <a:latin typeface="Arial" panose="020B0604020202020204" pitchFamily="34" charset="0"/>
          </a:endParaRPr>
        </a:p>
      </cdr:txBody>
    </cdr:sp>
  </cdr:relSizeAnchor>
  <cdr:relSizeAnchor xmlns:cdr="http://schemas.openxmlformats.org/drawingml/2006/chartDrawing">
    <cdr:from>
      <cdr:x>0</cdr:x>
      <cdr:y>0.06901</cdr:y>
    </cdr:from>
    <cdr:to>
      <cdr:x>1</cdr:x>
      <cdr:y>0.13216</cdr:y>
    </cdr:to>
    <cdr:sp macro="" textlink="">
      <cdr:nvSpPr>
        <cdr:cNvPr id="3" name="txtBoxSubtitle" hidden="1">
          <a:extLst xmlns:a="http://schemas.openxmlformats.org/drawingml/2006/main">
            <a:ext uri="{FF2B5EF4-FFF2-40B4-BE49-F238E27FC236}">
              <a16:creationId xmlns:a16="http://schemas.microsoft.com/office/drawing/2014/main" id="{D42DFA5E-C48D-488D-8D3B-CA1888C7F34D}"/>
            </a:ext>
          </a:extLst>
        </cdr:cNvPr>
        <cdr:cNvSpPr txBox="1"/>
      </cdr:nvSpPr>
      <cdr:spPr>
        <a:xfrm xmlns:a="http://schemas.openxmlformats.org/drawingml/2006/main">
          <a:off x="0" y="299720"/>
          <a:ext cx="11064240" cy="274320"/>
        </a:xfrm>
        <a:prstGeom xmlns:a="http://schemas.openxmlformats.org/drawingml/2006/main" prst="rect">
          <a:avLst/>
        </a:prstGeom>
      </cdr:spPr>
      <cdr:txBody>
        <a:bodyPr xmlns:a="http://schemas.openxmlformats.org/drawingml/2006/main" vertOverflow="clip" vert="horz" lIns="0" tIns="0" rIns="0" bIns="0" rtlCol="0" anchor="t"/>
        <a:lstStyle xmlns:a="http://schemas.openxmlformats.org/drawingml/2006/main"/>
        <a:p xmlns:a="http://schemas.openxmlformats.org/drawingml/2006/main">
          <a:pPr algn="l" eaLnBrk="1"/>
          <a:fld id="{3B5BEC12-A42C-4D02-99A6-DE113C04C723}" type="TxLink">
            <a:rPr lang="en-US" sz="1350" b="0" i="0" u="none" strike="noStrike">
              <a:solidFill>
                <a:srgbClr val="010000"/>
              </a:solidFill>
              <a:latin typeface="Arial" panose="020B0604020202020204" pitchFamily="34" charset="0"/>
              <a:cs typeface="Arial"/>
            </a:rPr>
            <a:pPr algn="l" eaLnBrk="1"/>
            <a:t>Million metric tons</a:t>
          </a:fld>
          <a:endParaRPr lang="en-US" sz="1350" b="0">
            <a:solidFill>
              <a:srgbClr val="010000"/>
            </a:solidFill>
            <a:latin typeface="Arial" panose="020B0604020202020204" pitchFamily="34" charset="0"/>
          </a:endParaRPr>
        </a:p>
      </cdr:txBody>
    </cdr:sp>
  </cdr:relSizeAnchor>
  <cdr:relSizeAnchor xmlns:cdr="http://schemas.openxmlformats.org/drawingml/2006/chartDrawing">
    <cdr:from>
      <cdr:x>0</cdr:x>
      <cdr:y>0.13154</cdr:y>
    </cdr:from>
    <cdr:to>
      <cdr:x>1</cdr:x>
      <cdr:y>0.16102</cdr:y>
    </cdr:to>
    <cdr:sp macro="" textlink="">
      <cdr:nvSpPr>
        <cdr:cNvPr id="8" name="txtBoxNotesLine" hidden="1">
          <a:extLst xmlns:a="http://schemas.openxmlformats.org/drawingml/2006/main">
            <a:ext uri="{FF2B5EF4-FFF2-40B4-BE49-F238E27FC236}">
              <a16:creationId xmlns:a16="http://schemas.microsoft.com/office/drawing/2014/main" id="{8DDF693D-D6DF-4331-891E-C82C45989ACB}"/>
            </a:ext>
          </a:extLst>
        </cdr:cNvPr>
        <cdr:cNvSpPr txBox="1"/>
      </cdr:nvSpPr>
      <cdr:spPr>
        <a:xfrm xmlns:a="http://schemas.openxmlformats.org/drawingml/2006/main">
          <a:off x="0" y="571345"/>
          <a:ext cx="1106424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fld id="{9EED5E17-1C25-4593-B4CF-F395BDD51661}" type="TxLink">
            <a:rPr lang="en-US" sz="700" b="0" i="0" u="none" strike="noStrike">
              <a:solidFill>
                <a:srgbClr val="010000"/>
              </a:solidFill>
              <a:latin typeface="Arial" panose="020B0604020202020204" pitchFamily="34" charset="0"/>
              <a:cs typeface="Arial"/>
            </a:rPr>
            <a:pPr algn="l" eaLnBrk="1"/>
            <a:t> </a:t>
          </a:fld>
          <a:endParaRPr lang="en-US" sz="700" b="0">
            <a:solidFill>
              <a:srgbClr val="010000"/>
            </a:solidFill>
            <a:latin typeface="Arial" panose="020B0604020202020204" pitchFamily="34" charset="0"/>
          </a:endParaRPr>
        </a:p>
      </cdr:txBody>
    </cdr:sp>
  </cdr:relSizeAnchor>
  <cdr:relSizeAnchor xmlns:cdr="http://schemas.openxmlformats.org/drawingml/2006/chartDrawing">
    <cdr:from>
      <cdr:x>0</cdr:x>
      <cdr:y>0.08636</cdr:y>
    </cdr:from>
    <cdr:to>
      <cdr:x>1</cdr:x>
      <cdr:y>0.11584</cdr:y>
    </cdr:to>
    <cdr:sp macro="" textlink="">
      <cdr:nvSpPr>
        <cdr:cNvPr id="9" name="txtBoxAcronymLine" hidden="1">
          <a:extLst xmlns:a="http://schemas.openxmlformats.org/drawingml/2006/main">
            <a:ext uri="{FF2B5EF4-FFF2-40B4-BE49-F238E27FC236}">
              <a16:creationId xmlns:a16="http://schemas.microsoft.com/office/drawing/2014/main" id="{3065F4EF-8E33-4468-9F87-41A6C42468FD}"/>
            </a:ext>
          </a:extLst>
        </cdr:cNvPr>
        <cdr:cNvSpPr txBox="1"/>
      </cdr:nvSpPr>
      <cdr:spPr>
        <a:xfrm xmlns:a="http://schemas.openxmlformats.org/drawingml/2006/main">
          <a:off x="0" y="375110"/>
          <a:ext cx="1106424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fld id="{05104A03-0455-4185-A1B3-830B1E6C0582}" type="TxLink">
            <a:rPr lang="en-US" sz="700" b="0" i="0" u="none" strike="noStrike">
              <a:solidFill>
                <a:srgbClr val="010000"/>
              </a:solidFill>
              <a:latin typeface="Arial" panose="020B0604020202020204" pitchFamily="34" charset="0"/>
              <a:cs typeface="Arial"/>
            </a:rPr>
            <a:pPr algn="l" eaLnBrk="1"/>
            <a:t> </a:t>
          </a:fld>
          <a:endParaRPr lang="en-US" sz="700" b="0">
            <a:solidFill>
              <a:srgbClr val="010000"/>
            </a:solidFill>
            <a:latin typeface="Arial" panose="020B0604020202020204" pitchFamily="34" charset="0"/>
          </a:endParaRPr>
        </a:p>
      </cdr:txBody>
    </cdr:sp>
  </cdr:relSizeAnchor>
  <cdr:relSizeAnchor xmlns:cdr="http://schemas.openxmlformats.org/drawingml/2006/chartDrawing">
    <cdr:from>
      <cdr:x>0</cdr:x>
      <cdr:y>0.38526</cdr:y>
    </cdr:from>
    <cdr:to>
      <cdr:x>1</cdr:x>
      <cdr:y>0.41474</cdr:y>
    </cdr:to>
    <cdr:sp macro="" textlink="">
      <cdr:nvSpPr>
        <cdr:cNvPr id="10" name="txtBoxDataCompiledLine" hidden="1">
          <a:extLst xmlns:a="http://schemas.openxmlformats.org/drawingml/2006/main">
            <a:ext uri="{FF2B5EF4-FFF2-40B4-BE49-F238E27FC236}">
              <a16:creationId xmlns:a16="http://schemas.microsoft.com/office/drawing/2014/main" id="{F4E49F70-2BFA-4A60-88AA-DDAE88D9FC5A}"/>
            </a:ext>
          </a:extLst>
        </cdr:cNvPr>
        <cdr:cNvSpPr txBox="1"/>
      </cdr:nvSpPr>
      <cdr:spPr>
        <a:xfrm xmlns:a="http://schemas.openxmlformats.org/drawingml/2006/main">
          <a:off x="0" y="1673353"/>
          <a:ext cx="1106424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fld id="{5F308BC9-6061-4DF6-9E9E-97C52E164BCA}" type="TxLink">
            <a:rPr lang="en-US" sz="700" b="0" i="0" u="none" strike="noStrike">
              <a:solidFill>
                <a:srgbClr val="010000"/>
              </a:solidFill>
              <a:latin typeface="Arial" panose="020B0604020202020204" pitchFamily="34" charset="0"/>
              <a:cs typeface="Arial"/>
            </a:rPr>
            <a:pPr algn="l" eaLnBrk="1"/>
            <a:t>Data compiled Mmm. DD, YYYY.</a:t>
          </a:fld>
          <a:endParaRPr lang="en-US" sz="700" b="0">
            <a:solidFill>
              <a:srgbClr val="010000"/>
            </a:solidFill>
            <a:latin typeface="Arial" panose="020B0604020202020204" pitchFamily="34" charset="0"/>
          </a:endParaRPr>
        </a:p>
      </cdr:txBody>
    </cdr:sp>
  </cdr:relSizeAnchor>
  <cdr:relSizeAnchor xmlns:cdr="http://schemas.openxmlformats.org/drawingml/2006/chartDrawing">
    <cdr:from>
      <cdr:x>0.10442</cdr:x>
      <cdr:y>0.16257</cdr:y>
    </cdr:from>
    <cdr:to>
      <cdr:x>0.98967</cdr:x>
      <cdr:y>0.24546</cdr:y>
    </cdr:to>
    <cdr:sp macro="" textlink="">
      <cdr:nvSpPr>
        <cdr:cNvPr id="11" name="txtBoxSecondaryXAxisLabel" hidden="1">
          <a:extLst xmlns:a="http://schemas.openxmlformats.org/drawingml/2006/main">
            <a:ext uri="{FF2B5EF4-FFF2-40B4-BE49-F238E27FC236}">
              <a16:creationId xmlns:a16="http://schemas.microsoft.com/office/drawing/2014/main" id="{E3CFDEC1-2B6F-407C-B1EB-728360D6F68F}"/>
            </a:ext>
          </a:extLst>
        </cdr:cNvPr>
        <cdr:cNvSpPr txBox="1"/>
      </cdr:nvSpPr>
      <cdr:spPr>
        <a:xfrm xmlns:a="http://schemas.openxmlformats.org/drawingml/2006/main">
          <a:off x="1155295" y="706120"/>
          <a:ext cx="9794645" cy="360000"/>
        </a:xfrm>
        <a:prstGeom xmlns:a="http://schemas.openxmlformats.org/drawingml/2006/main" prst="rect">
          <a:avLst/>
        </a:prstGeom>
      </cdr:spPr>
      <cdr:txBody>
        <a:bodyPr xmlns:a="http://schemas.openxmlformats.org/drawingml/2006/main" vertOverflow="clip" vert="horz" lIns="0" tIns="0" rIns="0" bIns="36000" rtlCol="0" anchor="ctr"/>
        <a:lstStyle xmlns:a="http://schemas.openxmlformats.org/drawingml/2006/main"/>
        <a:p xmlns:a="http://schemas.openxmlformats.org/drawingml/2006/main">
          <a:pPr algn="ctr"/>
          <a:fld id="{0D39DC47-06A8-42FB-9FF7-3A00D7471E3F}" type="TxLink">
            <a:rPr lang="en-US" sz="1300" b="1" i="0" u="none" strike="noStrike">
              <a:solidFill>
                <a:srgbClr val="010000"/>
              </a:solidFill>
              <a:latin typeface="Arial" panose="020B0604020202020204" pitchFamily="34" charset="0"/>
              <a:cs typeface="Arial"/>
            </a:rPr>
            <a:pPr algn="ctr"/>
            <a:t> </a:t>
          </a:fld>
          <a:endParaRPr lang="en-US" sz="1300" b="1">
            <a:solidFill>
              <a:srgbClr val="010000"/>
            </a:solidFill>
            <a:latin typeface="Arial" panose="020B0604020202020204" pitchFamily="34" charset="0"/>
          </a:endParaRPr>
        </a:p>
      </cdr:txBody>
    </cdr:sp>
  </cdr:relSizeAnchor>
  <cdr:relSizeAnchor xmlns:cdr="http://schemas.openxmlformats.org/drawingml/2006/chartDrawing">
    <cdr:from>
      <cdr:x>0.96746</cdr:x>
      <cdr:y>0.21747</cdr:y>
    </cdr:from>
    <cdr:to>
      <cdr:x>1</cdr:x>
      <cdr:y>0.90362</cdr:y>
    </cdr:to>
    <cdr:sp macro="" textlink="">
      <cdr:nvSpPr>
        <cdr:cNvPr id="12" name="txtBoxSecondaryYAxisLabel" hidden="1">
          <a:extLst xmlns:a="http://schemas.openxmlformats.org/drawingml/2006/main">
            <a:ext uri="{FF2B5EF4-FFF2-40B4-BE49-F238E27FC236}">
              <a16:creationId xmlns:a16="http://schemas.microsoft.com/office/drawing/2014/main" id="{82007AE2-9B77-4FC7-A487-831765B4304B}"/>
            </a:ext>
          </a:extLst>
        </cdr:cNvPr>
        <cdr:cNvSpPr txBox="1"/>
      </cdr:nvSpPr>
      <cdr:spPr>
        <a:xfrm xmlns:a="http://schemas.openxmlformats.org/drawingml/2006/main" rot="5400000">
          <a:off x="9394112" y="2254668"/>
          <a:ext cx="2980256" cy="360000"/>
        </a:xfrm>
        <a:prstGeom xmlns:a="http://schemas.openxmlformats.org/drawingml/2006/main" prst="rect">
          <a:avLst/>
        </a:prstGeom>
      </cdr:spPr>
      <cdr:txBody>
        <a:bodyPr xmlns:a="http://schemas.openxmlformats.org/drawingml/2006/main" vertOverflow="clip" vert="horz" lIns="0" tIns="36000" rIns="0" bIns="0" rtlCol="0" anchor="b"/>
        <a:lstStyle xmlns:a="http://schemas.openxmlformats.org/drawingml/2006/main"/>
        <a:p xmlns:a="http://schemas.openxmlformats.org/drawingml/2006/main">
          <a:pPr algn="ctr"/>
          <a:fld id="{1D88A37F-2B74-4C6C-BA1F-D27CEE693DA8}" type="TxLink">
            <a:rPr lang="en-US" sz="1300" b="1" i="0" u="none" strike="noStrike">
              <a:solidFill>
                <a:srgbClr val="010000"/>
              </a:solidFill>
              <a:latin typeface="Arial" panose="020B0604020202020204" pitchFamily="34" charset="0"/>
              <a:cs typeface="Arial"/>
            </a:rPr>
            <a:pPr algn="ctr"/>
            <a:t>Percentage</a:t>
          </a:fld>
          <a:endParaRPr lang="en-US" sz="1300" b="1">
            <a:solidFill>
              <a:srgbClr val="010000"/>
            </a:solidFill>
            <a:latin typeface="Arial" panose="020B0604020202020204" pitchFamily="34" charset="0"/>
          </a:endParaRPr>
        </a:p>
      </cdr:txBody>
    </cdr:sp>
  </cdr:relSizeAnchor>
  <cdr:relSizeAnchor xmlns:cdr="http://schemas.openxmlformats.org/drawingml/2006/chartDrawing">
    <cdr:from>
      <cdr:x>0.95806</cdr:x>
      <cdr:y>0.31384</cdr:y>
    </cdr:from>
    <cdr:to>
      <cdr:x>0.99059</cdr:x>
      <cdr:y>1</cdr:y>
    </cdr:to>
    <cdr:sp macro="" textlink="">
      <cdr:nvSpPr>
        <cdr:cNvPr id="14" name="txtBoxSecondaryYAxisLabel">
          <a:extLst xmlns:a="http://schemas.openxmlformats.org/drawingml/2006/main">
            <a:ext uri="{FF2B5EF4-FFF2-40B4-BE49-F238E27FC236}">
              <a16:creationId xmlns:a16="http://schemas.microsoft.com/office/drawing/2014/main" id="{8202CC0A-E54B-07FF-C315-EBB607C657A9}"/>
            </a:ext>
          </a:extLst>
        </cdr:cNvPr>
        <cdr:cNvSpPr txBox="1"/>
      </cdr:nvSpPr>
      <cdr:spPr>
        <a:xfrm xmlns:a="http://schemas.openxmlformats.org/drawingml/2006/main" rot="5400000">
          <a:off x="9290050" y="2673272"/>
          <a:ext cx="2980256" cy="360000"/>
        </a:xfrm>
        <a:prstGeom xmlns:a="http://schemas.openxmlformats.org/drawingml/2006/main" prst="rect">
          <a:avLst/>
        </a:prstGeom>
      </cdr:spPr>
      <cdr:txBody>
        <a:bodyPr xmlns:a="http://schemas.openxmlformats.org/drawingml/2006/main" vertOverflow="clip" vert="horz" rtlCol="0" anchor="ctr"/>
        <a:lstStyle xmlns:a="http://schemas.openxmlformats.org/drawingml/2006/main"/>
        <a:p xmlns:a="http://schemas.openxmlformats.org/drawingml/2006/main">
          <a:pPr algn="ctr"/>
          <a:fld id="{AADC956C-CA0C-40AF-BF61-470C388981C9}" type="TxLink">
            <a:rPr lang="en-US" sz="1300" b="1" i="0" u="none" strike="noStrike" kern="1200">
              <a:solidFill>
                <a:srgbClr val="000000"/>
              </a:solidFill>
              <a:latin typeface="Arial"/>
              <a:cs typeface="Arial"/>
            </a:rPr>
            <a:pPr algn="ctr"/>
            <a:t>Percentage</a:t>
          </a:fld>
          <a:endParaRPr lang="en-US" sz="1300" b="1" kern="1200"/>
        </a:p>
      </cdr:txBody>
    </cdr:sp>
  </cdr:relSizeAnchor>
</c:userShapes>
</file>

<file path=ppt/drawings/drawing4.xml><?xml version="1.0" encoding="utf-8"?>
<c:userShapes xmlns:c="http://schemas.openxmlformats.org/drawingml/2006/chart">
  <cdr:relSizeAnchor xmlns:cdr="http://schemas.openxmlformats.org/drawingml/2006/chartDrawing">
    <cdr:from>
      <cdr:x>0</cdr:x>
      <cdr:y>0</cdr:y>
    </cdr:from>
    <cdr:to>
      <cdr:x>1</cdr:x>
      <cdr:y>0.04211</cdr:y>
    </cdr:to>
    <cdr:sp macro="" textlink="">
      <cdr:nvSpPr>
        <cdr:cNvPr id="2" name="txtboxChartTitle">
          <a:extLst xmlns:a="http://schemas.openxmlformats.org/drawingml/2006/main">
            <a:ext uri="{FF2B5EF4-FFF2-40B4-BE49-F238E27FC236}">
              <a16:creationId xmlns:a16="http://schemas.microsoft.com/office/drawing/2014/main" id="{B1BBA25C-EB3A-BC52-89D8-BDB49CA5986E}"/>
            </a:ext>
          </a:extLst>
        </cdr:cNvPr>
        <cdr:cNvSpPr txBox="1"/>
      </cdr:nvSpPr>
      <cdr:spPr>
        <a:xfrm xmlns:a="http://schemas.openxmlformats.org/drawingml/2006/main">
          <a:off x="0" y="0"/>
          <a:ext cx="11064240" cy="182880"/>
        </a:xfrm>
        <a:prstGeom xmlns:a="http://schemas.openxmlformats.org/drawingml/2006/main" prst="rect">
          <a:avLst/>
        </a:prstGeom>
      </cdr:spPr>
      <cdr:txBody>
        <a:bodyPr xmlns:a="http://schemas.openxmlformats.org/drawingml/2006/main" vertOverflow="clip" vert="horz" lIns="0" tIns="0" rIns="0" bIns="0" rtlCol="0" anchor="t"/>
        <a:lstStyle xmlns:a="http://schemas.openxmlformats.org/drawingml/2006/main"/>
        <a:p xmlns:a="http://schemas.openxmlformats.org/drawingml/2006/main">
          <a:pPr algn="l" eaLnBrk="1"/>
          <a:r>
            <a:rPr lang="en-US" sz="1200" b="1" kern="1200" dirty="0">
              <a:solidFill>
                <a:srgbClr val="010000"/>
              </a:solidFill>
              <a:latin typeface="Arial" panose="020B0604020202020204" pitchFamily="34" charset="0"/>
            </a:rPr>
            <a:t>Global propane price forecast</a:t>
          </a:r>
        </a:p>
      </cdr:txBody>
    </cdr:sp>
  </cdr:relSizeAnchor>
  <cdr:relSizeAnchor xmlns:cdr="http://schemas.openxmlformats.org/drawingml/2006/chartDrawing">
    <cdr:from>
      <cdr:x>9.03813E-8</cdr:x>
      <cdr:y>0.12789</cdr:y>
    </cdr:from>
    <cdr:to>
      <cdr:x>0.02603</cdr:x>
      <cdr:y>0.89148</cdr:y>
    </cdr:to>
    <cdr:sp macro="" textlink="">
      <cdr:nvSpPr>
        <cdr:cNvPr id="3" name="txtBoxPrimaryYAxisLabel">
          <a:extLst xmlns:a="http://schemas.openxmlformats.org/drawingml/2006/main">
            <a:ext uri="{FF2B5EF4-FFF2-40B4-BE49-F238E27FC236}">
              <a16:creationId xmlns:a16="http://schemas.microsoft.com/office/drawing/2014/main" id="{930DD8DF-420D-AC80-243F-C41E79A8F5F3}"/>
            </a:ext>
          </a:extLst>
        </cdr:cNvPr>
        <cdr:cNvSpPr txBox="1"/>
      </cdr:nvSpPr>
      <cdr:spPr>
        <a:xfrm xmlns:a="http://schemas.openxmlformats.org/drawingml/2006/main" rot="16200000">
          <a:off x="-1514293" y="2069773"/>
          <a:ext cx="3316587" cy="288000"/>
        </a:xfrm>
        <a:prstGeom xmlns:a="http://schemas.openxmlformats.org/drawingml/2006/main" prst="rect">
          <a:avLst/>
        </a:prstGeom>
      </cdr:spPr>
      <cdr:txBody>
        <a:bodyPr xmlns:a="http://schemas.openxmlformats.org/drawingml/2006/main" vertOverflow="clip" vert="horz" lIns="0" tIns="0" rIns="0" bIns="36000" rtlCol="0" anchor="t"/>
        <a:lstStyle xmlns:a="http://schemas.openxmlformats.org/drawingml/2006/main"/>
        <a:p xmlns:a="http://schemas.openxmlformats.org/drawingml/2006/main">
          <a:pPr algn="ctr"/>
          <a:r>
            <a:rPr lang="en-US" sz="950" b="1" kern="1200" dirty="0">
              <a:solidFill>
                <a:srgbClr val="010000"/>
              </a:solidFill>
              <a:latin typeface="Arial" panose="020B0604020202020204" pitchFamily="34" charset="0"/>
            </a:rPr>
            <a:t>$/</a:t>
          </a:r>
          <a:r>
            <a:rPr lang="en-US" sz="950" b="1" kern="1200" dirty="0" err="1">
              <a:solidFill>
                <a:srgbClr val="010000"/>
              </a:solidFill>
              <a:latin typeface="Arial" panose="020B0604020202020204" pitchFamily="34" charset="0"/>
            </a:rPr>
            <a:t>MTt</a:t>
          </a:r>
          <a:endParaRPr lang="en-US" sz="950" b="1" kern="1200" dirty="0">
            <a:solidFill>
              <a:srgbClr val="010000"/>
            </a:solidFill>
            <a:latin typeface="Arial" panose="020B0604020202020204" pitchFamily="34" charset="0"/>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cdr:x>
      <cdr:y>0</cdr:y>
    </cdr:from>
    <cdr:to>
      <cdr:x>1</cdr:x>
      <cdr:y>0.06316</cdr:y>
    </cdr:to>
    <cdr:sp macro="" textlink="">
      <cdr:nvSpPr>
        <cdr:cNvPr id="2" name="txtboxChartTitle"/>
        <cdr:cNvSpPr txBox="1"/>
      </cdr:nvSpPr>
      <cdr:spPr>
        <a:xfrm xmlns:a="http://schemas.openxmlformats.org/drawingml/2006/main">
          <a:off x="0" y="0"/>
          <a:ext cx="5029200" cy="274320"/>
        </a:xfrm>
        <a:prstGeom xmlns:a="http://schemas.openxmlformats.org/drawingml/2006/main" prst="rect">
          <a:avLst/>
        </a:prstGeom>
        <a:noFill xmlns:a="http://schemas.openxmlformats.org/drawingml/2006/main"/>
        <a:ln xmlns:a="http://schemas.openxmlformats.org/drawingml/2006/main" w="9525" cmpd="sng">
          <a:noFill/>
          <a:prstDash val="solid"/>
          <a:headEnd type="none" w="med" len="med"/>
          <a:tailEnd type="triangle" w="med" len="med"/>
        </a:ln>
        <a:extLst xmlns:a="http://schemas.openxmlformats.org/drawingml/2006/main">
          <a:ext uri="{909E8E84-426E-40DD-AFC4-6F175D3DCCD1}">
            <a14:hiddenFill xmlns:a14="http://schemas.microsoft.com/office/drawing/2010/main">
              <a:solidFill>
                <a:srgbClr val="7F8080"/>
              </a:solidFill>
            </a14:hiddenFill>
          </a:ext>
        </a:extLst>
      </cdr:spPr>
      <cdr:txBody>
        <a:bodyPr xmlns:a="http://schemas.openxmlformats.org/drawingml/2006/main" wrap="square" lIns="0" tIns="0" rIns="0" bIns="0" rtlCol="0" anchor="t" anchorCtr="0"/>
        <a:lstStyle xmlns:a="http://schemas.openxmlformats.org/drawingml/2006/main"/>
        <a:p xmlns:a="http://schemas.openxmlformats.org/drawingml/2006/main">
          <a:pPr algn="l" eaLnBrk="1"/>
          <a:fld id="{83A400A9-A7ED-4DCF-8824-7C23E642A8D1}" type="TxLink">
            <a:rPr lang="en-US" sz="1600" b="1" i="0" u="none" strike="noStrike">
              <a:solidFill>
                <a:srgbClr val="010000"/>
              </a:solidFill>
              <a:latin typeface="Arial" panose="020B0604020202020204" pitchFamily="34" charset="0"/>
              <a:cs typeface="Arial"/>
            </a:rPr>
            <a:pPr algn="l" eaLnBrk="1"/>
            <a:t>Southern Africa LPG demand by segment</a:t>
          </a:fld>
          <a:endParaRPr lang="en-US" sz="1600" b="1" i="0" u="none" strike="noStrike">
            <a:solidFill>
              <a:srgbClr val="010000"/>
            </a:solidFill>
            <a:latin typeface="Arial" panose="020B0604020202020204" pitchFamily="34" charset="0"/>
            <a:cs typeface="Arial" pitchFamily="34" charset="0"/>
          </a:endParaRPr>
        </a:p>
      </cdr:txBody>
    </cdr:sp>
  </cdr:relSizeAnchor>
  <cdr:relSizeAnchor xmlns:cdr="http://schemas.openxmlformats.org/drawingml/2006/chartDrawing">
    <cdr:from>
      <cdr:x>0</cdr:x>
      <cdr:y>0.85333</cdr:y>
    </cdr:from>
    <cdr:to>
      <cdr:x>1</cdr:x>
      <cdr:y>0.88281</cdr:y>
    </cdr:to>
    <cdr:sp macro="" textlink="">
      <cdr:nvSpPr>
        <cdr:cNvPr id="6" name="txtBoxSourceLine" hidden="1"/>
        <cdr:cNvSpPr txBox="1"/>
      </cdr:nvSpPr>
      <cdr:spPr>
        <a:xfrm xmlns:a="http://schemas.openxmlformats.org/drawingml/2006/main">
          <a:off x="0" y="3706368"/>
          <a:ext cx="5029200" cy="128016"/>
        </a:xfrm>
        <a:prstGeom xmlns:a="http://schemas.openxmlformats.org/drawingml/2006/main" prst="rect">
          <a:avLst/>
        </a:prstGeom>
        <a:ln xmlns:a="http://schemas.openxmlformats.org/drawingml/2006/main" w="9525" cmpd="sng">
          <a:noFill/>
          <a:prstDash val="solid"/>
          <a:headEnd type="none" w="med" len="med"/>
          <a:tailEnd type="triangle" w="med" len="med"/>
        </a:ln>
      </cdr:spPr>
      <cdr:txBody>
        <a:bodyPr xmlns:a="http://schemas.openxmlformats.org/drawingml/2006/main" vertOverflow="clip" wrap="square" lIns="0" tIns="0" rIns="0" bIns="0" rtlCol="0" anchor="b"/>
        <a:lstStyle xmlns:a="http://schemas.openxmlformats.org/drawingml/2006/main"/>
        <a:p xmlns:a="http://schemas.openxmlformats.org/drawingml/2006/main">
          <a:pPr algn="l" eaLnBrk="1"/>
          <a:fld id="{C6EB3BF9-369E-45C1-9A38-054E0C643F5A}" type="TxLink">
            <a:rPr lang="en-US" sz="700" b="0" i="0" u="none" strike="noStrike">
              <a:solidFill>
                <a:srgbClr val="010000"/>
              </a:solidFill>
              <a:latin typeface="Arial" panose="020B0604020202020204" pitchFamily="34" charset="0"/>
              <a:cs typeface="Arial"/>
            </a:rPr>
            <a:pPr algn="l" eaLnBrk="1"/>
            <a:t>Source: S&amp;P Global Commodity Insights.</a:t>
          </a:fld>
          <a:endParaRPr lang="en-US" sz="700" b="0">
            <a:solidFill>
              <a:srgbClr val="010000"/>
            </a:solidFill>
            <a:latin typeface="Arial" panose="020B0604020202020204" pitchFamily="34" charset="0"/>
            <a:cs typeface="Arial" pitchFamily="34" charset="0"/>
          </a:endParaRPr>
        </a:p>
      </cdr:txBody>
    </cdr:sp>
  </cdr:relSizeAnchor>
  <cdr:relSizeAnchor xmlns:cdr="http://schemas.openxmlformats.org/drawingml/2006/chartDrawing">
    <cdr:from>
      <cdr:x>0</cdr:x>
      <cdr:y>0.88281</cdr:y>
    </cdr:from>
    <cdr:to>
      <cdr:x>1</cdr:x>
      <cdr:y>0.91228</cdr:y>
    </cdr:to>
    <cdr:sp macro="" textlink="">
      <cdr:nvSpPr>
        <cdr:cNvPr id="4" name="txtboxCopyrightLine" hidden="1"/>
        <cdr:cNvSpPr txBox="1"/>
      </cdr:nvSpPr>
      <cdr:spPr>
        <a:xfrm xmlns:a="http://schemas.openxmlformats.org/drawingml/2006/main">
          <a:off x="0" y="3834384"/>
          <a:ext cx="5029200" cy="128016"/>
        </a:xfrm>
        <a:prstGeom xmlns:a="http://schemas.openxmlformats.org/drawingml/2006/main" prst="rect">
          <a:avLst/>
        </a:prstGeom>
        <a:ln xmlns:a="http://schemas.openxmlformats.org/drawingml/2006/main" w="9525" cmpd="sng">
          <a:noFill/>
          <a:prstDash val="solid"/>
          <a:headEnd type="none" w="med" len="med"/>
          <a:tailEnd type="triangle" w="med" len="med"/>
        </a:ln>
      </cdr:spPr>
      <cdr:txBody>
        <a:bodyPr xmlns:a="http://schemas.openxmlformats.org/drawingml/2006/main" wrap="square" lIns="0" tIns="0" rIns="0" bIns="0" rtlCol="0" anchor="b"/>
        <a:lstStyle xmlns:a="http://schemas.openxmlformats.org/drawingml/2006/main">
          <a:lvl1pPr marL="0" indent="0">
            <a:defRPr sz="1100">
              <a:latin typeface="Tahoma"/>
            </a:defRPr>
          </a:lvl1pPr>
          <a:lvl2pPr marL="457200" indent="0">
            <a:defRPr sz="1100">
              <a:latin typeface="Tahoma"/>
            </a:defRPr>
          </a:lvl2pPr>
          <a:lvl3pPr marL="914400" indent="0">
            <a:defRPr sz="1100">
              <a:latin typeface="Tahoma"/>
            </a:defRPr>
          </a:lvl3pPr>
          <a:lvl4pPr marL="1371600" indent="0">
            <a:defRPr sz="1100">
              <a:latin typeface="Tahoma"/>
            </a:defRPr>
          </a:lvl4pPr>
          <a:lvl5pPr marL="1828800" indent="0">
            <a:defRPr sz="1100">
              <a:latin typeface="Tahoma"/>
            </a:defRPr>
          </a:lvl5pPr>
          <a:lvl6pPr marL="2286000" indent="0">
            <a:defRPr sz="1100">
              <a:latin typeface="Tahoma"/>
            </a:defRPr>
          </a:lvl6pPr>
          <a:lvl7pPr marL="2743200" indent="0">
            <a:defRPr sz="1100">
              <a:latin typeface="Tahoma"/>
            </a:defRPr>
          </a:lvl7pPr>
          <a:lvl8pPr marL="3200400" indent="0">
            <a:defRPr sz="1100">
              <a:latin typeface="Tahoma"/>
            </a:defRPr>
          </a:lvl8pPr>
          <a:lvl9pPr marL="3657600" indent="0">
            <a:defRPr sz="1100">
              <a:latin typeface="Tahoma"/>
            </a:defRPr>
          </a:lvl9pPr>
        </a:lstStyle>
        <a:p xmlns:a="http://schemas.openxmlformats.org/drawingml/2006/main">
          <a:pPr algn="l" eaLnBrk="1"/>
          <a:fld id="{01173BDD-DD15-45D5-ACB2-10AB0D255DC4}" type="TxLink">
            <a:rPr lang="en-US" sz="700" b="0" i="0" u="none" strike="noStrike">
              <a:solidFill>
                <a:srgbClr val="010000"/>
              </a:solidFill>
              <a:latin typeface="Arial" panose="020B0604020202020204" pitchFamily="34" charset="0"/>
              <a:cs typeface="Arial"/>
            </a:rPr>
            <a:pPr algn="l" eaLnBrk="1"/>
            <a:t>© 2025 S&amp;P Global.</a:t>
          </a:fld>
          <a:endParaRPr lang="en-US" sz="700" b="0">
            <a:solidFill>
              <a:srgbClr val="010000"/>
            </a:solidFill>
            <a:latin typeface="Arial" panose="020B0604020202020204" pitchFamily="34" charset="0"/>
            <a:cs typeface="Arial" pitchFamily="34" charset="0"/>
          </a:endParaRPr>
        </a:p>
      </cdr:txBody>
    </cdr:sp>
  </cdr:relSizeAnchor>
  <cdr:relSizeAnchor xmlns:cdr="http://schemas.openxmlformats.org/drawingml/2006/chartDrawing">
    <cdr:from>
      <cdr:x>1.78955E-6</cdr:x>
      <cdr:y>0.24671</cdr:y>
    </cdr:from>
    <cdr:to>
      <cdr:x>0.07158</cdr:x>
      <cdr:y>0.93286</cdr:y>
    </cdr:to>
    <cdr:sp macro="" textlink="">
      <cdr:nvSpPr>
        <cdr:cNvPr id="5" name="txtBoxPrimaryYAxisLabel" hidden="1"/>
        <cdr:cNvSpPr txBox="1"/>
      </cdr:nvSpPr>
      <cdr:spPr>
        <a:xfrm xmlns:a="http://schemas.openxmlformats.org/drawingml/2006/main" rot="16200000">
          <a:off x="-1310119" y="2381668"/>
          <a:ext cx="2980256" cy="360000"/>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vert="horz" wrap="square" lIns="0" tIns="0" rIns="0" bIns="36000" rtlCol="0" anchor="t">
          <a:noAutofit/>
        </a:bodyPr>
        <a:lstStyle xmlns:a="http://schemas.openxmlformats.org/drawingml/2006/main"/>
        <a:p xmlns:a="http://schemas.openxmlformats.org/drawingml/2006/main">
          <a:pPr algn="ctr"/>
          <a:fld id="{E7DB5095-D41E-44A6-8D87-E8267FCA0158}" type="TxLink">
            <a:rPr lang="en-US" sz="1300" b="1" i="0" u="none" strike="noStrike" dirty="0" err="1" smtClean="0">
              <a:solidFill>
                <a:srgbClr val="010000"/>
              </a:solidFill>
              <a:latin typeface="Arial" panose="020B0604020202020204" pitchFamily="34" charset="0"/>
              <a:cs typeface="Arial"/>
            </a:rPr>
            <a:pPr algn="ctr"/>
            <a:t> </a:t>
          </a:fld>
          <a:endParaRPr lang="en-US" sz="1300" b="1" dirty="0" err="1">
            <a:solidFill>
              <a:srgbClr val="010000"/>
            </a:solidFill>
            <a:latin typeface="Arial" panose="020B0604020202020204" pitchFamily="34" charset="0"/>
          </a:endParaRPr>
        </a:p>
      </cdr:txBody>
    </cdr:sp>
  </cdr:relSizeAnchor>
  <cdr:relSizeAnchor xmlns:cdr="http://schemas.openxmlformats.org/drawingml/2006/chartDrawing">
    <cdr:from>
      <cdr:x>0.14858</cdr:x>
      <cdr:y>0.68514</cdr:y>
    </cdr:from>
    <cdr:to>
      <cdr:x>0.99747</cdr:x>
      <cdr:y>0.76802</cdr:y>
    </cdr:to>
    <cdr:sp macro="" textlink="">
      <cdr:nvSpPr>
        <cdr:cNvPr id="7" name="txtBoxPrimaryXAxisLabel" hidden="1"/>
        <cdr:cNvSpPr txBox="1"/>
      </cdr:nvSpPr>
      <cdr:spPr>
        <a:xfrm xmlns:a="http://schemas.openxmlformats.org/drawingml/2006/main">
          <a:off x="747215" y="2975836"/>
          <a:ext cx="4269285" cy="360000"/>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horz" wrap="square" lIns="0" tIns="36000" rIns="0" bIns="0" rtlCol="0" anchor="ctr">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fld id="{CFBB292A-BF93-4E36-89B4-AE17B167A829}" type="TxLink">
            <a:rPr lang="en-US" sz="1300" b="1" i="0" u="none" strike="noStrike" dirty="0" err="1" smtClean="0">
              <a:solidFill>
                <a:srgbClr val="010000"/>
              </a:solidFill>
              <a:latin typeface="Arial" panose="020B0604020202020204" pitchFamily="34" charset="0"/>
              <a:cs typeface="Arial"/>
            </a:rPr>
            <a:pPr algn="ctr"/>
            <a:t> </a:t>
          </a:fld>
          <a:endParaRPr lang="en-US" sz="1300" b="1" dirty="0" err="1">
            <a:solidFill>
              <a:srgbClr val="010000"/>
            </a:solidFill>
            <a:latin typeface="Arial" panose="020B0604020202020204" pitchFamily="34" charset="0"/>
          </a:endParaRPr>
        </a:p>
      </cdr:txBody>
    </cdr:sp>
  </cdr:relSizeAnchor>
  <cdr:relSizeAnchor xmlns:cdr="http://schemas.openxmlformats.org/drawingml/2006/chartDrawing">
    <cdr:from>
      <cdr:x>0</cdr:x>
      <cdr:y>0.06901</cdr:y>
    </cdr:from>
    <cdr:to>
      <cdr:x>1</cdr:x>
      <cdr:y>0.13216</cdr:y>
    </cdr:to>
    <cdr:sp macro="" textlink="">
      <cdr:nvSpPr>
        <cdr:cNvPr id="3" name="txtBoxSubtitle">
          <a:extLst xmlns:a="http://schemas.openxmlformats.org/drawingml/2006/main">
            <a:ext uri="{FF2B5EF4-FFF2-40B4-BE49-F238E27FC236}">
              <a16:creationId xmlns:a16="http://schemas.microsoft.com/office/drawing/2014/main" id="{D42DFA5E-C48D-488D-8D3B-CA1888C7F34D}"/>
            </a:ext>
          </a:extLst>
        </cdr:cNvPr>
        <cdr:cNvSpPr txBox="1"/>
      </cdr:nvSpPr>
      <cdr:spPr>
        <a:xfrm xmlns:a="http://schemas.openxmlformats.org/drawingml/2006/main">
          <a:off x="0" y="299720"/>
          <a:ext cx="5029200" cy="274320"/>
        </a:xfrm>
        <a:prstGeom xmlns:a="http://schemas.openxmlformats.org/drawingml/2006/main" prst="rect">
          <a:avLst/>
        </a:prstGeom>
      </cdr:spPr>
      <cdr:txBody>
        <a:bodyPr xmlns:a="http://schemas.openxmlformats.org/drawingml/2006/main" vertOverflow="clip" vert="horz" lIns="0" tIns="0" rIns="0" bIns="0" rtlCol="0" anchor="t"/>
        <a:lstStyle xmlns:a="http://schemas.openxmlformats.org/drawingml/2006/main"/>
        <a:p xmlns:a="http://schemas.openxmlformats.org/drawingml/2006/main">
          <a:pPr algn="l" eaLnBrk="1"/>
          <a:fld id="{3B5BEC12-A42C-4D02-99A6-DE113C04C723}" type="TxLink">
            <a:rPr lang="en-US" sz="1350" b="0" i="0" u="none" strike="noStrike">
              <a:solidFill>
                <a:srgbClr val="010000"/>
              </a:solidFill>
              <a:latin typeface="Arial" panose="020B0604020202020204" pitchFamily="34" charset="0"/>
              <a:cs typeface="Arial"/>
            </a:rPr>
            <a:pPr algn="l" eaLnBrk="1"/>
            <a:t>Thousand metric tons</a:t>
          </a:fld>
          <a:endParaRPr lang="en-US" sz="1350" b="0">
            <a:solidFill>
              <a:srgbClr val="010000"/>
            </a:solidFill>
            <a:latin typeface="Arial" panose="020B0604020202020204" pitchFamily="34" charset="0"/>
          </a:endParaRPr>
        </a:p>
      </cdr:txBody>
    </cdr:sp>
  </cdr:relSizeAnchor>
  <cdr:relSizeAnchor xmlns:cdr="http://schemas.openxmlformats.org/drawingml/2006/chartDrawing">
    <cdr:from>
      <cdr:x>0</cdr:x>
      <cdr:y>0.57014</cdr:y>
    </cdr:from>
    <cdr:to>
      <cdr:x>1</cdr:x>
      <cdr:y>0.59961</cdr:y>
    </cdr:to>
    <cdr:sp macro="" textlink="">
      <cdr:nvSpPr>
        <cdr:cNvPr id="8" name="txtBoxNotesLine" hidden="1">
          <a:extLst xmlns:a="http://schemas.openxmlformats.org/drawingml/2006/main">
            <a:ext uri="{FF2B5EF4-FFF2-40B4-BE49-F238E27FC236}">
              <a16:creationId xmlns:a16="http://schemas.microsoft.com/office/drawing/2014/main" id="{8DDF693D-D6DF-4331-891E-C82C45989ACB}"/>
            </a:ext>
          </a:extLst>
        </cdr:cNvPr>
        <cdr:cNvSpPr txBox="1"/>
      </cdr:nvSpPr>
      <cdr:spPr>
        <a:xfrm xmlns:a="http://schemas.openxmlformats.org/drawingml/2006/main">
          <a:off x="0" y="2476348"/>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fld id="{9EED5E17-1C25-4593-B4CF-F395BDD51661}" type="TxLink">
            <a:rPr lang="en-US" sz="700" b="0" i="0" u="none" strike="noStrike">
              <a:solidFill>
                <a:srgbClr val="010000"/>
              </a:solidFill>
              <a:latin typeface="Arial" panose="020B0604020202020204" pitchFamily="34" charset="0"/>
              <a:cs typeface="Arial"/>
            </a:rPr>
            <a:pPr algn="l" eaLnBrk="1"/>
            <a:t> </a:t>
          </a:fld>
          <a:endParaRPr lang="en-US" sz="700" b="0">
            <a:solidFill>
              <a:srgbClr val="010000"/>
            </a:solidFill>
            <a:latin typeface="Arial" panose="020B0604020202020204" pitchFamily="34" charset="0"/>
          </a:endParaRPr>
        </a:p>
      </cdr:txBody>
    </cdr:sp>
  </cdr:relSizeAnchor>
  <cdr:relSizeAnchor xmlns:cdr="http://schemas.openxmlformats.org/drawingml/2006/chartDrawing">
    <cdr:from>
      <cdr:x>0</cdr:x>
      <cdr:y>0.52496</cdr:y>
    </cdr:from>
    <cdr:to>
      <cdr:x>1</cdr:x>
      <cdr:y>0.55443</cdr:y>
    </cdr:to>
    <cdr:sp macro="" textlink="">
      <cdr:nvSpPr>
        <cdr:cNvPr id="9" name="txtBoxAcronymLine" hidden="1">
          <a:extLst xmlns:a="http://schemas.openxmlformats.org/drawingml/2006/main">
            <a:ext uri="{FF2B5EF4-FFF2-40B4-BE49-F238E27FC236}">
              <a16:creationId xmlns:a16="http://schemas.microsoft.com/office/drawing/2014/main" id="{3065F4EF-8E33-4468-9F87-41A6C42468FD}"/>
            </a:ext>
          </a:extLst>
        </cdr:cNvPr>
        <cdr:cNvSpPr txBox="1"/>
      </cdr:nvSpPr>
      <cdr:spPr>
        <a:xfrm xmlns:a="http://schemas.openxmlformats.org/drawingml/2006/main">
          <a:off x="0" y="2280113"/>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fld id="{05104A03-0455-4185-A1B3-830B1E6C0582}" type="TxLink">
            <a:rPr lang="en-US" sz="700" b="0" i="0" u="none" strike="noStrike">
              <a:solidFill>
                <a:srgbClr val="010000"/>
              </a:solidFill>
              <a:latin typeface="Arial" panose="020B0604020202020204" pitchFamily="34" charset="0"/>
              <a:cs typeface="Arial"/>
            </a:rPr>
            <a:pPr algn="l" eaLnBrk="1"/>
            <a:t> </a:t>
          </a:fld>
          <a:endParaRPr lang="en-US" sz="700" b="0">
            <a:solidFill>
              <a:srgbClr val="010000"/>
            </a:solidFill>
            <a:latin typeface="Arial" panose="020B0604020202020204" pitchFamily="34" charset="0"/>
          </a:endParaRPr>
        </a:p>
      </cdr:txBody>
    </cdr:sp>
  </cdr:relSizeAnchor>
  <cdr:relSizeAnchor xmlns:cdr="http://schemas.openxmlformats.org/drawingml/2006/chartDrawing">
    <cdr:from>
      <cdr:x>0</cdr:x>
      <cdr:y>0.82386</cdr:y>
    </cdr:from>
    <cdr:to>
      <cdr:x>1</cdr:x>
      <cdr:y>0.85333</cdr:y>
    </cdr:to>
    <cdr:sp macro="" textlink="">
      <cdr:nvSpPr>
        <cdr:cNvPr id="10" name="txtBoxDataCompiledLine" hidden="1">
          <a:extLst xmlns:a="http://schemas.openxmlformats.org/drawingml/2006/main">
            <a:ext uri="{FF2B5EF4-FFF2-40B4-BE49-F238E27FC236}">
              <a16:creationId xmlns:a16="http://schemas.microsoft.com/office/drawing/2014/main" id="{F4E49F70-2BFA-4A60-88AA-DDAE88D9FC5A}"/>
            </a:ext>
          </a:extLst>
        </cdr:cNvPr>
        <cdr:cNvSpPr txBox="1"/>
      </cdr:nvSpPr>
      <cdr:spPr>
        <a:xfrm xmlns:a="http://schemas.openxmlformats.org/drawingml/2006/main">
          <a:off x="0" y="3578352"/>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fld id="{5F308BC9-6061-4DF6-9E9E-97C52E164BCA}" type="TxLink">
            <a:rPr lang="en-US" sz="700" b="0" i="0" u="none" strike="noStrike">
              <a:solidFill>
                <a:srgbClr val="010000"/>
              </a:solidFill>
              <a:latin typeface="Arial" panose="020B0604020202020204" pitchFamily="34" charset="0"/>
              <a:cs typeface="Arial"/>
            </a:rPr>
            <a:pPr algn="l" eaLnBrk="1"/>
            <a:t>Data compiled Mmm. DD, YYYY.</a:t>
          </a:fld>
          <a:endParaRPr lang="en-US" sz="700" b="0">
            <a:solidFill>
              <a:srgbClr val="010000"/>
            </a:solidFill>
            <a:latin typeface="Arial" panose="020B0604020202020204" pitchFamily="34" charset="0"/>
          </a:endParaRPr>
        </a:p>
      </cdr:txBody>
    </cdr:sp>
  </cdr:relSizeAnchor>
  <cdr:relSizeAnchor xmlns:cdr="http://schemas.openxmlformats.org/drawingml/2006/chartDrawing">
    <cdr:from>
      <cdr:x>0.14858</cdr:x>
      <cdr:y>0.22573</cdr:y>
    </cdr:from>
    <cdr:to>
      <cdr:x>0.99747</cdr:x>
      <cdr:y>0.30862</cdr:y>
    </cdr:to>
    <cdr:sp macro="" textlink="">
      <cdr:nvSpPr>
        <cdr:cNvPr id="11" name="txtBoxSecondaryXAxisLabel" hidden="1">
          <a:extLst xmlns:a="http://schemas.openxmlformats.org/drawingml/2006/main">
            <a:ext uri="{FF2B5EF4-FFF2-40B4-BE49-F238E27FC236}">
              <a16:creationId xmlns:a16="http://schemas.microsoft.com/office/drawing/2014/main" id="{E3CFDEC1-2B6F-407C-B1EB-728360D6F68F}"/>
            </a:ext>
          </a:extLst>
        </cdr:cNvPr>
        <cdr:cNvSpPr txBox="1"/>
      </cdr:nvSpPr>
      <cdr:spPr>
        <a:xfrm xmlns:a="http://schemas.openxmlformats.org/drawingml/2006/main">
          <a:off x="747215" y="980440"/>
          <a:ext cx="4269285" cy="360000"/>
        </a:xfrm>
        <a:prstGeom xmlns:a="http://schemas.openxmlformats.org/drawingml/2006/main" prst="rect">
          <a:avLst/>
        </a:prstGeom>
      </cdr:spPr>
      <cdr:txBody>
        <a:bodyPr xmlns:a="http://schemas.openxmlformats.org/drawingml/2006/main" vertOverflow="clip" vert="horz" lIns="0" tIns="0" rIns="0" bIns="36000" rtlCol="0" anchor="ctr"/>
        <a:lstStyle xmlns:a="http://schemas.openxmlformats.org/drawingml/2006/main"/>
        <a:p xmlns:a="http://schemas.openxmlformats.org/drawingml/2006/main">
          <a:pPr algn="ctr"/>
          <a:fld id="{0D39DC47-06A8-42FB-9FF7-3A00D7471E3F}" type="TxLink">
            <a:rPr lang="en-US" sz="1300" b="1" i="0" u="none" strike="noStrike">
              <a:solidFill>
                <a:srgbClr val="010000"/>
              </a:solidFill>
              <a:latin typeface="Arial" panose="020B0604020202020204" pitchFamily="34" charset="0"/>
              <a:cs typeface="Arial"/>
            </a:rPr>
            <a:pPr algn="ctr"/>
            <a:t> </a:t>
          </a:fld>
          <a:endParaRPr lang="en-US" sz="1300" b="1">
            <a:solidFill>
              <a:srgbClr val="010000"/>
            </a:solidFill>
            <a:latin typeface="Arial" panose="020B0604020202020204" pitchFamily="34" charset="0"/>
          </a:endParaRPr>
        </a:p>
      </cdr:txBody>
    </cdr:sp>
  </cdr:relSizeAnchor>
  <cdr:relSizeAnchor xmlns:cdr="http://schemas.openxmlformats.org/drawingml/2006/chartDrawing">
    <cdr:from>
      <cdr:x>0.92842</cdr:x>
      <cdr:y>0.24671</cdr:y>
    </cdr:from>
    <cdr:to>
      <cdr:x>1</cdr:x>
      <cdr:y>0.93286</cdr:y>
    </cdr:to>
    <cdr:sp macro="" textlink="">
      <cdr:nvSpPr>
        <cdr:cNvPr id="12" name="txtBoxSecondaryYAxisLabel" hidden="1">
          <a:extLst xmlns:a="http://schemas.openxmlformats.org/drawingml/2006/main">
            <a:ext uri="{FF2B5EF4-FFF2-40B4-BE49-F238E27FC236}">
              <a16:creationId xmlns:a16="http://schemas.microsoft.com/office/drawing/2014/main" id="{82007AE2-9B77-4FC7-A487-831765B4304B}"/>
            </a:ext>
          </a:extLst>
        </cdr:cNvPr>
        <cdr:cNvSpPr txBox="1"/>
      </cdr:nvSpPr>
      <cdr:spPr>
        <a:xfrm xmlns:a="http://schemas.openxmlformats.org/drawingml/2006/main" rot="16200000">
          <a:off x="3359072" y="2381668"/>
          <a:ext cx="2980256" cy="360000"/>
        </a:xfrm>
        <a:prstGeom xmlns:a="http://schemas.openxmlformats.org/drawingml/2006/main" prst="rect">
          <a:avLst/>
        </a:prstGeom>
      </cdr:spPr>
      <cdr:txBody>
        <a:bodyPr xmlns:a="http://schemas.openxmlformats.org/drawingml/2006/main" vertOverflow="clip" vert="horz" lIns="0" tIns="36000" rIns="0" bIns="0" rtlCol="0" anchor="b"/>
        <a:lstStyle xmlns:a="http://schemas.openxmlformats.org/drawingml/2006/main"/>
        <a:p xmlns:a="http://schemas.openxmlformats.org/drawingml/2006/main">
          <a:pPr algn="ctr"/>
          <a:fld id="{1D88A37F-2B74-4C6C-BA1F-D27CEE693DA8}" type="TxLink">
            <a:rPr lang="en-US" sz="1300" b="1" i="0" u="none" strike="noStrike">
              <a:solidFill>
                <a:srgbClr val="010000"/>
              </a:solidFill>
              <a:latin typeface="Arial" panose="020B0604020202020204" pitchFamily="34" charset="0"/>
              <a:cs typeface="Arial"/>
            </a:rPr>
            <a:pPr algn="ctr"/>
            <a:t> </a:t>
          </a:fld>
          <a:endParaRPr lang="en-US" sz="1300" b="1">
            <a:solidFill>
              <a:srgbClr val="010000"/>
            </a:solidFill>
            <a:latin typeface="Arial" panose="020B0604020202020204" pitchFamily="34" charset="0"/>
          </a:endParaRPr>
        </a:p>
      </cdr:txBody>
    </cdr:sp>
  </cdr:relSizeAnchor>
</c:userShapes>
</file>

<file path=ppt/drawings/drawing6.xml><?xml version="1.0" encoding="utf-8"?>
<c:userShapes xmlns:c="http://schemas.openxmlformats.org/drawingml/2006/chart">
  <cdr:relSizeAnchor xmlns:cdr="http://schemas.openxmlformats.org/drawingml/2006/chartDrawing">
    <cdr:from>
      <cdr:x>0</cdr:x>
      <cdr:y>0</cdr:y>
    </cdr:from>
    <cdr:to>
      <cdr:x>1</cdr:x>
      <cdr:y>0.11368</cdr:y>
    </cdr:to>
    <cdr:sp macro="" textlink="">
      <cdr:nvSpPr>
        <cdr:cNvPr id="2" name="txtboxChartTitle"/>
        <cdr:cNvSpPr txBox="1"/>
      </cdr:nvSpPr>
      <cdr:spPr>
        <a:xfrm xmlns:a="http://schemas.openxmlformats.org/drawingml/2006/main">
          <a:off x="0" y="0"/>
          <a:ext cx="5029200" cy="493776"/>
        </a:xfrm>
        <a:prstGeom xmlns:a="http://schemas.openxmlformats.org/drawingml/2006/main" prst="rect">
          <a:avLst/>
        </a:prstGeom>
        <a:noFill xmlns:a="http://schemas.openxmlformats.org/drawingml/2006/main"/>
        <a:ln xmlns:a="http://schemas.openxmlformats.org/drawingml/2006/main" w="9525" cmpd="sng">
          <a:noFill/>
          <a:prstDash val="solid"/>
          <a:headEnd type="none" w="med" len="med"/>
          <a:tailEnd type="triangle" w="med" len="med"/>
        </a:ln>
        <a:extLst xmlns:a="http://schemas.openxmlformats.org/drawingml/2006/main">
          <a:ext uri="{909E8E84-426E-40DD-AFC4-6F175D3DCCD1}">
            <a14:hiddenFill xmlns:a14="http://schemas.microsoft.com/office/drawing/2010/main">
              <a:solidFill>
                <a:srgbClr val="7F8080"/>
              </a:solidFill>
            </a14:hiddenFill>
          </a:ext>
        </a:extLst>
      </cdr:spPr>
      <cdr:txBody>
        <a:bodyPr xmlns:a="http://schemas.openxmlformats.org/drawingml/2006/main" wrap="square" lIns="0" tIns="0" rIns="0" bIns="0" rtlCol="0" anchor="t" anchorCtr="0"/>
        <a:lstStyle xmlns:a="http://schemas.openxmlformats.org/drawingml/2006/main"/>
        <a:p xmlns:a="http://schemas.openxmlformats.org/drawingml/2006/main">
          <a:pPr algn="l" eaLnBrk="1"/>
          <a:fld id="{83A400A9-A7ED-4DCF-8824-7C23E642A8D1}" type="TxLink">
            <a:rPr lang="en-US" sz="1600" b="1" i="0" u="none" strike="noStrike">
              <a:solidFill>
                <a:srgbClr val="010000"/>
              </a:solidFill>
              <a:latin typeface="Arial" panose="020B0604020202020204" pitchFamily="34" charset="0"/>
              <a:cs typeface="Arial"/>
            </a:rPr>
            <a:pPr algn="l" eaLnBrk="1"/>
            <a:t>South Africa and Namibia waterborne LPG liftings by source</a:t>
          </a:fld>
          <a:endParaRPr lang="en-US" sz="1600" b="1" i="0" u="none" strike="noStrike">
            <a:solidFill>
              <a:srgbClr val="010000"/>
            </a:solidFill>
            <a:latin typeface="Arial" panose="020B0604020202020204" pitchFamily="34" charset="0"/>
            <a:cs typeface="Arial" pitchFamily="34" charset="0"/>
          </a:endParaRPr>
        </a:p>
      </cdr:txBody>
    </cdr:sp>
  </cdr:relSizeAnchor>
  <cdr:relSizeAnchor xmlns:cdr="http://schemas.openxmlformats.org/drawingml/2006/chartDrawing">
    <cdr:from>
      <cdr:x>0</cdr:x>
      <cdr:y>0.82409</cdr:y>
    </cdr:from>
    <cdr:to>
      <cdr:x>1</cdr:x>
      <cdr:y>0.85356</cdr:y>
    </cdr:to>
    <cdr:sp macro="" textlink="">
      <cdr:nvSpPr>
        <cdr:cNvPr id="6" name="txtBoxSourceLine" hidden="1"/>
        <cdr:cNvSpPr txBox="1"/>
      </cdr:nvSpPr>
      <cdr:spPr>
        <a:xfrm xmlns:a="http://schemas.openxmlformats.org/drawingml/2006/main">
          <a:off x="0" y="3579354"/>
          <a:ext cx="5029200" cy="128016"/>
        </a:xfrm>
        <a:prstGeom xmlns:a="http://schemas.openxmlformats.org/drawingml/2006/main" prst="rect">
          <a:avLst/>
        </a:prstGeom>
        <a:ln xmlns:a="http://schemas.openxmlformats.org/drawingml/2006/main" w="9525" cmpd="sng">
          <a:noFill/>
          <a:prstDash val="solid"/>
          <a:headEnd type="none" w="med" len="med"/>
          <a:tailEnd type="triangle" w="med" len="med"/>
        </a:ln>
      </cdr:spPr>
      <cdr:txBody>
        <a:bodyPr xmlns:a="http://schemas.openxmlformats.org/drawingml/2006/main" vertOverflow="clip" wrap="square" lIns="0" tIns="0" rIns="0" bIns="0" rtlCol="0" anchor="b"/>
        <a:lstStyle xmlns:a="http://schemas.openxmlformats.org/drawingml/2006/main"/>
        <a:p xmlns:a="http://schemas.openxmlformats.org/drawingml/2006/main">
          <a:pPr algn="l" eaLnBrk="1"/>
          <a:fld id="{C6EB3BF9-369E-45C1-9A38-054E0C643F5A}" type="TxLink">
            <a:rPr lang="en-US" sz="700" b="0" i="0" u="none" strike="noStrike">
              <a:solidFill>
                <a:srgbClr val="010000"/>
              </a:solidFill>
              <a:latin typeface="Arial" panose="020B0604020202020204" pitchFamily="34" charset="0"/>
              <a:cs typeface="Arial"/>
            </a:rPr>
            <a:pPr algn="l" eaLnBrk="1"/>
            <a:t>Source: S&amp;P Global Commodity Insights.</a:t>
          </a:fld>
          <a:endParaRPr lang="en-US" sz="700" b="0">
            <a:solidFill>
              <a:srgbClr val="010000"/>
            </a:solidFill>
            <a:latin typeface="Arial" panose="020B0604020202020204" pitchFamily="34" charset="0"/>
            <a:cs typeface="Arial" pitchFamily="34" charset="0"/>
          </a:endParaRPr>
        </a:p>
      </cdr:txBody>
    </cdr:sp>
  </cdr:relSizeAnchor>
  <cdr:relSizeAnchor xmlns:cdr="http://schemas.openxmlformats.org/drawingml/2006/chartDrawing">
    <cdr:from>
      <cdr:x>0</cdr:x>
      <cdr:y>0.85357</cdr:y>
    </cdr:from>
    <cdr:to>
      <cdr:x>1</cdr:x>
      <cdr:y>0.88304</cdr:y>
    </cdr:to>
    <cdr:sp macro="" textlink="">
      <cdr:nvSpPr>
        <cdr:cNvPr id="4" name="txtboxCopyrightLine" hidden="1"/>
        <cdr:cNvSpPr txBox="1"/>
      </cdr:nvSpPr>
      <cdr:spPr>
        <a:xfrm xmlns:a="http://schemas.openxmlformats.org/drawingml/2006/main">
          <a:off x="0" y="3707397"/>
          <a:ext cx="5029200" cy="128016"/>
        </a:xfrm>
        <a:prstGeom xmlns:a="http://schemas.openxmlformats.org/drawingml/2006/main" prst="rect">
          <a:avLst/>
        </a:prstGeom>
        <a:ln xmlns:a="http://schemas.openxmlformats.org/drawingml/2006/main" w="9525" cmpd="sng">
          <a:noFill/>
          <a:prstDash val="solid"/>
          <a:headEnd type="none" w="med" len="med"/>
          <a:tailEnd type="triangle" w="med" len="med"/>
        </a:ln>
      </cdr:spPr>
      <cdr:txBody>
        <a:bodyPr xmlns:a="http://schemas.openxmlformats.org/drawingml/2006/main" wrap="square" lIns="0" tIns="0" rIns="0" bIns="0" rtlCol="0" anchor="b"/>
        <a:lstStyle xmlns:a="http://schemas.openxmlformats.org/drawingml/2006/main">
          <a:lvl1pPr marL="0" indent="0">
            <a:defRPr sz="1100">
              <a:latin typeface="Tahoma"/>
            </a:defRPr>
          </a:lvl1pPr>
          <a:lvl2pPr marL="457200" indent="0">
            <a:defRPr sz="1100">
              <a:latin typeface="Tahoma"/>
            </a:defRPr>
          </a:lvl2pPr>
          <a:lvl3pPr marL="914400" indent="0">
            <a:defRPr sz="1100">
              <a:latin typeface="Tahoma"/>
            </a:defRPr>
          </a:lvl3pPr>
          <a:lvl4pPr marL="1371600" indent="0">
            <a:defRPr sz="1100">
              <a:latin typeface="Tahoma"/>
            </a:defRPr>
          </a:lvl4pPr>
          <a:lvl5pPr marL="1828800" indent="0">
            <a:defRPr sz="1100">
              <a:latin typeface="Tahoma"/>
            </a:defRPr>
          </a:lvl5pPr>
          <a:lvl6pPr marL="2286000" indent="0">
            <a:defRPr sz="1100">
              <a:latin typeface="Tahoma"/>
            </a:defRPr>
          </a:lvl6pPr>
          <a:lvl7pPr marL="2743200" indent="0">
            <a:defRPr sz="1100">
              <a:latin typeface="Tahoma"/>
            </a:defRPr>
          </a:lvl7pPr>
          <a:lvl8pPr marL="3200400" indent="0">
            <a:defRPr sz="1100">
              <a:latin typeface="Tahoma"/>
            </a:defRPr>
          </a:lvl8pPr>
          <a:lvl9pPr marL="3657600" indent="0">
            <a:defRPr sz="1100">
              <a:latin typeface="Tahoma"/>
            </a:defRPr>
          </a:lvl9pPr>
        </a:lstStyle>
        <a:p xmlns:a="http://schemas.openxmlformats.org/drawingml/2006/main">
          <a:pPr algn="l" eaLnBrk="1"/>
          <a:fld id="{01173BDD-DD15-45D5-ACB2-10AB0D255DC4}" type="TxLink">
            <a:rPr lang="en-US" sz="700" b="0" i="0" u="none" strike="noStrike">
              <a:solidFill>
                <a:srgbClr val="010000"/>
              </a:solidFill>
              <a:latin typeface="Arial" panose="020B0604020202020204" pitchFamily="34" charset="0"/>
              <a:cs typeface="Arial"/>
            </a:rPr>
            <a:pPr algn="l" eaLnBrk="1"/>
            <a:t>© 2025 S&amp;P Global.</a:t>
          </a:fld>
          <a:endParaRPr lang="en-US" sz="700" b="0">
            <a:solidFill>
              <a:srgbClr val="010000"/>
            </a:solidFill>
            <a:latin typeface="Arial" panose="020B0604020202020204" pitchFamily="34" charset="0"/>
            <a:cs typeface="Arial" pitchFamily="34" charset="0"/>
          </a:endParaRPr>
        </a:p>
      </cdr:txBody>
    </cdr:sp>
  </cdr:relSizeAnchor>
  <cdr:relSizeAnchor xmlns:cdr="http://schemas.openxmlformats.org/drawingml/2006/chartDrawing">
    <cdr:from>
      <cdr:x>1.78955E-6</cdr:x>
      <cdr:y>0.29723</cdr:y>
    </cdr:from>
    <cdr:to>
      <cdr:x>0.07158</cdr:x>
      <cdr:y>0.93286</cdr:y>
    </cdr:to>
    <cdr:sp macro="" textlink="">
      <cdr:nvSpPr>
        <cdr:cNvPr id="5" name="txtBoxPrimaryYAxisLabel" hidden="1"/>
        <cdr:cNvSpPr txBox="1"/>
      </cdr:nvSpPr>
      <cdr:spPr>
        <a:xfrm xmlns:a="http://schemas.openxmlformats.org/drawingml/2006/main" rot="16200000">
          <a:off x="-1200391" y="2491396"/>
          <a:ext cx="2760800" cy="360000"/>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vert="horz" wrap="square" lIns="0" tIns="0" rIns="0" bIns="36000" rtlCol="0" anchor="t">
          <a:noAutofit/>
        </a:bodyPr>
        <a:lstStyle xmlns:a="http://schemas.openxmlformats.org/drawingml/2006/main"/>
        <a:p xmlns:a="http://schemas.openxmlformats.org/drawingml/2006/main">
          <a:pPr algn="ctr"/>
          <a:fld id="{E7DB5095-D41E-44A6-8D87-E8267FCA0158}" type="TxLink">
            <a:rPr lang="en-US" sz="1300" b="1" i="0" u="none" strike="noStrike" dirty="0" err="1" smtClean="0">
              <a:solidFill>
                <a:srgbClr val="010000"/>
              </a:solidFill>
              <a:latin typeface="Arial" panose="020B0604020202020204" pitchFamily="34" charset="0"/>
              <a:cs typeface="Arial"/>
            </a:rPr>
            <a:pPr algn="ctr"/>
            <a:t> </a:t>
          </a:fld>
          <a:endParaRPr lang="en-US" sz="1300" b="1" dirty="0" err="1">
            <a:solidFill>
              <a:srgbClr val="010000"/>
            </a:solidFill>
            <a:latin typeface="Arial" panose="020B0604020202020204" pitchFamily="34" charset="0"/>
          </a:endParaRPr>
        </a:p>
      </cdr:txBody>
    </cdr:sp>
  </cdr:relSizeAnchor>
  <cdr:relSizeAnchor xmlns:cdr="http://schemas.openxmlformats.org/drawingml/2006/chartDrawing">
    <cdr:from>
      <cdr:x>0.14858</cdr:x>
      <cdr:y>0.68514</cdr:y>
    </cdr:from>
    <cdr:to>
      <cdr:x>0.99747</cdr:x>
      <cdr:y>0.76802</cdr:y>
    </cdr:to>
    <cdr:sp macro="" textlink="">
      <cdr:nvSpPr>
        <cdr:cNvPr id="7" name="txtBoxPrimaryXAxisLabel" hidden="1"/>
        <cdr:cNvSpPr txBox="1"/>
      </cdr:nvSpPr>
      <cdr:spPr>
        <a:xfrm xmlns:a="http://schemas.openxmlformats.org/drawingml/2006/main">
          <a:off x="747215" y="2975836"/>
          <a:ext cx="4269285" cy="360000"/>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horz" wrap="square" lIns="0" tIns="36000" rIns="0" bIns="0" rtlCol="0" anchor="ctr">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fld id="{CFBB292A-BF93-4E36-89B4-AE17B167A829}" type="TxLink">
            <a:rPr lang="en-US" sz="1300" b="1" i="0" u="none" strike="noStrike" dirty="0" err="1" smtClean="0">
              <a:solidFill>
                <a:srgbClr val="010000"/>
              </a:solidFill>
              <a:latin typeface="Arial" panose="020B0604020202020204" pitchFamily="34" charset="0"/>
              <a:cs typeface="Arial"/>
            </a:rPr>
            <a:pPr algn="ctr"/>
            <a:t> </a:t>
          </a:fld>
          <a:endParaRPr lang="en-US" sz="1300" b="1" dirty="0" err="1">
            <a:solidFill>
              <a:srgbClr val="010000"/>
            </a:solidFill>
            <a:latin typeface="Arial" panose="020B0604020202020204" pitchFamily="34" charset="0"/>
          </a:endParaRPr>
        </a:p>
      </cdr:txBody>
    </cdr:sp>
  </cdr:relSizeAnchor>
  <cdr:relSizeAnchor xmlns:cdr="http://schemas.openxmlformats.org/drawingml/2006/chartDrawing">
    <cdr:from>
      <cdr:x>0</cdr:x>
      <cdr:y>0.11953</cdr:y>
    </cdr:from>
    <cdr:to>
      <cdr:x>1</cdr:x>
      <cdr:y>0.18269</cdr:y>
    </cdr:to>
    <cdr:sp macro="" textlink="">
      <cdr:nvSpPr>
        <cdr:cNvPr id="3" name="txtBoxSubtitle">
          <a:extLst xmlns:a="http://schemas.openxmlformats.org/drawingml/2006/main">
            <a:ext uri="{FF2B5EF4-FFF2-40B4-BE49-F238E27FC236}">
              <a16:creationId xmlns:a16="http://schemas.microsoft.com/office/drawing/2014/main" id="{D42DFA5E-C48D-488D-8D3B-CA1888C7F34D}"/>
            </a:ext>
          </a:extLst>
        </cdr:cNvPr>
        <cdr:cNvSpPr txBox="1"/>
      </cdr:nvSpPr>
      <cdr:spPr>
        <a:xfrm xmlns:a="http://schemas.openxmlformats.org/drawingml/2006/main">
          <a:off x="0" y="519176"/>
          <a:ext cx="5029200" cy="274320"/>
        </a:xfrm>
        <a:prstGeom xmlns:a="http://schemas.openxmlformats.org/drawingml/2006/main" prst="rect">
          <a:avLst/>
        </a:prstGeom>
      </cdr:spPr>
      <cdr:txBody>
        <a:bodyPr xmlns:a="http://schemas.openxmlformats.org/drawingml/2006/main" vertOverflow="clip" vert="horz" lIns="0" tIns="0" rIns="0" bIns="0" rtlCol="0" anchor="t"/>
        <a:lstStyle xmlns:a="http://schemas.openxmlformats.org/drawingml/2006/main"/>
        <a:p xmlns:a="http://schemas.openxmlformats.org/drawingml/2006/main">
          <a:pPr algn="l" eaLnBrk="1"/>
          <a:fld id="{3B5BEC12-A42C-4D02-99A6-DE113C04C723}" type="TxLink">
            <a:rPr lang="en-US" sz="1350" b="0" i="0" u="none" strike="noStrike">
              <a:solidFill>
                <a:srgbClr val="010000"/>
              </a:solidFill>
              <a:latin typeface="Arial" panose="020B0604020202020204" pitchFamily="34" charset="0"/>
              <a:cs typeface="Arial"/>
            </a:rPr>
            <a:pPr algn="l" eaLnBrk="1"/>
            <a:t>Thousand metric tons</a:t>
          </a:fld>
          <a:endParaRPr lang="en-US" sz="1350" b="0">
            <a:solidFill>
              <a:srgbClr val="010000"/>
            </a:solidFill>
            <a:latin typeface="Arial" panose="020B0604020202020204" pitchFamily="34" charset="0"/>
          </a:endParaRPr>
        </a:p>
      </cdr:txBody>
    </cdr:sp>
  </cdr:relSizeAnchor>
  <cdr:relSizeAnchor xmlns:cdr="http://schemas.openxmlformats.org/drawingml/2006/chartDrawing">
    <cdr:from>
      <cdr:x>0</cdr:x>
      <cdr:y>0.5409</cdr:y>
    </cdr:from>
    <cdr:to>
      <cdr:x>1</cdr:x>
      <cdr:y>0.57037</cdr:y>
    </cdr:to>
    <cdr:sp macro="" textlink="">
      <cdr:nvSpPr>
        <cdr:cNvPr id="8" name="txtBoxNotesLine" hidden="1">
          <a:extLst xmlns:a="http://schemas.openxmlformats.org/drawingml/2006/main">
            <a:ext uri="{FF2B5EF4-FFF2-40B4-BE49-F238E27FC236}">
              <a16:creationId xmlns:a16="http://schemas.microsoft.com/office/drawing/2014/main" id="{8DDF693D-D6DF-4331-891E-C82C45989ACB}"/>
            </a:ext>
          </a:extLst>
        </cdr:cNvPr>
        <cdr:cNvSpPr txBox="1"/>
      </cdr:nvSpPr>
      <cdr:spPr>
        <a:xfrm xmlns:a="http://schemas.openxmlformats.org/drawingml/2006/main">
          <a:off x="0" y="2349346"/>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fld id="{9EED5E17-1C25-4593-B4CF-F395BDD51661}" type="TxLink">
            <a:rPr lang="en-US" sz="700" b="0" i="0" u="none" strike="noStrike">
              <a:solidFill>
                <a:srgbClr val="010000"/>
              </a:solidFill>
              <a:latin typeface="Arial" panose="020B0604020202020204" pitchFamily="34" charset="0"/>
              <a:cs typeface="Arial"/>
            </a:rPr>
            <a:pPr algn="l" eaLnBrk="1"/>
            <a:t> </a:t>
          </a:fld>
          <a:endParaRPr lang="en-US" sz="700" b="0">
            <a:solidFill>
              <a:srgbClr val="010000"/>
            </a:solidFill>
            <a:latin typeface="Arial" panose="020B0604020202020204" pitchFamily="34" charset="0"/>
          </a:endParaRPr>
        </a:p>
      </cdr:txBody>
    </cdr:sp>
  </cdr:relSizeAnchor>
  <cdr:relSizeAnchor xmlns:cdr="http://schemas.openxmlformats.org/drawingml/2006/chartDrawing">
    <cdr:from>
      <cdr:x>0</cdr:x>
      <cdr:y>0.49572</cdr:y>
    </cdr:from>
    <cdr:to>
      <cdr:x>1</cdr:x>
      <cdr:y>0.52519</cdr:y>
    </cdr:to>
    <cdr:sp macro="" textlink="">
      <cdr:nvSpPr>
        <cdr:cNvPr id="9" name="txtBoxAcronymLine" hidden="1">
          <a:extLst xmlns:a="http://schemas.openxmlformats.org/drawingml/2006/main">
            <a:ext uri="{FF2B5EF4-FFF2-40B4-BE49-F238E27FC236}">
              <a16:creationId xmlns:a16="http://schemas.microsoft.com/office/drawing/2014/main" id="{3065F4EF-8E33-4468-9F87-41A6C42468FD}"/>
            </a:ext>
          </a:extLst>
        </cdr:cNvPr>
        <cdr:cNvSpPr txBox="1"/>
      </cdr:nvSpPr>
      <cdr:spPr>
        <a:xfrm xmlns:a="http://schemas.openxmlformats.org/drawingml/2006/main">
          <a:off x="0" y="2153111"/>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fld id="{05104A03-0455-4185-A1B3-830B1E6C0582}" type="TxLink">
            <a:rPr lang="en-US" sz="700" b="0" i="0" u="none" strike="noStrike">
              <a:solidFill>
                <a:srgbClr val="010000"/>
              </a:solidFill>
              <a:latin typeface="Arial" panose="020B0604020202020204" pitchFamily="34" charset="0"/>
              <a:cs typeface="Arial"/>
            </a:rPr>
            <a:pPr algn="l" eaLnBrk="1"/>
            <a:t> </a:t>
          </a:fld>
          <a:endParaRPr lang="en-US" sz="700" b="0">
            <a:solidFill>
              <a:srgbClr val="010000"/>
            </a:solidFill>
            <a:latin typeface="Arial" panose="020B0604020202020204" pitchFamily="34" charset="0"/>
          </a:endParaRPr>
        </a:p>
      </cdr:txBody>
    </cdr:sp>
  </cdr:relSizeAnchor>
  <cdr:relSizeAnchor xmlns:cdr="http://schemas.openxmlformats.org/drawingml/2006/chartDrawing">
    <cdr:from>
      <cdr:x>0</cdr:x>
      <cdr:y>0.79462</cdr:y>
    </cdr:from>
    <cdr:to>
      <cdr:x>1</cdr:x>
      <cdr:y>0.82409</cdr:y>
    </cdr:to>
    <cdr:sp macro="" textlink="">
      <cdr:nvSpPr>
        <cdr:cNvPr id="10" name="txtBoxDataCompiledLine" hidden="1">
          <a:extLst xmlns:a="http://schemas.openxmlformats.org/drawingml/2006/main">
            <a:ext uri="{FF2B5EF4-FFF2-40B4-BE49-F238E27FC236}">
              <a16:creationId xmlns:a16="http://schemas.microsoft.com/office/drawing/2014/main" id="{F4E49F70-2BFA-4A60-88AA-DDAE88D9FC5A}"/>
            </a:ext>
          </a:extLst>
        </cdr:cNvPr>
        <cdr:cNvSpPr txBox="1"/>
      </cdr:nvSpPr>
      <cdr:spPr>
        <a:xfrm xmlns:a="http://schemas.openxmlformats.org/drawingml/2006/main">
          <a:off x="0" y="3451354"/>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fld id="{5F308BC9-6061-4DF6-9E9E-97C52E164BCA}" type="TxLink">
            <a:rPr lang="en-US" sz="700" b="0" i="0" u="none" strike="noStrike">
              <a:solidFill>
                <a:srgbClr val="010000"/>
              </a:solidFill>
              <a:latin typeface="Arial" panose="020B0604020202020204" pitchFamily="34" charset="0"/>
              <a:cs typeface="Arial"/>
            </a:rPr>
            <a:pPr algn="l" eaLnBrk="1"/>
            <a:t>Data compiled Mmm. DD, YYYY.</a:t>
          </a:fld>
          <a:endParaRPr lang="en-US" sz="700" b="0">
            <a:solidFill>
              <a:srgbClr val="010000"/>
            </a:solidFill>
            <a:latin typeface="Arial" panose="020B0604020202020204" pitchFamily="34" charset="0"/>
          </a:endParaRPr>
        </a:p>
      </cdr:txBody>
    </cdr:sp>
  </cdr:relSizeAnchor>
  <cdr:relSizeAnchor xmlns:cdr="http://schemas.openxmlformats.org/drawingml/2006/chartDrawing">
    <cdr:from>
      <cdr:x>0.14858</cdr:x>
      <cdr:y>0.27626</cdr:y>
    </cdr:from>
    <cdr:to>
      <cdr:x>0.99747</cdr:x>
      <cdr:y>0.35914</cdr:y>
    </cdr:to>
    <cdr:sp macro="" textlink="">
      <cdr:nvSpPr>
        <cdr:cNvPr id="11" name="txtBoxSecondaryXAxisLabel" hidden="1">
          <a:extLst xmlns:a="http://schemas.openxmlformats.org/drawingml/2006/main">
            <a:ext uri="{FF2B5EF4-FFF2-40B4-BE49-F238E27FC236}">
              <a16:creationId xmlns:a16="http://schemas.microsoft.com/office/drawing/2014/main" id="{E3CFDEC1-2B6F-407C-B1EB-728360D6F68F}"/>
            </a:ext>
          </a:extLst>
        </cdr:cNvPr>
        <cdr:cNvSpPr txBox="1"/>
      </cdr:nvSpPr>
      <cdr:spPr>
        <a:xfrm xmlns:a="http://schemas.openxmlformats.org/drawingml/2006/main">
          <a:off x="747215" y="1199896"/>
          <a:ext cx="4269285" cy="360000"/>
        </a:xfrm>
        <a:prstGeom xmlns:a="http://schemas.openxmlformats.org/drawingml/2006/main" prst="rect">
          <a:avLst/>
        </a:prstGeom>
      </cdr:spPr>
      <cdr:txBody>
        <a:bodyPr xmlns:a="http://schemas.openxmlformats.org/drawingml/2006/main" vertOverflow="clip" vert="horz" lIns="0" tIns="0" rIns="0" bIns="36000" rtlCol="0" anchor="ctr"/>
        <a:lstStyle xmlns:a="http://schemas.openxmlformats.org/drawingml/2006/main"/>
        <a:p xmlns:a="http://schemas.openxmlformats.org/drawingml/2006/main">
          <a:pPr algn="ctr"/>
          <a:fld id="{0D39DC47-06A8-42FB-9FF7-3A00D7471E3F}" type="TxLink">
            <a:rPr lang="en-US" sz="1300" b="1" i="0" u="none" strike="noStrike">
              <a:solidFill>
                <a:srgbClr val="010000"/>
              </a:solidFill>
              <a:latin typeface="Arial" panose="020B0604020202020204" pitchFamily="34" charset="0"/>
              <a:cs typeface="Arial"/>
            </a:rPr>
            <a:pPr algn="ctr"/>
            <a:t> </a:t>
          </a:fld>
          <a:endParaRPr lang="en-US" sz="1300" b="1">
            <a:solidFill>
              <a:srgbClr val="010000"/>
            </a:solidFill>
            <a:latin typeface="Arial" panose="020B0604020202020204" pitchFamily="34" charset="0"/>
          </a:endParaRPr>
        </a:p>
      </cdr:txBody>
    </cdr:sp>
  </cdr:relSizeAnchor>
  <cdr:relSizeAnchor xmlns:cdr="http://schemas.openxmlformats.org/drawingml/2006/chartDrawing">
    <cdr:from>
      <cdr:x>0.92842</cdr:x>
      <cdr:y>0.29723</cdr:y>
    </cdr:from>
    <cdr:to>
      <cdr:x>1</cdr:x>
      <cdr:y>0.93286</cdr:y>
    </cdr:to>
    <cdr:sp macro="" textlink="">
      <cdr:nvSpPr>
        <cdr:cNvPr id="12" name="txtBoxSecondaryYAxisLabel" hidden="1">
          <a:extLst xmlns:a="http://schemas.openxmlformats.org/drawingml/2006/main">
            <a:ext uri="{FF2B5EF4-FFF2-40B4-BE49-F238E27FC236}">
              <a16:creationId xmlns:a16="http://schemas.microsoft.com/office/drawing/2014/main" id="{82007AE2-9B77-4FC7-A487-831765B4304B}"/>
            </a:ext>
          </a:extLst>
        </cdr:cNvPr>
        <cdr:cNvSpPr txBox="1"/>
      </cdr:nvSpPr>
      <cdr:spPr>
        <a:xfrm xmlns:a="http://schemas.openxmlformats.org/drawingml/2006/main" rot="16200000">
          <a:off x="3468800" y="2491396"/>
          <a:ext cx="2760800" cy="360000"/>
        </a:xfrm>
        <a:prstGeom xmlns:a="http://schemas.openxmlformats.org/drawingml/2006/main" prst="rect">
          <a:avLst/>
        </a:prstGeom>
      </cdr:spPr>
      <cdr:txBody>
        <a:bodyPr xmlns:a="http://schemas.openxmlformats.org/drawingml/2006/main" vertOverflow="clip" vert="horz" lIns="0" tIns="36000" rIns="0" bIns="0" rtlCol="0" anchor="b"/>
        <a:lstStyle xmlns:a="http://schemas.openxmlformats.org/drawingml/2006/main"/>
        <a:p xmlns:a="http://schemas.openxmlformats.org/drawingml/2006/main">
          <a:pPr algn="ctr"/>
          <a:fld id="{1D88A37F-2B74-4C6C-BA1F-D27CEE693DA8}" type="TxLink">
            <a:rPr lang="en-US" sz="1300" b="1" i="0" u="none" strike="noStrike">
              <a:solidFill>
                <a:srgbClr val="010000"/>
              </a:solidFill>
              <a:latin typeface="Arial" panose="020B0604020202020204" pitchFamily="34" charset="0"/>
              <a:cs typeface="Arial"/>
            </a:rPr>
            <a:pPr algn="ctr"/>
            <a:t> </a:t>
          </a:fld>
          <a:endParaRPr lang="en-US" sz="1300" b="1">
            <a:solidFill>
              <a:srgbClr val="010000"/>
            </a:solidFill>
            <a:latin typeface="Arial" panose="020B0604020202020204" pitchFamily="34" charset="0"/>
          </a:endParaRPr>
        </a:p>
      </cdr:txBody>
    </cdr:sp>
  </cdr:relSizeAnchor>
</c:userShapes>
</file>

<file path=ppt/drawings/drawing7.xml><?xml version="1.0" encoding="utf-8"?>
<c:userShapes xmlns:c="http://schemas.openxmlformats.org/drawingml/2006/chart">
  <cdr:relSizeAnchor xmlns:cdr="http://schemas.openxmlformats.org/drawingml/2006/chartDrawing">
    <cdr:from>
      <cdr:x>0</cdr:x>
      <cdr:y>0</cdr:y>
    </cdr:from>
    <cdr:to>
      <cdr:x>1</cdr:x>
      <cdr:y>0.11368</cdr:y>
    </cdr:to>
    <cdr:sp macro="" textlink="">
      <cdr:nvSpPr>
        <cdr:cNvPr id="2" name="txtboxChartTitle"/>
        <cdr:cNvSpPr txBox="1"/>
      </cdr:nvSpPr>
      <cdr:spPr>
        <a:xfrm xmlns:a="http://schemas.openxmlformats.org/drawingml/2006/main">
          <a:off x="0" y="0"/>
          <a:ext cx="5029200" cy="493776"/>
        </a:xfrm>
        <a:prstGeom xmlns:a="http://schemas.openxmlformats.org/drawingml/2006/main" prst="rect">
          <a:avLst/>
        </a:prstGeom>
        <a:noFill xmlns:a="http://schemas.openxmlformats.org/drawingml/2006/main"/>
        <a:ln xmlns:a="http://schemas.openxmlformats.org/drawingml/2006/main" w="9525" cmpd="sng">
          <a:noFill/>
          <a:prstDash val="solid"/>
          <a:headEnd type="none" w="med" len="med"/>
          <a:tailEnd type="triangle" w="med" len="med"/>
        </a:ln>
        <a:extLst xmlns:a="http://schemas.openxmlformats.org/drawingml/2006/main">
          <a:ext uri="{909E8E84-426E-40DD-AFC4-6F175D3DCCD1}">
            <a14:hiddenFill xmlns:a14="http://schemas.microsoft.com/office/drawing/2010/main">
              <a:solidFill>
                <a:srgbClr val="7F8080"/>
              </a:solidFill>
            </a14:hiddenFill>
          </a:ext>
        </a:extLst>
      </cdr:spPr>
      <cdr:txBody>
        <a:bodyPr xmlns:a="http://schemas.openxmlformats.org/drawingml/2006/main" wrap="square" lIns="0" tIns="0" rIns="0" bIns="0" rtlCol="0" anchor="t" anchorCtr="0"/>
        <a:lstStyle xmlns:a="http://schemas.openxmlformats.org/drawingml/2006/main"/>
        <a:p xmlns:a="http://schemas.openxmlformats.org/drawingml/2006/main">
          <a:pPr algn="l" eaLnBrk="1"/>
          <a:r>
            <a:rPr lang="en-US" sz="1600" b="1" i="0" u="none" strike="noStrike">
              <a:solidFill>
                <a:srgbClr val="010000"/>
              </a:solidFill>
              <a:latin typeface="Arial" panose="020B0604020202020204" pitchFamily="34" charset="0"/>
              <a:cs typeface="Arial" pitchFamily="34" charset="0"/>
            </a:rPr>
            <a:t>Growth</a:t>
          </a:r>
          <a:r>
            <a:rPr lang="en-US" sz="1600" b="1" i="0" u="none" strike="noStrike" baseline="0">
              <a:solidFill>
                <a:srgbClr val="010000"/>
              </a:solidFill>
              <a:latin typeface="Arial" panose="020B0604020202020204" pitchFamily="34" charset="0"/>
              <a:cs typeface="Arial" pitchFamily="34" charset="0"/>
            </a:rPr>
            <a:t> scenarios compared to base cases for the rest of the world</a:t>
          </a:r>
          <a:endParaRPr lang="en-US" sz="1600" b="1" i="0" u="none" strike="noStrike">
            <a:solidFill>
              <a:srgbClr val="010000"/>
            </a:solidFill>
            <a:latin typeface="Arial" panose="020B0604020202020204" pitchFamily="34" charset="0"/>
            <a:cs typeface="Arial" pitchFamily="34" charset="0"/>
          </a:endParaRPr>
        </a:p>
      </cdr:txBody>
    </cdr:sp>
  </cdr:relSizeAnchor>
  <cdr:relSizeAnchor xmlns:cdr="http://schemas.openxmlformats.org/drawingml/2006/chartDrawing">
    <cdr:from>
      <cdr:x>0</cdr:x>
      <cdr:y>0.74063</cdr:y>
    </cdr:from>
    <cdr:to>
      <cdr:x>1</cdr:x>
      <cdr:y>0.7701</cdr:y>
    </cdr:to>
    <cdr:sp macro="" textlink="">
      <cdr:nvSpPr>
        <cdr:cNvPr id="6" name="txtBoxSourceLine" hidden="1"/>
        <cdr:cNvSpPr txBox="1"/>
      </cdr:nvSpPr>
      <cdr:spPr>
        <a:xfrm xmlns:a="http://schemas.openxmlformats.org/drawingml/2006/main">
          <a:off x="0" y="3216854"/>
          <a:ext cx="5029200" cy="128016"/>
        </a:xfrm>
        <a:prstGeom xmlns:a="http://schemas.openxmlformats.org/drawingml/2006/main" prst="rect">
          <a:avLst/>
        </a:prstGeom>
        <a:ln xmlns:a="http://schemas.openxmlformats.org/drawingml/2006/main" w="9525" cmpd="sng">
          <a:noFill/>
          <a:prstDash val="solid"/>
          <a:headEnd type="none" w="med" len="med"/>
          <a:tailEnd type="triangle" w="med" len="med"/>
        </a:ln>
      </cdr:spPr>
      <cdr:txBody>
        <a:bodyPr xmlns:a="http://schemas.openxmlformats.org/drawingml/2006/main" vertOverflow="clip" wrap="square" lIns="0" tIns="0" rIns="0" bIns="0" rtlCol="0" anchor="b"/>
        <a:lstStyle xmlns:a="http://schemas.openxmlformats.org/drawingml/2006/main"/>
        <a:p xmlns:a="http://schemas.openxmlformats.org/drawingml/2006/main">
          <a:pPr algn="l" eaLnBrk="1"/>
          <a:fld id="{A2C84F33-7F1B-43ED-BD49-42650DC383D9}" type="TxLink">
            <a:rPr lang="en-US" sz="700" b="0" i="0" u="none" strike="noStrike">
              <a:solidFill>
                <a:srgbClr val="010000"/>
              </a:solidFill>
              <a:latin typeface="Arial" panose="020B0604020202020204" pitchFamily="34" charset="0"/>
              <a:cs typeface="Arial"/>
            </a:rPr>
            <a:pPr algn="l" eaLnBrk="1"/>
            <a:t>Source: S&amp;P Global Commodity Insights.</a:t>
          </a:fld>
          <a:endParaRPr lang="en-US" sz="700" b="0">
            <a:solidFill>
              <a:srgbClr val="010000"/>
            </a:solidFill>
            <a:latin typeface="Arial" panose="020B0604020202020204" pitchFamily="34" charset="0"/>
            <a:cs typeface="Arial" pitchFamily="34" charset="0"/>
          </a:endParaRPr>
        </a:p>
      </cdr:txBody>
    </cdr:sp>
  </cdr:relSizeAnchor>
  <cdr:relSizeAnchor xmlns:cdr="http://schemas.openxmlformats.org/drawingml/2006/chartDrawing">
    <cdr:from>
      <cdr:x>0</cdr:x>
      <cdr:y>0.77637</cdr:y>
    </cdr:from>
    <cdr:to>
      <cdr:x>1</cdr:x>
      <cdr:y>0.80584</cdr:y>
    </cdr:to>
    <cdr:sp macro="" textlink="">
      <cdr:nvSpPr>
        <cdr:cNvPr id="4" name="txtboxCopyrightLine" hidden="1"/>
        <cdr:cNvSpPr txBox="1"/>
      </cdr:nvSpPr>
      <cdr:spPr>
        <a:xfrm xmlns:a="http://schemas.openxmlformats.org/drawingml/2006/main">
          <a:off x="0" y="3372087"/>
          <a:ext cx="5029200" cy="128016"/>
        </a:xfrm>
        <a:prstGeom xmlns:a="http://schemas.openxmlformats.org/drawingml/2006/main" prst="rect">
          <a:avLst/>
        </a:prstGeom>
        <a:ln xmlns:a="http://schemas.openxmlformats.org/drawingml/2006/main" w="9525" cmpd="sng">
          <a:noFill/>
          <a:prstDash val="solid"/>
          <a:headEnd type="none" w="med" len="med"/>
          <a:tailEnd type="triangle" w="med" len="med"/>
        </a:ln>
      </cdr:spPr>
      <cdr:txBody>
        <a:bodyPr xmlns:a="http://schemas.openxmlformats.org/drawingml/2006/main" wrap="square" lIns="0" tIns="0" rIns="0" bIns="0" rtlCol="0" anchor="b"/>
        <a:lstStyle xmlns:a="http://schemas.openxmlformats.org/drawingml/2006/main">
          <a:lvl1pPr marL="0" indent="0">
            <a:defRPr sz="1100">
              <a:latin typeface="Tahoma"/>
            </a:defRPr>
          </a:lvl1pPr>
          <a:lvl2pPr marL="457200" indent="0">
            <a:defRPr sz="1100">
              <a:latin typeface="Tahoma"/>
            </a:defRPr>
          </a:lvl2pPr>
          <a:lvl3pPr marL="914400" indent="0">
            <a:defRPr sz="1100">
              <a:latin typeface="Tahoma"/>
            </a:defRPr>
          </a:lvl3pPr>
          <a:lvl4pPr marL="1371600" indent="0">
            <a:defRPr sz="1100">
              <a:latin typeface="Tahoma"/>
            </a:defRPr>
          </a:lvl4pPr>
          <a:lvl5pPr marL="1828800" indent="0">
            <a:defRPr sz="1100">
              <a:latin typeface="Tahoma"/>
            </a:defRPr>
          </a:lvl5pPr>
          <a:lvl6pPr marL="2286000" indent="0">
            <a:defRPr sz="1100">
              <a:latin typeface="Tahoma"/>
            </a:defRPr>
          </a:lvl6pPr>
          <a:lvl7pPr marL="2743200" indent="0">
            <a:defRPr sz="1100">
              <a:latin typeface="Tahoma"/>
            </a:defRPr>
          </a:lvl7pPr>
          <a:lvl8pPr marL="3200400" indent="0">
            <a:defRPr sz="1100">
              <a:latin typeface="Tahoma"/>
            </a:defRPr>
          </a:lvl8pPr>
          <a:lvl9pPr marL="3657600" indent="0">
            <a:defRPr sz="1100">
              <a:latin typeface="Tahoma"/>
            </a:defRPr>
          </a:lvl9pPr>
        </a:lstStyle>
        <a:p xmlns:a="http://schemas.openxmlformats.org/drawingml/2006/main">
          <a:pPr algn="l" eaLnBrk="1"/>
          <a:fld id="{65CED632-9887-435C-B8BC-0823198C0F0C}" type="TxLink">
            <a:rPr lang="en-US" sz="700" b="0" i="0" u="none" strike="noStrike">
              <a:solidFill>
                <a:srgbClr val="010000"/>
              </a:solidFill>
              <a:latin typeface="Arial" panose="020B0604020202020204" pitchFamily="34" charset="0"/>
              <a:cs typeface="Arial"/>
            </a:rPr>
            <a:pPr algn="l" eaLnBrk="1"/>
            <a:t>© 2024 S&amp;P Global.</a:t>
          </a:fld>
          <a:endParaRPr lang="en-US" sz="700" b="0">
            <a:solidFill>
              <a:srgbClr val="010000"/>
            </a:solidFill>
            <a:latin typeface="Arial" panose="020B0604020202020204" pitchFamily="34" charset="0"/>
            <a:cs typeface="Arial" pitchFamily="34" charset="0"/>
          </a:endParaRPr>
        </a:p>
      </cdr:txBody>
    </cdr:sp>
  </cdr:relSizeAnchor>
  <cdr:relSizeAnchor xmlns:cdr="http://schemas.openxmlformats.org/drawingml/2006/chartDrawing">
    <cdr:from>
      <cdr:x>3.5791E-6</cdr:x>
      <cdr:y>0.28963</cdr:y>
    </cdr:from>
    <cdr:to>
      <cdr:x>0.07159</cdr:x>
      <cdr:y>0.80172</cdr:y>
    </cdr:to>
    <cdr:sp macro="" textlink="">
      <cdr:nvSpPr>
        <cdr:cNvPr id="5" name="txtBoxPrimaryYAxisLabel" hidden="1"/>
        <cdr:cNvSpPr txBox="1"/>
      </cdr:nvSpPr>
      <cdr:spPr>
        <a:xfrm xmlns:a="http://schemas.openxmlformats.org/drawingml/2006/main" rot="16200000">
          <a:off x="-932093" y="2190087"/>
          <a:ext cx="2224222" cy="360000"/>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vert="horz" wrap="square" lIns="0" tIns="0" rIns="0" bIns="36000" rtlCol="0" anchor="t">
          <a:noAutofit/>
        </a:bodyPr>
        <a:lstStyle xmlns:a="http://schemas.openxmlformats.org/drawingml/2006/main"/>
        <a:p xmlns:a="http://schemas.openxmlformats.org/drawingml/2006/main">
          <a:pPr algn="ctr"/>
          <a:fld id="{8F1CC1B6-83B7-457E-8F85-3E8EF6E0554B}" type="TxLink">
            <a:rPr lang="en-US" sz="1300" b="1" i="0" u="none" strike="noStrike" dirty="0" err="1" smtClean="0">
              <a:solidFill>
                <a:srgbClr val="010000"/>
              </a:solidFill>
              <a:latin typeface="Arial" panose="020B0604020202020204" pitchFamily="34" charset="0"/>
              <a:cs typeface="Arial"/>
            </a:rPr>
            <a:pPr algn="ctr"/>
            <a:t> </a:t>
          </a:fld>
          <a:endParaRPr lang="en-US" sz="1300" b="1" dirty="0" err="1">
            <a:solidFill>
              <a:srgbClr val="010000"/>
            </a:solidFill>
            <a:latin typeface="Arial" panose="020B0604020202020204" pitchFamily="34" charset="0"/>
          </a:endParaRPr>
        </a:p>
      </cdr:txBody>
    </cdr:sp>
  </cdr:relSizeAnchor>
  <cdr:relSizeAnchor xmlns:cdr="http://schemas.openxmlformats.org/drawingml/2006/chartDrawing">
    <cdr:from>
      <cdr:x>0.09691</cdr:x>
      <cdr:y>0.68514</cdr:y>
    </cdr:from>
    <cdr:to>
      <cdr:x>0.97727</cdr:x>
      <cdr:y>0.76802</cdr:y>
    </cdr:to>
    <cdr:sp macro="" textlink="">
      <cdr:nvSpPr>
        <cdr:cNvPr id="7" name="txtBoxPrimaryXAxisLabel" hidden="1"/>
        <cdr:cNvSpPr txBox="1"/>
      </cdr:nvSpPr>
      <cdr:spPr>
        <a:xfrm xmlns:a="http://schemas.openxmlformats.org/drawingml/2006/main">
          <a:off x="487373" y="2975836"/>
          <a:ext cx="4427527" cy="360000"/>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horz" wrap="square" lIns="0" tIns="36000" rIns="0" bIns="0" rtlCol="0" anchor="ctr">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fld id="{5AF1AB27-CCEA-424D-90CF-00B19B73C5EC}" type="TxLink">
            <a:rPr lang="en-US" sz="1300" b="1" i="0" u="none" strike="noStrike" dirty="0" err="1" smtClean="0">
              <a:solidFill>
                <a:srgbClr val="010000"/>
              </a:solidFill>
              <a:latin typeface="Arial" panose="020B0604020202020204" pitchFamily="34" charset="0"/>
              <a:cs typeface="Arial"/>
            </a:rPr>
            <a:pPr algn="ctr"/>
            <a:t> </a:t>
          </a:fld>
          <a:endParaRPr lang="en-US" sz="1300" b="1" dirty="0" err="1">
            <a:solidFill>
              <a:srgbClr val="010000"/>
            </a:solidFill>
            <a:latin typeface="Arial" panose="020B0604020202020204" pitchFamily="34" charset="0"/>
          </a:endParaRPr>
        </a:p>
      </cdr:txBody>
    </cdr:sp>
  </cdr:relSizeAnchor>
  <cdr:relSizeAnchor xmlns:cdr="http://schemas.openxmlformats.org/drawingml/2006/chartDrawing">
    <cdr:from>
      <cdr:x>0</cdr:x>
      <cdr:y>0.11953</cdr:y>
    </cdr:from>
    <cdr:to>
      <cdr:x>1</cdr:x>
      <cdr:y>0.18269</cdr:y>
    </cdr:to>
    <cdr:sp macro="" textlink="">
      <cdr:nvSpPr>
        <cdr:cNvPr id="3" name="txtBoxSubtitle">
          <a:extLst xmlns:a="http://schemas.openxmlformats.org/drawingml/2006/main">
            <a:ext uri="{FF2B5EF4-FFF2-40B4-BE49-F238E27FC236}">
              <a16:creationId xmlns:a16="http://schemas.microsoft.com/office/drawing/2014/main" id="{D56EF115-5D81-4F18-B54A-42EEBAFD2023}"/>
            </a:ext>
          </a:extLst>
        </cdr:cNvPr>
        <cdr:cNvSpPr txBox="1"/>
      </cdr:nvSpPr>
      <cdr:spPr>
        <a:xfrm xmlns:a="http://schemas.openxmlformats.org/drawingml/2006/main">
          <a:off x="0" y="519176"/>
          <a:ext cx="5029200" cy="274320"/>
        </a:xfrm>
        <a:prstGeom xmlns:a="http://schemas.openxmlformats.org/drawingml/2006/main" prst="rect">
          <a:avLst/>
        </a:prstGeom>
      </cdr:spPr>
      <cdr:txBody>
        <a:bodyPr xmlns:a="http://schemas.openxmlformats.org/drawingml/2006/main" vertOverflow="clip" vert="horz" lIns="0" tIns="0" rIns="0" bIns="0" rtlCol="0" anchor="t"/>
        <a:lstStyle xmlns:a="http://schemas.openxmlformats.org/drawingml/2006/main"/>
        <a:p xmlns:a="http://schemas.openxmlformats.org/drawingml/2006/main">
          <a:pPr algn="l" eaLnBrk="1"/>
          <a:fld id="{CCC4B519-2DF0-495D-A552-F6FE9FD313D2}" type="TxLink">
            <a:rPr lang="en-US" sz="1350" b="0" i="0" u="none" strike="noStrike">
              <a:solidFill>
                <a:srgbClr val="010000"/>
              </a:solidFill>
              <a:latin typeface="Arial" panose="020B0604020202020204" pitchFamily="34" charset="0"/>
              <a:cs typeface="Arial"/>
            </a:rPr>
            <a:pPr algn="l" eaLnBrk="1"/>
            <a:t> </a:t>
          </a:fld>
          <a:endParaRPr lang="en-US" sz="1350" b="0">
            <a:solidFill>
              <a:srgbClr val="010000"/>
            </a:solidFill>
            <a:latin typeface="Arial" panose="020B0604020202020204" pitchFamily="34" charset="0"/>
          </a:endParaRPr>
        </a:p>
      </cdr:txBody>
    </cdr:sp>
  </cdr:relSizeAnchor>
  <cdr:relSizeAnchor xmlns:cdr="http://schemas.openxmlformats.org/drawingml/2006/chartDrawing">
    <cdr:from>
      <cdr:x>0</cdr:x>
      <cdr:y>0.47742</cdr:y>
    </cdr:from>
    <cdr:to>
      <cdr:x>1</cdr:x>
      <cdr:y>0.50689</cdr:y>
    </cdr:to>
    <cdr:sp macro="" textlink="">
      <cdr:nvSpPr>
        <cdr:cNvPr id="8" name="txtBoxNotesLine" hidden="1">
          <a:extLst xmlns:a="http://schemas.openxmlformats.org/drawingml/2006/main">
            <a:ext uri="{FF2B5EF4-FFF2-40B4-BE49-F238E27FC236}">
              <a16:creationId xmlns:a16="http://schemas.microsoft.com/office/drawing/2014/main" id="{600906C3-C964-44E4-A3BB-3A89D4164A45}"/>
            </a:ext>
          </a:extLst>
        </cdr:cNvPr>
        <cdr:cNvSpPr txBox="1"/>
      </cdr:nvSpPr>
      <cdr:spPr>
        <a:xfrm xmlns:a="http://schemas.openxmlformats.org/drawingml/2006/main">
          <a:off x="0" y="2073628"/>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fld id="{53CCC845-1D5C-4556-89C2-ABD9A1E1C0CF}" type="TxLink">
            <a:rPr lang="en-US" sz="700" b="0" i="0" u="none" strike="noStrike">
              <a:solidFill>
                <a:srgbClr val="010000"/>
              </a:solidFill>
              <a:latin typeface="Arial" panose="020B0604020202020204" pitchFamily="34" charset="0"/>
              <a:cs typeface="Arial"/>
            </a:rPr>
            <a:pPr algn="l" eaLnBrk="1"/>
            <a:t> </a:t>
          </a:fld>
          <a:endParaRPr lang="en-US" sz="700" b="0">
            <a:solidFill>
              <a:srgbClr val="010000"/>
            </a:solidFill>
            <a:latin typeface="Arial" panose="020B0604020202020204" pitchFamily="34" charset="0"/>
          </a:endParaRPr>
        </a:p>
      </cdr:txBody>
    </cdr:sp>
  </cdr:relSizeAnchor>
  <cdr:relSizeAnchor xmlns:cdr="http://schemas.openxmlformats.org/drawingml/2006/chartDrawing">
    <cdr:from>
      <cdr:x>0</cdr:x>
      <cdr:y>0.43224</cdr:y>
    </cdr:from>
    <cdr:to>
      <cdr:x>1</cdr:x>
      <cdr:y>0.46171</cdr:y>
    </cdr:to>
    <cdr:sp macro="" textlink="">
      <cdr:nvSpPr>
        <cdr:cNvPr id="9" name="txtBoxAcronymLine" hidden="1">
          <a:extLst xmlns:a="http://schemas.openxmlformats.org/drawingml/2006/main">
            <a:ext uri="{FF2B5EF4-FFF2-40B4-BE49-F238E27FC236}">
              <a16:creationId xmlns:a16="http://schemas.microsoft.com/office/drawing/2014/main" id="{C77A4A40-1DD5-486E-9CFE-0BD60A78AE2C}"/>
            </a:ext>
          </a:extLst>
        </cdr:cNvPr>
        <cdr:cNvSpPr txBox="1"/>
      </cdr:nvSpPr>
      <cdr:spPr>
        <a:xfrm xmlns:a="http://schemas.openxmlformats.org/drawingml/2006/main">
          <a:off x="0" y="1877393"/>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fld id="{659ED6F0-588E-4F0A-9164-35A4FA8DAC5C}" type="TxLink">
            <a:rPr lang="en-US" sz="700" b="0" i="0" u="none" strike="noStrike">
              <a:solidFill>
                <a:srgbClr val="010000"/>
              </a:solidFill>
              <a:latin typeface="Arial" panose="020B0604020202020204" pitchFamily="34" charset="0"/>
              <a:cs typeface="Arial"/>
            </a:rPr>
            <a:pPr algn="l" eaLnBrk="1"/>
            <a:t> </a:t>
          </a:fld>
          <a:endParaRPr lang="en-US" sz="700" b="0">
            <a:solidFill>
              <a:srgbClr val="010000"/>
            </a:solidFill>
            <a:latin typeface="Arial" panose="020B0604020202020204" pitchFamily="34" charset="0"/>
          </a:endParaRPr>
        </a:p>
      </cdr:txBody>
    </cdr:sp>
  </cdr:relSizeAnchor>
  <cdr:relSizeAnchor xmlns:cdr="http://schemas.openxmlformats.org/drawingml/2006/chartDrawing">
    <cdr:from>
      <cdr:x>0</cdr:x>
      <cdr:y>0.70488</cdr:y>
    </cdr:from>
    <cdr:to>
      <cdr:x>1</cdr:x>
      <cdr:y>0.73435</cdr:y>
    </cdr:to>
    <cdr:sp macro="" textlink="">
      <cdr:nvSpPr>
        <cdr:cNvPr id="10" name="txtBoxDataCompiledLine" hidden="1">
          <a:extLst xmlns:a="http://schemas.openxmlformats.org/drawingml/2006/main">
            <a:ext uri="{FF2B5EF4-FFF2-40B4-BE49-F238E27FC236}">
              <a16:creationId xmlns:a16="http://schemas.microsoft.com/office/drawing/2014/main" id="{80DE38DA-D098-4F82-91AE-B0CF1DD99995}"/>
            </a:ext>
          </a:extLst>
        </cdr:cNvPr>
        <cdr:cNvSpPr txBox="1"/>
      </cdr:nvSpPr>
      <cdr:spPr>
        <a:xfrm xmlns:a="http://schemas.openxmlformats.org/drawingml/2006/main">
          <a:off x="0" y="3061578"/>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fld id="{4897ECAE-6A81-491C-9DE0-BCE3DD69C32C}" type="TxLink">
            <a:rPr lang="en-US" sz="700" b="0" i="0" u="none" strike="noStrike">
              <a:solidFill>
                <a:srgbClr val="010000"/>
              </a:solidFill>
              <a:latin typeface="Arial" panose="020B0604020202020204" pitchFamily="34" charset="0"/>
              <a:cs typeface="Arial"/>
            </a:rPr>
            <a:pPr algn="l" eaLnBrk="1"/>
            <a:t>Data compiled Mmm. DD, YYYY.</a:t>
          </a:fld>
          <a:endParaRPr lang="en-US" sz="700" b="0">
            <a:solidFill>
              <a:srgbClr val="010000"/>
            </a:solidFill>
            <a:latin typeface="Arial" panose="020B0604020202020204" pitchFamily="34" charset="0"/>
          </a:endParaRPr>
        </a:p>
      </cdr:txBody>
    </cdr:sp>
  </cdr:relSizeAnchor>
  <cdr:relSizeAnchor xmlns:cdr="http://schemas.openxmlformats.org/drawingml/2006/chartDrawing">
    <cdr:from>
      <cdr:x>0.09691</cdr:x>
      <cdr:y>0.26865</cdr:y>
    </cdr:from>
    <cdr:to>
      <cdr:x>0.97727</cdr:x>
      <cdr:y>0.35154</cdr:y>
    </cdr:to>
    <cdr:sp macro="" textlink="">
      <cdr:nvSpPr>
        <cdr:cNvPr id="11" name="txtBoxSecondaryXAxisLabel" hidden="1">
          <a:extLst xmlns:a="http://schemas.openxmlformats.org/drawingml/2006/main">
            <a:ext uri="{FF2B5EF4-FFF2-40B4-BE49-F238E27FC236}">
              <a16:creationId xmlns:a16="http://schemas.microsoft.com/office/drawing/2014/main" id="{BCB6FF4C-5A8A-487F-AA63-05515BBE05B6}"/>
            </a:ext>
          </a:extLst>
        </cdr:cNvPr>
        <cdr:cNvSpPr txBox="1"/>
      </cdr:nvSpPr>
      <cdr:spPr>
        <a:xfrm xmlns:a="http://schemas.openxmlformats.org/drawingml/2006/main">
          <a:off x="487373" y="1166876"/>
          <a:ext cx="4427527" cy="360000"/>
        </a:xfrm>
        <a:prstGeom xmlns:a="http://schemas.openxmlformats.org/drawingml/2006/main" prst="rect">
          <a:avLst/>
        </a:prstGeom>
      </cdr:spPr>
      <cdr:txBody>
        <a:bodyPr xmlns:a="http://schemas.openxmlformats.org/drawingml/2006/main" vertOverflow="clip" vert="horz" lIns="0" tIns="0" rIns="0" bIns="36000" rtlCol="0" anchor="ctr"/>
        <a:lstStyle xmlns:a="http://schemas.openxmlformats.org/drawingml/2006/main"/>
        <a:p xmlns:a="http://schemas.openxmlformats.org/drawingml/2006/main">
          <a:pPr algn="ctr"/>
          <a:fld id="{1F82B97F-3E4B-4882-9C38-B5946F707761}" type="TxLink">
            <a:rPr lang="en-US" sz="1300" b="1" i="0" u="none" strike="noStrike">
              <a:solidFill>
                <a:srgbClr val="010000"/>
              </a:solidFill>
              <a:latin typeface="Arial" panose="020B0604020202020204" pitchFamily="34" charset="0"/>
              <a:cs typeface="Arial"/>
            </a:rPr>
            <a:pPr algn="ctr"/>
            <a:t> </a:t>
          </a:fld>
          <a:endParaRPr lang="en-US" sz="1300" b="1">
            <a:solidFill>
              <a:srgbClr val="010000"/>
            </a:solidFill>
            <a:latin typeface="Arial" panose="020B0604020202020204" pitchFamily="34" charset="0"/>
          </a:endParaRPr>
        </a:p>
      </cdr:txBody>
    </cdr:sp>
  </cdr:relSizeAnchor>
  <cdr:relSizeAnchor xmlns:cdr="http://schemas.openxmlformats.org/drawingml/2006/chartDrawing">
    <cdr:from>
      <cdr:x>0.92842</cdr:x>
      <cdr:y>0.16883</cdr:y>
    </cdr:from>
    <cdr:to>
      <cdr:x>1</cdr:x>
      <cdr:y>0.88401</cdr:y>
    </cdr:to>
    <cdr:sp macro="" textlink="">
      <cdr:nvSpPr>
        <cdr:cNvPr id="12" name="txtBoxSecondaryYAxisLabel" hidden="1">
          <a:extLst xmlns:a="http://schemas.openxmlformats.org/drawingml/2006/main">
            <a:ext uri="{FF2B5EF4-FFF2-40B4-BE49-F238E27FC236}">
              <a16:creationId xmlns:a16="http://schemas.microsoft.com/office/drawing/2014/main" id="{BE0D71F1-3DBB-4CDE-80A0-47E7577646DE}"/>
            </a:ext>
          </a:extLst>
        </cdr:cNvPr>
        <cdr:cNvSpPr txBox="1"/>
      </cdr:nvSpPr>
      <cdr:spPr>
        <a:xfrm xmlns:a="http://schemas.openxmlformats.org/drawingml/2006/main" rot="16200000">
          <a:off x="3296043" y="2106453"/>
          <a:ext cx="3106313" cy="360000"/>
        </a:xfrm>
        <a:prstGeom xmlns:a="http://schemas.openxmlformats.org/drawingml/2006/main" prst="rect">
          <a:avLst/>
        </a:prstGeom>
      </cdr:spPr>
      <cdr:txBody>
        <a:bodyPr xmlns:a="http://schemas.openxmlformats.org/drawingml/2006/main" vertOverflow="clip" vert="horz" lIns="0" tIns="36000" rIns="0" bIns="0" rtlCol="0" anchor="b"/>
        <a:lstStyle xmlns:a="http://schemas.openxmlformats.org/drawingml/2006/main"/>
        <a:p xmlns:a="http://schemas.openxmlformats.org/drawingml/2006/main">
          <a:pPr algn="ctr"/>
          <a:fld id="{EF7B8E69-5EF3-4E35-AF78-12D3441F313B}" type="TxLink">
            <a:rPr lang="en-US" sz="950" b="1" i="0" u="none" strike="noStrike">
              <a:solidFill>
                <a:srgbClr val="010000"/>
              </a:solidFill>
              <a:latin typeface="Arial" panose="020B0604020202020204" pitchFamily="34" charset="0"/>
              <a:cs typeface="Arial"/>
            </a:rPr>
            <a:pPr algn="ctr"/>
            <a:t> </a:t>
          </a:fld>
          <a:endParaRPr lang="en-US" sz="950" b="1">
            <a:solidFill>
              <a:srgbClr val="010000"/>
            </a:solidFill>
            <a:latin typeface="Arial" panose="020B0604020202020204" pitchFamily="34" charset="0"/>
          </a:endParaRPr>
        </a:p>
      </cdr:txBody>
    </cdr:sp>
  </cdr:relSizeAnchor>
</c:userShapes>
</file>

<file path=ppt/drawings/drawing8.xml><?xml version="1.0" encoding="utf-8"?>
<c:userShapes xmlns:c="http://schemas.openxmlformats.org/drawingml/2006/chart">
  <cdr:relSizeAnchor xmlns:cdr="http://schemas.openxmlformats.org/drawingml/2006/chartDrawing">
    <cdr:from>
      <cdr:x>0</cdr:x>
      <cdr:y>0</cdr:y>
    </cdr:from>
    <cdr:to>
      <cdr:x>1</cdr:x>
      <cdr:y>0.06316</cdr:y>
    </cdr:to>
    <cdr:sp macro="" textlink="">
      <cdr:nvSpPr>
        <cdr:cNvPr id="2" name="txtboxChartTitle"/>
        <cdr:cNvSpPr txBox="1"/>
      </cdr:nvSpPr>
      <cdr:spPr>
        <a:xfrm xmlns:a="http://schemas.openxmlformats.org/drawingml/2006/main">
          <a:off x="0" y="0"/>
          <a:ext cx="11064240" cy="274320"/>
        </a:xfrm>
        <a:prstGeom xmlns:a="http://schemas.openxmlformats.org/drawingml/2006/main" prst="rect">
          <a:avLst/>
        </a:prstGeom>
        <a:noFill xmlns:a="http://schemas.openxmlformats.org/drawingml/2006/main"/>
        <a:ln xmlns:a="http://schemas.openxmlformats.org/drawingml/2006/main" w="9525" cmpd="sng">
          <a:noFill/>
          <a:prstDash val="solid"/>
          <a:headEnd type="none" w="med" len="med"/>
          <a:tailEnd type="triangle" w="med" len="med"/>
        </a:ln>
        <a:extLst xmlns:a="http://schemas.openxmlformats.org/drawingml/2006/main">
          <a:ext uri="{909E8E84-426E-40DD-AFC4-6F175D3DCCD1}">
            <a14:hiddenFill xmlns:a14="http://schemas.microsoft.com/office/drawing/2010/main">
              <a:solidFill>
                <a:srgbClr val="7F8080"/>
              </a:solidFill>
            </a14:hiddenFill>
          </a:ext>
        </a:extLst>
      </cdr:spPr>
      <cdr:txBody>
        <a:bodyPr xmlns:a="http://schemas.openxmlformats.org/drawingml/2006/main" wrap="square" lIns="0" tIns="0" rIns="0" bIns="0" rtlCol="0" anchor="t" anchorCtr="0"/>
        <a:lstStyle xmlns:a="http://schemas.openxmlformats.org/drawingml/2006/main"/>
        <a:p xmlns:a="http://schemas.openxmlformats.org/drawingml/2006/main">
          <a:pPr algn="l" eaLnBrk="1"/>
          <a:fld id="{CDED4119-FE6B-42AB-85B8-69A1F648C8D2}" type="TxLink">
            <a:rPr lang="en-US" sz="1600" b="1" i="0" u="none" strike="noStrike">
              <a:solidFill>
                <a:srgbClr val="010000"/>
              </a:solidFill>
              <a:latin typeface="Arial" panose="020B0604020202020204" pitchFamily="34" charset="0"/>
              <a:cs typeface="Arial"/>
            </a:rPr>
            <a:pPr algn="l" eaLnBrk="1"/>
            <a:t>South Africa LPG delivered prices vs. MGRP</a:t>
          </a:fld>
          <a:endParaRPr lang="en-US" sz="1600" b="1" i="0" u="none" strike="noStrike">
            <a:solidFill>
              <a:srgbClr val="010000"/>
            </a:solidFill>
            <a:latin typeface="Arial" panose="020B0604020202020204" pitchFamily="34" charset="0"/>
            <a:cs typeface="Arial" pitchFamily="34" charset="0"/>
          </a:endParaRPr>
        </a:p>
      </cdr:txBody>
    </cdr:sp>
  </cdr:relSizeAnchor>
  <cdr:relSizeAnchor xmlns:cdr="http://schemas.openxmlformats.org/drawingml/2006/chartDrawing">
    <cdr:from>
      <cdr:x>0</cdr:x>
      <cdr:y>0.62711</cdr:y>
    </cdr:from>
    <cdr:to>
      <cdr:x>1</cdr:x>
      <cdr:y>0.65658</cdr:y>
    </cdr:to>
    <cdr:sp macro="" textlink="">
      <cdr:nvSpPr>
        <cdr:cNvPr id="6" name="txtBoxSourceLine" hidden="1"/>
        <cdr:cNvSpPr txBox="1"/>
      </cdr:nvSpPr>
      <cdr:spPr>
        <a:xfrm xmlns:a="http://schemas.openxmlformats.org/drawingml/2006/main">
          <a:off x="0" y="2723793"/>
          <a:ext cx="11064240" cy="128016"/>
        </a:xfrm>
        <a:prstGeom xmlns:a="http://schemas.openxmlformats.org/drawingml/2006/main" prst="rect">
          <a:avLst/>
        </a:prstGeom>
        <a:ln xmlns:a="http://schemas.openxmlformats.org/drawingml/2006/main" w="9525" cmpd="sng">
          <a:noFill/>
          <a:prstDash val="solid"/>
          <a:headEnd type="none" w="med" len="med"/>
          <a:tailEnd type="triangle" w="med" len="med"/>
        </a:ln>
      </cdr:spPr>
      <cdr:txBody>
        <a:bodyPr xmlns:a="http://schemas.openxmlformats.org/drawingml/2006/main" vertOverflow="clip" wrap="square" lIns="0" tIns="0" rIns="0" bIns="0" rtlCol="0" anchor="b"/>
        <a:lstStyle xmlns:a="http://schemas.openxmlformats.org/drawingml/2006/main"/>
        <a:p xmlns:a="http://schemas.openxmlformats.org/drawingml/2006/main">
          <a:pPr algn="l" eaLnBrk="1"/>
          <a:fld id="{BD78EA27-54E6-4356-BC85-3DA3BC3CD6D0}" type="TxLink">
            <a:rPr lang="en-US" sz="700" b="0" i="0" u="none" strike="noStrike">
              <a:solidFill>
                <a:srgbClr val="010000"/>
              </a:solidFill>
              <a:latin typeface="Arial" panose="020B0604020202020204" pitchFamily="34" charset="0"/>
              <a:cs typeface="Arial"/>
            </a:rPr>
            <a:pPr algn="l" eaLnBrk="1"/>
            <a:t>Source: S&amp;P Global Commodity Insights.</a:t>
          </a:fld>
          <a:endParaRPr lang="en-US" sz="700" b="0">
            <a:solidFill>
              <a:srgbClr val="010000"/>
            </a:solidFill>
            <a:latin typeface="Arial" panose="020B0604020202020204" pitchFamily="34" charset="0"/>
            <a:cs typeface="Arial" pitchFamily="34" charset="0"/>
          </a:endParaRPr>
        </a:p>
      </cdr:txBody>
    </cdr:sp>
  </cdr:relSizeAnchor>
  <cdr:relSizeAnchor xmlns:cdr="http://schemas.openxmlformats.org/drawingml/2006/chartDrawing">
    <cdr:from>
      <cdr:x>0</cdr:x>
      <cdr:y>0.66536</cdr:y>
    </cdr:from>
    <cdr:to>
      <cdr:x>1</cdr:x>
      <cdr:y>0.69483</cdr:y>
    </cdr:to>
    <cdr:sp macro="" textlink="">
      <cdr:nvSpPr>
        <cdr:cNvPr id="4" name="txtboxCopyrightLine" hidden="1"/>
        <cdr:cNvSpPr txBox="1"/>
      </cdr:nvSpPr>
      <cdr:spPr>
        <a:xfrm xmlns:a="http://schemas.openxmlformats.org/drawingml/2006/main">
          <a:off x="0" y="2889928"/>
          <a:ext cx="11064240" cy="128016"/>
        </a:xfrm>
        <a:prstGeom xmlns:a="http://schemas.openxmlformats.org/drawingml/2006/main" prst="rect">
          <a:avLst/>
        </a:prstGeom>
        <a:ln xmlns:a="http://schemas.openxmlformats.org/drawingml/2006/main" w="9525" cmpd="sng">
          <a:noFill/>
          <a:prstDash val="solid"/>
          <a:headEnd type="none" w="med" len="med"/>
          <a:tailEnd type="triangle" w="med" len="med"/>
        </a:ln>
      </cdr:spPr>
      <cdr:txBody>
        <a:bodyPr xmlns:a="http://schemas.openxmlformats.org/drawingml/2006/main" wrap="square" lIns="0" tIns="0" rIns="0" bIns="0" rtlCol="0" anchor="b"/>
        <a:lstStyle xmlns:a="http://schemas.openxmlformats.org/drawingml/2006/main">
          <a:lvl1pPr marL="0" indent="0">
            <a:defRPr sz="1100">
              <a:latin typeface="Tahoma"/>
            </a:defRPr>
          </a:lvl1pPr>
          <a:lvl2pPr marL="457200" indent="0">
            <a:defRPr sz="1100">
              <a:latin typeface="Tahoma"/>
            </a:defRPr>
          </a:lvl2pPr>
          <a:lvl3pPr marL="914400" indent="0">
            <a:defRPr sz="1100">
              <a:latin typeface="Tahoma"/>
            </a:defRPr>
          </a:lvl3pPr>
          <a:lvl4pPr marL="1371600" indent="0">
            <a:defRPr sz="1100">
              <a:latin typeface="Tahoma"/>
            </a:defRPr>
          </a:lvl4pPr>
          <a:lvl5pPr marL="1828800" indent="0">
            <a:defRPr sz="1100">
              <a:latin typeface="Tahoma"/>
            </a:defRPr>
          </a:lvl5pPr>
          <a:lvl6pPr marL="2286000" indent="0">
            <a:defRPr sz="1100">
              <a:latin typeface="Tahoma"/>
            </a:defRPr>
          </a:lvl6pPr>
          <a:lvl7pPr marL="2743200" indent="0">
            <a:defRPr sz="1100">
              <a:latin typeface="Tahoma"/>
            </a:defRPr>
          </a:lvl7pPr>
          <a:lvl8pPr marL="3200400" indent="0">
            <a:defRPr sz="1100">
              <a:latin typeface="Tahoma"/>
            </a:defRPr>
          </a:lvl8pPr>
          <a:lvl9pPr marL="3657600" indent="0">
            <a:defRPr sz="1100">
              <a:latin typeface="Tahoma"/>
            </a:defRPr>
          </a:lvl9pPr>
        </a:lstStyle>
        <a:p xmlns:a="http://schemas.openxmlformats.org/drawingml/2006/main">
          <a:pPr algn="l" eaLnBrk="1"/>
          <a:fld id="{AE6D0D4D-1064-43E3-B42C-C3C1D2DD9A0D}" type="TxLink">
            <a:rPr lang="en-US" sz="700" b="0" i="0" u="none" strike="noStrike">
              <a:solidFill>
                <a:srgbClr val="010000"/>
              </a:solidFill>
              <a:latin typeface="Arial" panose="020B0604020202020204" pitchFamily="34" charset="0"/>
              <a:cs typeface="Arial"/>
            </a:rPr>
            <a:pPr algn="l" eaLnBrk="1"/>
            <a:t>© 2025 S&amp;P Global.</a:t>
          </a:fld>
          <a:endParaRPr lang="en-US" sz="700" b="0">
            <a:solidFill>
              <a:srgbClr val="010000"/>
            </a:solidFill>
            <a:latin typeface="Arial" panose="020B0604020202020204" pitchFamily="34" charset="0"/>
            <a:cs typeface="Arial" pitchFamily="34" charset="0"/>
          </a:endParaRPr>
        </a:p>
      </cdr:txBody>
    </cdr:sp>
  </cdr:relSizeAnchor>
  <cdr:relSizeAnchor xmlns:cdr="http://schemas.openxmlformats.org/drawingml/2006/chartDrawing">
    <cdr:from>
      <cdr:x>3.43449E-6</cdr:x>
      <cdr:y>0.24671</cdr:y>
    </cdr:from>
    <cdr:to>
      <cdr:x>0.03254</cdr:x>
      <cdr:y>0.93286</cdr:y>
    </cdr:to>
    <cdr:sp macro="" textlink="">
      <cdr:nvSpPr>
        <cdr:cNvPr id="5" name="txtBoxPrimaryYAxisLabel" hidden="1"/>
        <cdr:cNvSpPr txBox="1"/>
      </cdr:nvSpPr>
      <cdr:spPr>
        <a:xfrm xmlns:a="http://schemas.openxmlformats.org/drawingml/2006/main" rot="16200000">
          <a:off x="-1310090" y="2381668"/>
          <a:ext cx="2980256" cy="360000"/>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vert="horz" wrap="square" lIns="0" tIns="0" rIns="0" bIns="36000" rtlCol="0" anchor="t">
          <a:noAutofit/>
        </a:bodyPr>
        <a:lstStyle xmlns:a="http://schemas.openxmlformats.org/drawingml/2006/main"/>
        <a:p xmlns:a="http://schemas.openxmlformats.org/drawingml/2006/main">
          <a:pPr algn="ctr"/>
          <a:fld id="{42437C25-2659-4D2F-B82A-A26830E9CEC4}" type="TxLink">
            <a:rPr lang="en-US" sz="1300" b="1" i="0" u="none" strike="noStrike" dirty="0" err="1" smtClean="0">
              <a:solidFill>
                <a:srgbClr val="010000"/>
              </a:solidFill>
              <a:latin typeface="Arial" panose="020B0604020202020204" pitchFamily="34" charset="0"/>
              <a:cs typeface="Arial"/>
            </a:rPr>
            <a:pPr algn="ctr"/>
            <a:t> </a:t>
          </a:fld>
          <a:endParaRPr lang="en-US" sz="1300" b="1" dirty="0" err="1">
            <a:solidFill>
              <a:srgbClr val="010000"/>
            </a:solidFill>
            <a:latin typeface="Arial" panose="020B0604020202020204" pitchFamily="34" charset="0"/>
          </a:endParaRPr>
        </a:p>
      </cdr:txBody>
    </cdr:sp>
  </cdr:relSizeAnchor>
  <cdr:relSizeAnchor xmlns:cdr="http://schemas.openxmlformats.org/drawingml/2006/chartDrawing">
    <cdr:from>
      <cdr:x>0.05722</cdr:x>
      <cdr:y>0.68514</cdr:y>
    </cdr:from>
    <cdr:to>
      <cdr:x>0.98967</cdr:x>
      <cdr:y>0.76802</cdr:y>
    </cdr:to>
    <cdr:sp macro="" textlink="">
      <cdr:nvSpPr>
        <cdr:cNvPr id="7" name="txtBoxPrimaryXAxisLabel" hidden="1"/>
        <cdr:cNvSpPr txBox="1"/>
      </cdr:nvSpPr>
      <cdr:spPr>
        <a:xfrm xmlns:a="http://schemas.openxmlformats.org/drawingml/2006/main">
          <a:off x="633091" y="2975836"/>
          <a:ext cx="10316849" cy="360000"/>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horz" wrap="square" lIns="0" tIns="36000" rIns="0" bIns="0" rtlCol="0" anchor="ctr">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fld id="{0BE72B69-0F26-4B9F-9086-0E9ADF9F9309}" type="TxLink">
            <a:rPr lang="en-US" sz="1300" b="1" i="0" u="none" strike="noStrike" dirty="0" err="1" smtClean="0">
              <a:solidFill>
                <a:srgbClr val="010000"/>
              </a:solidFill>
              <a:latin typeface="Arial" panose="020B0604020202020204" pitchFamily="34" charset="0"/>
              <a:cs typeface="Arial"/>
            </a:rPr>
            <a:pPr algn="ctr"/>
            <a:t> </a:t>
          </a:fld>
          <a:endParaRPr lang="en-US" sz="1300" b="1" dirty="0" err="1">
            <a:solidFill>
              <a:srgbClr val="010000"/>
            </a:solidFill>
            <a:latin typeface="Arial" panose="020B0604020202020204" pitchFamily="34" charset="0"/>
          </a:endParaRPr>
        </a:p>
      </cdr:txBody>
    </cdr:sp>
  </cdr:relSizeAnchor>
  <cdr:relSizeAnchor xmlns:cdr="http://schemas.openxmlformats.org/drawingml/2006/chartDrawing">
    <cdr:from>
      <cdr:x>0</cdr:x>
      <cdr:y>0.06901</cdr:y>
    </cdr:from>
    <cdr:to>
      <cdr:x>1</cdr:x>
      <cdr:y>0.13216</cdr:y>
    </cdr:to>
    <cdr:sp macro="" textlink="">
      <cdr:nvSpPr>
        <cdr:cNvPr id="3" name="txtBoxSubtitle">
          <a:extLst xmlns:a="http://schemas.openxmlformats.org/drawingml/2006/main">
            <a:ext uri="{FF2B5EF4-FFF2-40B4-BE49-F238E27FC236}">
              <a16:creationId xmlns:a16="http://schemas.microsoft.com/office/drawing/2014/main" id="{52B6E742-8DCF-49B8-A0F3-176AD4098999}"/>
            </a:ext>
          </a:extLst>
        </cdr:cNvPr>
        <cdr:cNvSpPr txBox="1"/>
      </cdr:nvSpPr>
      <cdr:spPr>
        <a:xfrm xmlns:a="http://schemas.openxmlformats.org/drawingml/2006/main">
          <a:off x="0" y="299720"/>
          <a:ext cx="11064240" cy="274320"/>
        </a:xfrm>
        <a:prstGeom xmlns:a="http://schemas.openxmlformats.org/drawingml/2006/main" prst="rect">
          <a:avLst/>
        </a:prstGeom>
      </cdr:spPr>
      <cdr:txBody>
        <a:bodyPr xmlns:a="http://schemas.openxmlformats.org/drawingml/2006/main" vertOverflow="clip" vert="horz" lIns="0" tIns="0" rIns="0" bIns="0" rtlCol="0" anchor="t"/>
        <a:lstStyle xmlns:a="http://schemas.openxmlformats.org/drawingml/2006/main"/>
        <a:p xmlns:a="http://schemas.openxmlformats.org/drawingml/2006/main">
          <a:pPr algn="l" eaLnBrk="1"/>
          <a:fld id="{53D484F8-D80D-4F3C-8987-5FFD536DF780}" type="TxLink">
            <a:rPr lang="en-US" sz="1350" b="0" i="0" u="none" strike="noStrike">
              <a:solidFill>
                <a:srgbClr val="010000"/>
              </a:solidFill>
              <a:latin typeface="Arial" panose="020B0604020202020204" pitchFamily="34" charset="0"/>
              <a:cs typeface="Arial"/>
            </a:rPr>
            <a:pPr algn="l" eaLnBrk="1"/>
            <a:t>USD/metric ton</a:t>
          </a:fld>
          <a:endParaRPr lang="en-US" sz="1350" b="0">
            <a:solidFill>
              <a:srgbClr val="010000"/>
            </a:solidFill>
            <a:latin typeface="Arial" panose="020B0604020202020204" pitchFamily="34" charset="0"/>
          </a:endParaRPr>
        </a:p>
      </cdr:txBody>
    </cdr:sp>
  </cdr:relSizeAnchor>
  <cdr:relSizeAnchor xmlns:cdr="http://schemas.openxmlformats.org/drawingml/2006/chartDrawing">
    <cdr:from>
      <cdr:x>0</cdr:x>
      <cdr:y>0.44671</cdr:y>
    </cdr:from>
    <cdr:to>
      <cdr:x>1</cdr:x>
      <cdr:y>0.47618</cdr:y>
    </cdr:to>
    <cdr:sp macro="" textlink="">
      <cdr:nvSpPr>
        <cdr:cNvPr id="8" name="txtBoxNotesLine" hidden="1">
          <a:extLst xmlns:a="http://schemas.openxmlformats.org/drawingml/2006/main">
            <a:ext uri="{FF2B5EF4-FFF2-40B4-BE49-F238E27FC236}">
              <a16:creationId xmlns:a16="http://schemas.microsoft.com/office/drawing/2014/main" id="{DE59936F-EA9A-4445-8A99-F34F326D68A4}"/>
            </a:ext>
          </a:extLst>
        </cdr:cNvPr>
        <cdr:cNvSpPr txBox="1"/>
      </cdr:nvSpPr>
      <cdr:spPr>
        <a:xfrm xmlns:a="http://schemas.openxmlformats.org/drawingml/2006/main">
          <a:off x="0" y="1940244"/>
          <a:ext cx="1106424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fld id="{A1E83D43-608A-4C44-BE5A-EB3FA0128698}" type="TxLink">
            <a:rPr lang="en-US" sz="700" b="0" i="0" u="none" strike="noStrike">
              <a:solidFill>
                <a:srgbClr val="010000"/>
              </a:solidFill>
              <a:latin typeface="Arial" panose="020B0604020202020204" pitchFamily="34" charset="0"/>
              <a:cs typeface="Arial"/>
            </a:rPr>
            <a:pPr algn="l" eaLnBrk="1"/>
            <a:t> </a:t>
          </a:fld>
          <a:endParaRPr lang="en-US" sz="700" b="0">
            <a:solidFill>
              <a:srgbClr val="010000"/>
            </a:solidFill>
            <a:latin typeface="Arial" panose="020B0604020202020204" pitchFamily="34" charset="0"/>
          </a:endParaRPr>
        </a:p>
      </cdr:txBody>
    </cdr:sp>
  </cdr:relSizeAnchor>
  <cdr:relSizeAnchor xmlns:cdr="http://schemas.openxmlformats.org/drawingml/2006/chartDrawing">
    <cdr:from>
      <cdr:x>0</cdr:x>
      <cdr:y>0.40153</cdr:y>
    </cdr:from>
    <cdr:to>
      <cdr:x>1</cdr:x>
      <cdr:y>0.431</cdr:y>
    </cdr:to>
    <cdr:sp macro="" textlink="">
      <cdr:nvSpPr>
        <cdr:cNvPr id="9" name="txtBoxAcronymLine" hidden="1">
          <a:extLst xmlns:a="http://schemas.openxmlformats.org/drawingml/2006/main">
            <a:ext uri="{FF2B5EF4-FFF2-40B4-BE49-F238E27FC236}">
              <a16:creationId xmlns:a16="http://schemas.microsoft.com/office/drawing/2014/main" id="{7702F0AF-EFE5-49CB-9E4D-E08CA8F4CBA1}"/>
            </a:ext>
          </a:extLst>
        </cdr:cNvPr>
        <cdr:cNvSpPr txBox="1"/>
      </cdr:nvSpPr>
      <cdr:spPr>
        <a:xfrm xmlns:a="http://schemas.openxmlformats.org/drawingml/2006/main">
          <a:off x="0" y="1744009"/>
          <a:ext cx="1106424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fld id="{A51973F1-3EFF-41B8-9F10-1E3EE6B3348B}" type="TxLink">
            <a:rPr lang="en-US" sz="700" b="0" i="0" u="none" strike="noStrike">
              <a:solidFill>
                <a:srgbClr val="010000"/>
              </a:solidFill>
              <a:latin typeface="Arial" panose="020B0604020202020204" pitchFamily="34" charset="0"/>
              <a:cs typeface="Arial"/>
            </a:rPr>
            <a:pPr algn="l" eaLnBrk="1"/>
            <a:t> </a:t>
          </a:fld>
          <a:endParaRPr lang="en-US" sz="700" b="0">
            <a:solidFill>
              <a:srgbClr val="010000"/>
            </a:solidFill>
            <a:latin typeface="Arial" panose="020B0604020202020204" pitchFamily="34" charset="0"/>
          </a:endParaRPr>
        </a:p>
      </cdr:txBody>
    </cdr:sp>
  </cdr:relSizeAnchor>
  <cdr:relSizeAnchor xmlns:cdr="http://schemas.openxmlformats.org/drawingml/2006/chartDrawing">
    <cdr:from>
      <cdr:x>0</cdr:x>
      <cdr:y>0.58886</cdr:y>
    </cdr:from>
    <cdr:to>
      <cdr:x>1</cdr:x>
      <cdr:y>0.61833</cdr:y>
    </cdr:to>
    <cdr:sp macro="" textlink="">
      <cdr:nvSpPr>
        <cdr:cNvPr id="10" name="txtBoxDataCompiledLine" hidden="1">
          <a:extLst xmlns:a="http://schemas.openxmlformats.org/drawingml/2006/main">
            <a:ext uri="{FF2B5EF4-FFF2-40B4-BE49-F238E27FC236}">
              <a16:creationId xmlns:a16="http://schemas.microsoft.com/office/drawing/2014/main" id="{FE7601FF-17C4-48D5-9836-CE195DE50295}"/>
            </a:ext>
          </a:extLst>
        </cdr:cNvPr>
        <cdr:cNvSpPr txBox="1"/>
      </cdr:nvSpPr>
      <cdr:spPr>
        <a:xfrm xmlns:a="http://schemas.openxmlformats.org/drawingml/2006/main">
          <a:off x="0" y="2557658"/>
          <a:ext cx="1106424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fld id="{70DCB7A0-C573-40FB-8F22-79C7D1A7119F}" type="TxLink">
            <a:rPr lang="en-US" sz="700" b="0" i="0" u="none" strike="noStrike">
              <a:solidFill>
                <a:srgbClr val="010000"/>
              </a:solidFill>
              <a:latin typeface="Arial" panose="020B0604020202020204" pitchFamily="34" charset="0"/>
              <a:cs typeface="Arial"/>
            </a:rPr>
            <a:pPr algn="l" eaLnBrk="1"/>
            <a:t>Data compiled Mmm. DD, YYYY.</a:t>
          </a:fld>
          <a:endParaRPr lang="en-US" sz="700" b="0">
            <a:solidFill>
              <a:srgbClr val="010000"/>
            </a:solidFill>
            <a:latin typeface="Arial" panose="020B0604020202020204" pitchFamily="34" charset="0"/>
          </a:endParaRPr>
        </a:p>
      </cdr:txBody>
    </cdr:sp>
  </cdr:relSizeAnchor>
  <cdr:relSizeAnchor xmlns:cdr="http://schemas.openxmlformats.org/drawingml/2006/chartDrawing">
    <cdr:from>
      <cdr:x>0.05722</cdr:x>
      <cdr:y>0.22573</cdr:y>
    </cdr:from>
    <cdr:to>
      <cdr:x>0.98967</cdr:x>
      <cdr:y>0.30862</cdr:y>
    </cdr:to>
    <cdr:sp macro="" textlink="">
      <cdr:nvSpPr>
        <cdr:cNvPr id="11" name="txtBoxSecondaryXAxisLabel" hidden="1">
          <a:extLst xmlns:a="http://schemas.openxmlformats.org/drawingml/2006/main">
            <a:ext uri="{FF2B5EF4-FFF2-40B4-BE49-F238E27FC236}">
              <a16:creationId xmlns:a16="http://schemas.microsoft.com/office/drawing/2014/main" id="{D60CBD2F-CEA8-45B7-A38E-E5A86F162ED3}"/>
            </a:ext>
          </a:extLst>
        </cdr:cNvPr>
        <cdr:cNvSpPr txBox="1"/>
      </cdr:nvSpPr>
      <cdr:spPr>
        <a:xfrm xmlns:a="http://schemas.openxmlformats.org/drawingml/2006/main">
          <a:off x="633091" y="980440"/>
          <a:ext cx="10316849" cy="360000"/>
        </a:xfrm>
        <a:prstGeom xmlns:a="http://schemas.openxmlformats.org/drawingml/2006/main" prst="rect">
          <a:avLst/>
        </a:prstGeom>
      </cdr:spPr>
      <cdr:txBody>
        <a:bodyPr xmlns:a="http://schemas.openxmlformats.org/drawingml/2006/main" vertOverflow="clip" vert="horz" lIns="0" tIns="0" rIns="0" bIns="36000" rtlCol="0" anchor="ctr"/>
        <a:lstStyle xmlns:a="http://schemas.openxmlformats.org/drawingml/2006/main"/>
        <a:p xmlns:a="http://schemas.openxmlformats.org/drawingml/2006/main">
          <a:pPr algn="ctr"/>
          <a:fld id="{CCC70212-3E24-4CBC-9233-40D9C2097C18}" type="TxLink">
            <a:rPr lang="en-US" sz="1300" b="1" i="0" u="none" strike="noStrike">
              <a:solidFill>
                <a:srgbClr val="010000"/>
              </a:solidFill>
              <a:latin typeface="Arial" panose="020B0604020202020204" pitchFamily="34" charset="0"/>
              <a:cs typeface="Arial"/>
            </a:rPr>
            <a:pPr algn="ctr"/>
            <a:t> </a:t>
          </a:fld>
          <a:endParaRPr lang="en-US" sz="1300" b="1">
            <a:solidFill>
              <a:srgbClr val="010000"/>
            </a:solidFill>
            <a:latin typeface="Arial" panose="020B0604020202020204" pitchFamily="34" charset="0"/>
          </a:endParaRPr>
        </a:p>
      </cdr:txBody>
    </cdr:sp>
  </cdr:relSizeAnchor>
  <cdr:relSizeAnchor xmlns:cdr="http://schemas.openxmlformats.org/drawingml/2006/chartDrawing">
    <cdr:from>
      <cdr:x>0.96746</cdr:x>
      <cdr:y>0.1677</cdr:y>
    </cdr:from>
    <cdr:to>
      <cdr:x>1</cdr:x>
      <cdr:y>0.92008</cdr:y>
    </cdr:to>
    <cdr:sp macro="" textlink="">
      <cdr:nvSpPr>
        <cdr:cNvPr id="12" name="txtBoxSecondaryYAxisLabel" hidden="1">
          <a:extLst xmlns:a="http://schemas.openxmlformats.org/drawingml/2006/main">
            <a:ext uri="{FF2B5EF4-FFF2-40B4-BE49-F238E27FC236}">
              <a16:creationId xmlns:a16="http://schemas.microsoft.com/office/drawing/2014/main" id="{ABC4403F-15A9-4983-AD12-400F3758F331}"/>
            </a:ext>
          </a:extLst>
        </cdr:cNvPr>
        <cdr:cNvSpPr txBox="1"/>
      </cdr:nvSpPr>
      <cdr:spPr>
        <a:xfrm xmlns:a="http://schemas.openxmlformats.org/drawingml/2006/main" rot="16200000">
          <a:off x="9250296" y="2182332"/>
          <a:ext cx="3267888" cy="360000"/>
        </a:xfrm>
        <a:prstGeom xmlns:a="http://schemas.openxmlformats.org/drawingml/2006/main" prst="rect">
          <a:avLst/>
        </a:prstGeom>
      </cdr:spPr>
      <cdr:txBody>
        <a:bodyPr xmlns:a="http://schemas.openxmlformats.org/drawingml/2006/main" vertOverflow="clip" vert="horz" lIns="0" tIns="36000" rIns="0" bIns="0" rtlCol="0" anchor="b"/>
        <a:lstStyle xmlns:a="http://schemas.openxmlformats.org/drawingml/2006/main"/>
        <a:p xmlns:a="http://schemas.openxmlformats.org/drawingml/2006/main">
          <a:pPr algn="ctr"/>
          <a:fld id="{4B3747C3-375F-4B2C-9C58-76C2D40BE5B4}" type="TxLink">
            <a:rPr lang="en-US" sz="800" b="1" i="0" u="none" strike="noStrike">
              <a:solidFill>
                <a:srgbClr val="010000"/>
              </a:solidFill>
              <a:latin typeface="Arial" panose="020B0604020202020204" pitchFamily="34" charset="0"/>
              <a:cs typeface="Arial"/>
            </a:rPr>
            <a:pPr algn="ctr"/>
            <a:t> </a:t>
          </a:fld>
          <a:endParaRPr lang="en-US" sz="800" b="1">
            <a:solidFill>
              <a:srgbClr val="010000"/>
            </a:solidFill>
            <a:latin typeface="Arial" panose="020B0604020202020204" pitchFamily="34" charset="0"/>
          </a:endParaRPr>
        </a:p>
      </cdr:txBody>
    </cdr:sp>
  </cdr:relSizeAnchor>
</c:userShapes>
</file>

<file path=ppt/drawings/drawing9.xml><?xml version="1.0" encoding="utf-8"?>
<c:userShapes xmlns:c="http://schemas.openxmlformats.org/drawingml/2006/chart">
  <cdr:relSizeAnchor xmlns:cdr="http://schemas.openxmlformats.org/drawingml/2006/chartDrawing">
    <cdr:from>
      <cdr:x>0</cdr:x>
      <cdr:y>0</cdr:y>
    </cdr:from>
    <cdr:to>
      <cdr:x>1</cdr:x>
      <cdr:y>0.06316</cdr:y>
    </cdr:to>
    <cdr:sp macro="" textlink="">
      <cdr:nvSpPr>
        <cdr:cNvPr id="2" name="txtboxChartTitle"/>
        <cdr:cNvSpPr txBox="1"/>
      </cdr:nvSpPr>
      <cdr:spPr>
        <a:xfrm xmlns:a="http://schemas.openxmlformats.org/drawingml/2006/main">
          <a:off x="0" y="0"/>
          <a:ext cx="11064240" cy="274320"/>
        </a:xfrm>
        <a:prstGeom xmlns:a="http://schemas.openxmlformats.org/drawingml/2006/main" prst="rect">
          <a:avLst/>
        </a:prstGeom>
        <a:noFill xmlns:a="http://schemas.openxmlformats.org/drawingml/2006/main"/>
        <a:ln xmlns:a="http://schemas.openxmlformats.org/drawingml/2006/main" w="9525" cmpd="sng">
          <a:noFill/>
          <a:prstDash val="solid"/>
          <a:headEnd type="none" w="med" len="med"/>
          <a:tailEnd type="triangle" w="med" len="med"/>
        </a:ln>
        <a:extLst xmlns:a="http://schemas.openxmlformats.org/drawingml/2006/main">
          <a:ext uri="{909E8E84-426E-40DD-AFC4-6F175D3DCCD1}">
            <a14:hiddenFill xmlns:a14="http://schemas.microsoft.com/office/drawing/2010/main">
              <a:solidFill>
                <a:srgbClr val="7F8080"/>
              </a:solidFill>
            </a14:hiddenFill>
          </a:ext>
        </a:extLst>
      </cdr:spPr>
      <cdr:txBody>
        <a:bodyPr xmlns:a="http://schemas.openxmlformats.org/drawingml/2006/main" wrap="square" lIns="0" tIns="0" rIns="0" bIns="0" rtlCol="0" anchor="t" anchorCtr="0"/>
        <a:lstStyle xmlns:a="http://schemas.openxmlformats.org/drawingml/2006/main"/>
        <a:p xmlns:a="http://schemas.openxmlformats.org/drawingml/2006/main">
          <a:pPr algn="l" eaLnBrk="1"/>
          <a:fld id="{CDED4119-FE6B-42AB-85B8-69A1F648C8D2}" type="TxLink">
            <a:rPr lang="en-US" sz="1600" b="1" i="0" u="none" strike="noStrike">
              <a:solidFill>
                <a:srgbClr val="010000"/>
              </a:solidFill>
              <a:latin typeface="Arial" panose="020B0604020202020204" pitchFamily="34" charset="0"/>
              <a:cs typeface="Arial"/>
            </a:rPr>
            <a:pPr algn="l" eaLnBrk="1"/>
            <a:t>Propane price forecast</a:t>
          </a:fld>
          <a:endParaRPr lang="en-US" sz="1600" b="1" i="0" u="none" strike="noStrike">
            <a:solidFill>
              <a:srgbClr val="010000"/>
            </a:solidFill>
            <a:latin typeface="Arial" panose="020B0604020202020204" pitchFamily="34" charset="0"/>
            <a:cs typeface="Arial" pitchFamily="34" charset="0"/>
          </a:endParaRPr>
        </a:p>
      </cdr:txBody>
    </cdr:sp>
  </cdr:relSizeAnchor>
  <cdr:relSizeAnchor xmlns:cdr="http://schemas.openxmlformats.org/drawingml/2006/chartDrawing">
    <cdr:from>
      <cdr:x>0</cdr:x>
      <cdr:y>0.73637</cdr:y>
    </cdr:from>
    <cdr:to>
      <cdr:x>1</cdr:x>
      <cdr:y>0.76584</cdr:y>
    </cdr:to>
    <cdr:sp macro="" textlink="">
      <cdr:nvSpPr>
        <cdr:cNvPr id="6" name="txtBoxSourceLine" hidden="1"/>
        <cdr:cNvSpPr txBox="1"/>
      </cdr:nvSpPr>
      <cdr:spPr>
        <a:xfrm xmlns:a="http://schemas.openxmlformats.org/drawingml/2006/main">
          <a:off x="0" y="3198353"/>
          <a:ext cx="11064240" cy="128016"/>
        </a:xfrm>
        <a:prstGeom xmlns:a="http://schemas.openxmlformats.org/drawingml/2006/main" prst="rect">
          <a:avLst/>
        </a:prstGeom>
        <a:ln xmlns:a="http://schemas.openxmlformats.org/drawingml/2006/main" w="9525" cmpd="sng">
          <a:noFill/>
          <a:prstDash val="solid"/>
          <a:headEnd type="none" w="med" len="med"/>
          <a:tailEnd type="triangle" w="med" len="med"/>
        </a:ln>
      </cdr:spPr>
      <cdr:txBody>
        <a:bodyPr xmlns:a="http://schemas.openxmlformats.org/drawingml/2006/main" vertOverflow="clip" wrap="square" lIns="0" tIns="0" rIns="0" bIns="0" rtlCol="0" anchor="b"/>
        <a:lstStyle xmlns:a="http://schemas.openxmlformats.org/drawingml/2006/main"/>
        <a:p xmlns:a="http://schemas.openxmlformats.org/drawingml/2006/main">
          <a:pPr algn="l" eaLnBrk="1"/>
          <a:fld id="{BD78EA27-54E6-4356-BC85-3DA3BC3CD6D0}" type="TxLink">
            <a:rPr lang="en-US" sz="700" b="0" i="0" u="none" strike="noStrike">
              <a:solidFill>
                <a:srgbClr val="010000"/>
              </a:solidFill>
              <a:latin typeface="Arial" panose="020B0604020202020204" pitchFamily="34" charset="0"/>
              <a:cs typeface="Arial"/>
            </a:rPr>
            <a:pPr algn="l" eaLnBrk="1"/>
            <a:t>Source: S&amp;P Global Commodity Insights.</a:t>
          </a:fld>
          <a:endParaRPr lang="en-US" sz="700" b="0">
            <a:solidFill>
              <a:srgbClr val="010000"/>
            </a:solidFill>
            <a:latin typeface="Arial" panose="020B0604020202020204" pitchFamily="34" charset="0"/>
            <a:cs typeface="Arial" pitchFamily="34" charset="0"/>
          </a:endParaRPr>
        </a:p>
      </cdr:txBody>
    </cdr:sp>
  </cdr:relSizeAnchor>
  <cdr:relSizeAnchor xmlns:cdr="http://schemas.openxmlformats.org/drawingml/2006/chartDrawing">
    <cdr:from>
      <cdr:x>0</cdr:x>
      <cdr:y>0.76585</cdr:y>
    </cdr:from>
    <cdr:to>
      <cdr:x>1</cdr:x>
      <cdr:y>0.79532</cdr:y>
    </cdr:to>
    <cdr:sp macro="" textlink="">
      <cdr:nvSpPr>
        <cdr:cNvPr id="4" name="txtboxCopyrightLine" hidden="1"/>
        <cdr:cNvSpPr txBox="1"/>
      </cdr:nvSpPr>
      <cdr:spPr>
        <a:xfrm xmlns:a="http://schemas.openxmlformats.org/drawingml/2006/main">
          <a:off x="0" y="3326396"/>
          <a:ext cx="11064240" cy="128016"/>
        </a:xfrm>
        <a:prstGeom xmlns:a="http://schemas.openxmlformats.org/drawingml/2006/main" prst="rect">
          <a:avLst/>
        </a:prstGeom>
        <a:ln xmlns:a="http://schemas.openxmlformats.org/drawingml/2006/main" w="9525" cmpd="sng">
          <a:noFill/>
          <a:prstDash val="solid"/>
          <a:headEnd type="none" w="med" len="med"/>
          <a:tailEnd type="triangle" w="med" len="med"/>
        </a:ln>
      </cdr:spPr>
      <cdr:txBody>
        <a:bodyPr xmlns:a="http://schemas.openxmlformats.org/drawingml/2006/main" wrap="square" lIns="0" tIns="0" rIns="0" bIns="0" rtlCol="0" anchor="b"/>
        <a:lstStyle xmlns:a="http://schemas.openxmlformats.org/drawingml/2006/main">
          <a:lvl1pPr marL="0" indent="0">
            <a:defRPr sz="1100">
              <a:latin typeface="Tahoma"/>
            </a:defRPr>
          </a:lvl1pPr>
          <a:lvl2pPr marL="457200" indent="0">
            <a:defRPr sz="1100">
              <a:latin typeface="Tahoma"/>
            </a:defRPr>
          </a:lvl2pPr>
          <a:lvl3pPr marL="914400" indent="0">
            <a:defRPr sz="1100">
              <a:latin typeface="Tahoma"/>
            </a:defRPr>
          </a:lvl3pPr>
          <a:lvl4pPr marL="1371600" indent="0">
            <a:defRPr sz="1100">
              <a:latin typeface="Tahoma"/>
            </a:defRPr>
          </a:lvl4pPr>
          <a:lvl5pPr marL="1828800" indent="0">
            <a:defRPr sz="1100">
              <a:latin typeface="Tahoma"/>
            </a:defRPr>
          </a:lvl5pPr>
          <a:lvl6pPr marL="2286000" indent="0">
            <a:defRPr sz="1100">
              <a:latin typeface="Tahoma"/>
            </a:defRPr>
          </a:lvl6pPr>
          <a:lvl7pPr marL="2743200" indent="0">
            <a:defRPr sz="1100">
              <a:latin typeface="Tahoma"/>
            </a:defRPr>
          </a:lvl7pPr>
          <a:lvl8pPr marL="3200400" indent="0">
            <a:defRPr sz="1100">
              <a:latin typeface="Tahoma"/>
            </a:defRPr>
          </a:lvl8pPr>
          <a:lvl9pPr marL="3657600" indent="0">
            <a:defRPr sz="1100">
              <a:latin typeface="Tahoma"/>
            </a:defRPr>
          </a:lvl9pPr>
        </a:lstStyle>
        <a:p xmlns:a="http://schemas.openxmlformats.org/drawingml/2006/main">
          <a:pPr algn="l" eaLnBrk="1"/>
          <a:fld id="{AE6D0D4D-1064-43E3-B42C-C3C1D2DD9A0D}" type="TxLink">
            <a:rPr lang="en-US" sz="700" b="0" i="0" u="none" strike="noStrike">
              <a:solidFill>
                <a:srgbClr val="010000"/>
              </a:solidFill>
              <a:latin typeface="Arial" panose="020B0604020202020204" pitchFamily="34" charset="0"/>
              <a:cs typeface="Arial"/>
            </a:rPr>
            <a:pPr algn="l" eaLnBrk="1"/>
            <a:t>© 2024 S&amp;P Global.</a:t>
          </a:fld>
          <a:endParaRPr lang="en-US" sz="700" b="0">
            <a:solidFill>
              <a:srgbClr val="010000"/>
            </a:solidFill>
            <a:latin typeface="Arial" panose="020B0604020202020204" pitchFamily="34" charset="0"/>
            <a:cs typeface="Arial" pitchFamily="34" charset="0"/>
          </a:endParaRPr>
        </a:p>
      </cdr:txBody>
    </cdr:sp>
  </cdr:relSizeAnchor>
  <cdr:relSizeAnchor xmlns:cdr="http://schemas.openxmlformats.org/drawingml/2006/chartDrawing">
    <cdr:from>
      <cdr:x>3.70563E-6</cdr:x>
      <cdr:y>0.24671</cdr:y>
    </cdr:from>
    <cdr:to>
      <cdr:x>0.03254</cdr:x>
      <cdr:y>0.93286</cdr:y>
    </cdr:to>
    <cdr:sp macro="" textlink="">
      <cdr:nvSpPr>
        <cdr:cNvPr id="5" name="txtBoxPrimaryYAxisLabel" hidden="1"/>
        <cdr:cNvSpPr txBox="1"/>
      </cdr:nvSpPr>
      <cdr:spPr>
        <a:xfrm xmlns:a="http://schemas.openxmlformats.org/drawingml/2006/main" rot="16200000">
          <a:off x="-1310087" y="2381668"/>
          <a:ext cx="2980256" cy="360000"/>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vert="horz" wrap="square" lIns="0" tIns="0" rIns="0" bIns="36000" rtlCol="0" anchor="t">
          <a:noAutofit/>
        </a:bodyPr>
        <a:lstStyle xmlns:a="http://schemas.openxmlformats.org/drawingml/2006/main"/>
        <a:p xmlns:a="http://schemas.openxmlformats.org/drawingml/2006/main">
          <a:pPr algn="ctr"/>
          <a:fld id="{42437C25-2659-4D2F-B82A-A26830E9CEC4}" type="TxLink">
            <a:rPr lang="en-US" sz="1300" b="1" i="0" u="none" strike="noStrike" dirty="0" err="1" smtClean="0">
              <a:solidFill>
                <a:srgbClr val="010000"/>
              </a:solidFill>
              <a:latin typeface="Arial" panose="020B0604020202020204" pitchFamily="34" charset="0"/>
              <a:cs typeface="Arial"/>
            </a:rPr>
            <a:pPr algn="ctr"/>
            <a:t> </a:t>
          </a:fld>
          <a:endParaRPr lang="en-US" sz="1300" b="1" dirty="0" err="1">
            <a:solidFill>
              <a:srgbClr val="010000"/>
            </a:solidFill>
            <a:latin typeface="Arial" panose="020B0604020202020204" pitchFamily="34" charset="0"/>
          </a:endParaRPr>
        </a:p>
      </cdr:txBody>
    </cdr:sp>
  </cdr:relSizeAnchor>
  <cdr:relSizeAnchor xmlns:cdr="http://schemas.openxmlformats.org/drawingml/2006/chartDrawing">
    <cdr:from>
      <cdr:x>0.0663</cdr:x>
      <cdr:y>0.68514</cdr:y>
    </cdr:from>
    <cdr:to>
      <cdr:x>0.98967</cdr:x>
      <cdr:y>0.76802</cdr:y>
    </cdr:to>
    <cdr:sp macro="" textlink="">
      <cdr:nvSpPr>
        <cdr:cNvPr id="7" name="txtBoxPrimaryXAxisLabel" hidden="1"/>
        <cdr:cNvSpPr txBox="1"/>
      </cdr:nvSpPr>
      <cdr:spPr>
        <a:xfrm xmlns:a="http://schemas.openxmlformats.org/drawingml/2006/main">
          <a:off x="733507" y="2975836"/>
          <a:ext cx="10216433" cy="360000"/>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horz" wrap="square" lIns="0" tIns="36000" rIns="0" bIns="0" rtlCol="0" anchor="ctr">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fld id="{0BE72B69-0F26-4B9F-9086-0E9ADF9F9309}" type="TxLink">
            <a:rPr lang="en-US" sz="1300" b="1" i="0" u="none" strike="noStrike" dirty="0" err="1" smtClean="0">
              <a:solidFill>
                <a:srgbClr val="010000"/>
              </a:solidFill>
              <a:latin typeface="Arial" panose="020B0604020202020204" pitchFamily="34" charset="0"/>
              <a:cs typeface="Arial"/>
            </a:rPr>
            <a:pPr algn="ctr"/>
            <a:t> </a:t>
          </a:fld>
          <a:endParaRPr lang="en-US" sz="1300" b="1" dirty="0" err="1">
            <a:solidFill>
              <a:srgbClr val="010000"/>
            </a:solidFill>
            <a:latin typeface="Arial" panose="020B0604020202020204" pitchFamily="34" charset="0"/>
          </a:endParaRPr>
        </a:p>
      </cdr:txBody>
    </cdr:sp>
  </cdr:relSizeAnchor>
  <cdr:relSizeAnchor xmlns:cdr="http://schemas.openxmlformats.org/drawingml/2006/chartDrawing">
    <cdr:from>
      <cdr:x>0</cdr:x>
      <cdr:y>0.06901</cdr:y>
    </cdr:from>
    <cdr:to>
      <cdr:x>1</cdr:x>
      <cdr:y>0.13216</cdr:y>
    </cdr:to>
    <cdr:sp macro="" textlink="">
      <cdr:nvSpPr>
        <cdr:cNvPr id="3" name="txtBoxSubtitle">
          <a:extLst xmlns:a="http://schemas.openxmlformats.org/drawingml/2006/main">
            <a:ext uri="{FF2B5EF4-FFF2-40B4-BE49-F238E27FC236}">
              <a16:creationId xmlns:a16="http://schemas.microsoft.com/office/drawing/2014/main" id="{52B6E742-8DCF-49B8-A0F3-176AD4098999}"/>
            </a:ext>
          </a:extLst>
        </cdr:cNvPr>
        <cdr:cNvSpPr txBox="1"/>
      </cdr:nvSpPr>
      <cdr:spPr>
        <a:xfrm xmlns:a="http://schemas.openxmlformats.org/drawingml/2006/main">
          <a:off x="0" y="299720"/>
          <a:ext cx="11064240" cy="274320"/>
        </a:xfrm>
        <a:prstGeom xmlns:a="http://schemas.openxmlformats.org/drawingml/2006/main" prst="rect">
          <a:avLst/>
        </a:prstGeom>
      </cdr:spPr>
      <cdr:txBody>
        <a:bodyPr xmlns:a="http://schemas.openxmlformats.org/drawingml/2006/main" vertOverflow="clip" vert="horz" lIns="0" tIns="0" rIns="0" bIns="0" rtlCol="0" anchor="t"/>
        <a:lstStyle xmlns:a="http://schemas.openxmlformats.org/drawingml/2006/main"/>
        <a:p xmlns:a="http://schemas.openxmlformats.org/drawingml/2006/main">
          <a:pPr algn="l" eaLnBrk="1"/>
          <a:fld id="{53D484F8-D80D-4F3C-8987-5FFD536DF780}" type="TxLink">
            <a:rPr lang="en-US" sz="1350" b="0" i="0" u="none" strike="noStrike">
              <a:solidFill>
                <a:srgbClr val="010000"/>
              </a:solidFill>
              <a:latin typeface="Arial" panose="020B0604020202020204" pitchFamily="34" charset="0"/>
              <a:cs typeface="Arial"/>
            </a:rPr>
            <a:pPr algn="l" eaLnBrk="1"/>
            <a:t>Nominal USD/ton</a:t>
          </a:fld>
          <a:endParaRPr lang="en-US" sz="1350" b="0">
            <a:solidFill>
              <a:srgbClr val="010000"/>
            </a:solidFill>
            <a:latin typeface="Arial" panose="020B0604020202020204" pitchFamily="34" charset="0"/>
          </a:endParaRPr>
        </a:p>
      </cdr:txBody>
    </cdr:sp>
  </cdr:relSizeAnchor>
  <cdr:relSizeAnchor xmlns:cdr="http://schemas.openxmlformats.org/drawingml/2006/chartDrawing">
    <cdr:from>
      <cdr:x>0</cdr:x>
      <cdr:y>0.7069</cdr:y>
    </cdr:from>
    <cdr:to>
      <cdr:x>1</cdr:x>
      <cdr:y>0.73637</cdr:y>
    </cdr:to>
    <cdr:sp macro="" textlink="">
      <cdr:nvSpPr>
        <cdr:cNvPr id="8" name="txtBoxNotesLine" hidden="1">
          <a:extLst xmlns:a="http://schemas.openxmlformats.org/drawingml/2006/main">
            <a:ext uri="{FF2B5EF4-FFF2-40B4-BE49-F238E27FC236}">
              <a16:creationId xmlns:a16="http://schemas.microsoft.com/office/drawing/2014/main" id="{DE59936F-EA9A-4445-8A99-F34F326D68A4}"/>
            </a:ext>
          </a:extLst>
        </cdr:cNvPr>
        <cdr:cNvSpPr txBox="1"/>
      </cdr:nvSpPr>
      <cdr:spPr>
        <a:xfrm xmlns:a="http://schemas.openxmlformats.org/drawingml/2006/main">
          <a:off x="0" y="3070353"/>
          <a:ext cx="1106424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fld id="{A1E83D43-608A-4C44-BE5A-EB3FA0128698}" type="TxLink">
            <a:rPr lang="en-US" sz="700" b="0" i="0" u="none" strike="noStrike">
              <a:solidFill>
                <a:srgbClr val="010000"/>
              </a:solidFill>
              <a:latin typeface="Arial" panose="020B0604020202020204" pitchFamily="34" charset="0"/>
              <a:ea typeface="Calibri"/>
              <a:cs typeface="Arial"/>
            </a:rPr>
            <a:pPr algn="l" eaLnBrk="1"/>
            <a:t>US Gulf Coast price represents the price at Mont Belvieu, including terminal fees.</a:t>
          </a:fld>
          <a:endParaRPr lang="en-US" sz="700" b="0">
            <a:solidFill>
              <a:srgbClr val="010000"/>
            </a:solidFill>
            <a:latin typeface="Arial" panose="020B0604020202020204" pitchFamily="34" charset="0"/>
          </a:endParaRPr>
        </a:p>
      </cdr:txBody>
    </cdr:sp>
  </cdr:relSizeAnchor>
  <cdr:relSizeAnchor xmlns:cdr="http://schemas.openxmlformats.org/drawingml/2006/chartDrawing">
    <cdr:from>
      <cdr:x>0</cdr:x>
      <cdr:y>0.20954</cdr:y>
    </cdr:from>
    <cdr:to>
      <cdr:x>1</cdr:x>
      <cdr:y>0.23901</cdr:y>
    </cdr:to>
    <cdr:sp macro="" textlink="">
      <cdr:nvSpPr>
        <cdr:cNvPr id="9" name="txtBoxAcronymLine" hidden="1">
          <a:extLst xmlns:a="http://schemas.openxmlformats.org/drawingml/2006/main">
            <a:ext uri="{FF2B5EF4-FFF2-40B4-BE49-F238E27FC236}">
              <a16:creationId xmlns:a16="http://schemas.microsoft.com/office/drawing/2014/main" id="{7702F0AF-EFE5-49CB-9E4D-E08CA8F4CBA1}"/>
            </a:ext>
          </a:extLst>
        </cdr:cNvPr>
        <cdr:cNvSpPr txBox="1"/>
      </cdr:nvSpPr>
      <cdr:spPr>
        <a:xfrm xmlns:a="http://schemas.openxmlformats.org/drawingml/2006/main">
          <a:off x="0" y="910119"/>
          <a:ext cx="1106424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fld id="{A51973F1-3EFF-41B8-9F10-1E3EE6B3348B}" type="TxLink">
            <a:rPr lang="en-US" sz="700" b="0" i="0" u="none" strike="noStrike">
              <a:solidFill>
                <a:srgbClr val="010000"/>
              </a:solidFill>
              <a:latin typeface="Arial" panose="020B0604020202020204" pitchFamily="34" charset="0"/>
              <a:cs typeface="Arial"/>
            </a:rPr>
            <a:pPr algn="l" eaLnBrk="1"/>
            <a:t> </a:t>
          </a:fld>
          <a:endParaRPr lang="en-US" sz="700" b="0">
            <a:solidFill>
              <a:srgbClr val="010000"/>
            </a:solidFill>
            <a:latin typeface="Arial" panose="020B0604020202020204" pitchFamily="34" charset="0"/>
          </a:endParaRPr>
        </a:p>
      </cdr:txBody>
    </cdr:sp>
  </cdr:relSizeAnchor>
  <cdr:relSizeAnchor xmlns:cdr="http://schemas.openxmlformats.org/drawingml/2006/chartDrawing">
    <cdr:from>
      <cdr:x>0</cdr:x>
      <cdr:y>0.67743</cdr:y>
    </cdr:from>
    <cdr:to>
      <cdr:x>1</cdr:x>
      <cdr:y>0.7069</cdr:y>
    </cdr:to>
    <cdr:sp macro="" textlink="">
      <cdr:nvSpPr>
        <cdr:cNvPr id="10" name="txtBoxDataCompiledLine" hidden="1">
          <a:extLst xmlns:a="http://schemas.openxmlformats.org/drawingml/2006/main">
            <a:ext uri="{FF2B5EF4-FFF2-40B4-BE49-F238E27FC236}">
              <a16:creationId xmlns:a16="http://schemas.microsoft.com/office/drawing/2014/main" id="{FE7601FF-17C4-48D5-9836-CE195DE50295}"/>
            </a:ext>
          </a:extLst>
        </cdr:cNvPr>
        <cdr:cNvSpPr txBox="1"/>
      </cdr:nvSpPr>
      <cdr:spPr>
        <a:xfrm xmlns:a="http://schemas.openxmlformats.org/drawingml/2006/main">
          <a:off x="0" y="2942353"/>
          <a:ext cx="1106424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fld id="{70DCB7A0-C573-40FB-8F22-79C7D1A7119F}" type="TxLink">
            <a:rPr lang="en-US" sz="700" b="0" i="0" u="none" strike="noStrike">
              <a:solidFill>
                <a:srgbClr val="010000"/>
              </a:solidFill>
              <a:latin typeface="Arial" panose="020B0604020202020204" pitchFamily="34" charset="0"/>
              <a:cs typeface="Arial"/>
            </a:rPr>
            <a:pPr algn="l" eaLnBrk="1"/>
            <a:t>Data compiled Mar. 6, 2025.</a:t>
          </a:fld>
          <a:endParaRPr lang="en-US" sz="700" b="0">
            <a:solidFill>
              <a:srgbClr val="010000"/>
            </a:solidFill>
            <a:latin typeface="Arial" panose="020B0604020202020204" pitchFamily="34" charset="0"/>
          </a:endParaRPr>
        </a:p>
      </cdr:txBody>
    </cdr:sp>
  </cdr:relSizeAnchor>
  <cdr:relSizeAnchor xmlns:cdr="http://schemas.openxmlformats.org/drawingml/2006/chartDrawing">
    <cdr:from>
      <cdr:x>0.0663</cdr:x>
      <cdr:y>0.22573</cdr:y>
    </cdr:from>
    <cdr:to>
      <cdr:x>0.98967</cdr:x>
      <cdr:y>0.30862</cdr:y>
    </cdr:to>
    <cdr:sp macro="" textlink="">
      <cdr:nvSpPr>
        <cdr:cNvPr id="11" name="txtBoxSecondaryXAxisLabel" hidden="1">
          <a:extLst xmlns:a="http://schemas.openxmlformats.org/drawingml/2006/main">
            <a:ext uri="{FF2B5EF4-FFF2-40B4-BE49-F238E27FC236}">
              <a16:creationId xmlns:a16="http://schemas.microsoft.com/office/drawing/2014/main" id="{D60CBD2F-CEA8-45B7-A38E-E5A86F162ED3}"/>
            </a:ext>
          </a:extLst>
        </cdr:cNvPr>
        <cdr:cNvSpPr txBox="1"/>
      </cdr:nvSpPr>
      <cdr:spPr>
        <a:xfrm xmlns:a="http://schemas.openxmlformats.org/drawingml/2006/main">
          <a:off x="733507" y="980440"/>
          <a:ext cx="10216433" cy="360000"/>
        </a:xfrm>
        <a:prstGeom xmlns:a="http://schemas.openxmlformats.org/drawingml/2006/main" prst="rect">
          <a:avLst/>
        </a:prstGeom>
      </cdr:spPr>
      <cdr:txBody>
        <a:bodyPr xmlns:a="http://schemas.openxmlformats.org/drawingml/2006/main" vertOverflow="clip" vert="horz" lIns="0" tIns="0" rIns="0" bIns="36000" rtlCol="0" anchor="ctr"/>
        <a:lstStyle xmlns:a="http://schemas.openxmlformats.org/drawingml/2006/main"/>
        <a:p xmlns:a="http://schemas.openxmlformats.org/drawingml/2006/main">
          <a:pPr algn="ctr"/>
          <a:fld id="{CCC70212-3E24-4CBC-9233-40D9C2097C18}" type="TxLink">
            <a:rPr lang="en-US" sz="1300" b="1" i="0" u="none" strike="noStrike">
              <a:solidFill>
                <a:srgbClr val="010000"/>
              </a:solidFill>
              <a:latin typeface="Arial" panose="020B0604020202020204" pitchFamily="34" charset="0"/>
              <a:cs typeface="Arial"/>
            </a:rPr>
            <a:pPr algn="ctr"/>
            <a:t> </a:t>
          </a:fld>
          <a:endParaRPr lang="en-US" sz="1300" b="1">
            <a:solidFill>
              <a:srgbClr val="010000"/>
            </a:solidFill>
            <a:latin typeface="Arial" panose="020B0604020202020204" pitchFamily="34" charset="0"/>
          </a:endParaRPr>
        </a:p>
      </cdr:txBody>
    </cdr:sp>
  </cdr:relSizeAnchor>
  <cdr:relSizeAnchor xmlns:cdr="http://schemas.openxmlformats.org/drawingml/2006/chartDrawing">
    <cdr:from>
      <cdr:x>0.92842</cdr:x>
      <cdr:y>0.2391</cdr:y>
    </cdr:from>
    <cdr:to>
      <cdr:x>0.96096</cdr:x>
      <cdr:y>0.81497</cdr:y>
    </cdr:to>
    <cdr:sp macro="" textlink="">
      <cdr:nvSpPr>
        <cdr:cNvPr id="12" name="txtBoxSecondaryYAxisLabel" hidden="1">
          <a:extLst xmlns:a="http://schemas.openxmlformats.org/drawingml/2006/main">
            <a:ext uri="{FF2B5EF4-FFF2-40B4-BE49-F238E27FC236}">
              <a16:creationId xmlns:a16="http://schemas.microsoft.com/office/drawing/2014/main" id="{ABC4403F-15A9-4983-AD12-400F3758F331}"/>
            </a:ext>
          </a:extLst>
        </cdr:cNvPr>
        <cdr:cNvSpPr txBox="1"/>
      </cdr:nvSpPr>
      <cdr:spPr>
        <a:xfrm xmlns:a="http://schemas.openxmlformats.org/drawingml/2006/main" rot="16200000">
          <a:off x="9201645" y="2109124"/>
          <a:ext cx="2501234" cy="360000"/>
        </a:xfrm>
        <a:prstGeom xmlns:a="http://schemas.openxmlformats.org/drawingml/2006/main" prst="rect">
          <a:avLst/>
        </a:prstGeom>
      </cdr:spPr>
      <cdr:txBody>
        <a:bodyPr xmlns:a="http://schemas.openxmlformats.org/drawingml/2006/main" vertOverflow="clip" vert="horz" lIns="0" tIns="36000" rIns="0" bIns="0" rtlCol="0" anchor="b"/>
        <a:lstStyle xmlns:a="http://schemas.openxmlformats.org/drawingml/2006/main"/>
        <a:p xmlns:a="http://schemas.openxmlformats.org/drawingml/2006/main">
          <a:pPr algn="ctr"/>
          <a:fld id="{4B3747C3-375F-4B2C-9C58-76C2D40BE5B4}" type="TxLink">
            <a:rPr lang="en-US" sz="1300" b="1" i="0" u="none" strike="noStrike">
              <a:solidFill>
                <a:srgbClr val="010000"/>
              </a:solidFill>
              <a:latin typeface="Arial" panose="020B0604020202020204" pitchFamily="34" charset="0"/>
              <a:cs typeface="Arial"/>
            </a:rPr>
            <a:pPr algn="ctr"/>
            <a:t> </a:t>
          </a:fld>
          <a:endParaRPr lang="en-US" sz="1300" b="1">
            <a:solidFill>
              <a:srgbClr val="010000"/>
            </a:solidFill>
            <a:latin typeface="Arial" panose="020B060402020202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230EE76-AB0B-43A9-8C07-897787CFBA7E}"/>
              </a:ext>
            </a:extLst>
          </p:cNvPr>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4" name="Footer Placeholder 3">
            <a:extLst>
              <a:ext uri="{FF2B5EF4-FFF2-40B4-BE49-F238E27FC236}">
                <a16:creationId xmlns:a16="http://schemas.microsoft.com/office/drawing/2014/main" id="{5067A3B8-092B-411F-8E83-FFA0520ABD4A}"/>
              </a:ext>
            </a:extLst>
          </p:cNvPr>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387DB30-5F08-41ED-903E-3FEF63F9122D}"/>
              </a:ext>
            </a:extLst>
          </p:cNvPr>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16CD2D00-32D8-4018-B7C1-2A6C4013692D}" type="slidenum">
              <a:rPr lang="en-US" smtClean="0"/>
              <a:t>‹#›</a:t>
            </a:fld>
            <a:endParaRPr lang="en-US"/>
          </a:p>
        </p:txBody>
      </p:sp>
    </p:spTree>
    <p:extLst>
      <p:ext uri="{BB962C8B-B14F-4D97-AF65-F5344CB8AC3E}">
        <p14:creationId xmlns:p14="http://schemas.microsoft.com/office/powerpoint/2010/main" val="22837193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4A897E6B-35D4-4C59-9667-9E94DFC5B117}" type="datetimeFigureOut">
              <a:rPr lang="en-US" smtClean="0"/>
              <a:t>7/28/2025</a:t>
            </a:fld>
            <a:endParaRPr lang="en-US"/>
          </a:p>
        </p:txBody>
      </p:sp>
      <p:sp>
        <p:nvSpPr>
          <p:cNvPr id="4" name="Slide Image Placeholder 3"/>
          <p:cNvSpPr>
            <a:spLocks noGrp="1" noRot="1" noChangeAspect="1"/>
          </p:cNvSpPr>
          <p:nvPr>
            <p:ph type="sldImg" idx="2"/>
          </p:nvPr>
        </p:nvSpPr>
        <p:spPr>
          <a:xfrm>
            <a:off x="23813" y="647700"/>
            <a:ext cx="5634037" cy="3168650"/>
          </a:xfrm>
          <a:prstGeom prst="rect">
            <a:avLst/>
          </a:prstGeom>
          <a:noFill/>
          <a:ln w="12700">
            <a:solidFill>
              <a:schemeClr val="bg2"/>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3931424"/>
            <a:ext cx="5681980" cy="428349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9368AB29-FD65-43D1-A0D5-6E5DEB6A130C}" type="slidenum">
              <a:rPr lang="en-US" smtClean="0"/>
              <a:t>‹#›</a:t>
            </a:fld>
            <a:endParaRPr lang="en-US"/>
          </a:p>
        </p:txBody>
      </p:sp>
    </p:spTree>
    <p:extLst>
      <p:ext uri="{BB962C8B-B14F-4D97-AF65-F5344CB8AC3E}">
        <p14:creationId xmlns:p14="http://schemas.microsoft.com/office/powerpoint/2010/main" val="5734705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2A32C17-A472-4774-AAA4-7C42DB4D94B6}" type="slidenum">
              <a:rPr lang="en-US" smtClean="0"/>
              <a:pPr/>
              <a:t>4</a:t>
            </a:fld>
            <a:endParaRPr lang="en-US"/>
          </a:p>
        </p:txBody>
      </p:sp>
    </p:spTree>
    <p:extLst>
      <p:ext uri="{BB962C8B-B14F-4D97-AF65-F5344CB8AC3E}">
        <p14:creationId xmlns:p14="http://schemas.microsoft.com/office/powerpoint/2010/main" val="30886403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9C844-7D25-F9D5-C189-C429ABCA9F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B3CBE0-7BA0-271D-4483-01E1BD25A3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BCAB16-9D50-2600-2412-CD3DEF9FBF3C}"/>
              </a:ext>
            </a:extLst>
          </p:cNvPr>
          <p:cNvSpPr>
            <a:spLocks noGrp="1"/>
          </p:cNvSpPr>
          <p:nvPr>
            <p:ph type="body" idx="1"/>
          </p:nvPr>
        </p:nvSpPr>
        <p:spPr/>
        <p:txBody>
          <a:bodyPr>
            <a:normAutofit/>
          </a:bodyPr>
          <a:lstStyle/>
          <a:p>
            <a:endParaRPr lang="en-US"/>
          </a:p>
        </p:txBody>
      </p:sp>
      <p:sp>
        <p:nvSpPr>
          <p:cNvPr id="4" name="Slide Number Placeholder 3">
            <a:extLst>
              <a:ext uri="{FF2B5EF4-FFF2-40B4-BE49-F238E27FC236}">
                <a16:creationId xmlns:a16="http://schemas.microsoft.com/office/drawing/2014/main" id="{0E94785E-23F4-7BCE-164C-2CF1231C3170}"/>
              </a:ext>
            </a:extLst>
          </p:cNvPr>
          <p:cNvSpPr>
            <a:spLocks noGrp="1"/>
          </p:cNvSpPr>
          <p:nvPr>
            <p:ph type="sldNum" sz="quarter" idx="10"/>
          </p:nvPr>
        </p:nvSpPr>
        <p:spPr/>
        <p:txBody>
          <a:bodyPr/>
          <a:lstStyle/>
          <a:p>
            <a:fld id="{02A32C17-A472-4774-AAA4-7C42DB4D94B6}" type="slidenum">
              <a:rPr lang="en-US" smtClean="0"/>
              <a:pPr/>
              <a:t>5</a:t>
            </a:fld>
            <a:endParaRPr lang="en-US"/>
          </a:p>
        </p:txBody>
      </p:sp>
    </p:spTree>
    <p:extLst>
      <p:ext uri="{BB962C8B-B14F-4D97-AF65-F5344CB8AC3E}">
        <p14:creationId xmlns:p14="http://schemas.microsoft.com/office/powerpoint/2010/main" val="18402831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368AB29-FD65-43D1-A0D5-6E5DEB6A130C}" type="slidenum">
              <a:rPr lang="en-US" smtClean="0"/>
              <a:t>6</a:t>
            </a:fld>
            <a:endParaRPr lang="en-US"/>
          </a:p>
        </p:txBody>
      </p:sp>
    </p:spTree>
    <p:extLst>
      <p:ext uri="{BB962C8B-B14F-4D97-AF65-F5344CB8AC3E}">
        <p14:creationId xmlns:p14="http://schemas.microsoft.com/office/powerpoint/2010/main" val="15571911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368AB29-FD65-43D1-A0D5-6E5DEB6A130C}" type="slidenum">
              <a:rPr lang="en-US" smtClean="0"/>
              <a:t>8</a:t>
            </a:fld>
            <a:endParaRPr lang="en-US"/>
          </a:p>
        </p:txBody>
      </p:sp>
    </p:spTree>
    <p:extLst>
      <p:ext uri="{BB962C8B-B14F-4D97-AF65-F5344CB8AC3E}">
        <p14:creationId xmlns:p14="http://schemas.microsoft.com/office/powerpoint/2010/main" val="40203142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368AB29-FD65-43D1-A0D5-6E5DEB6A130C}" type="slidenum">
              <a:rPr lang="en-US" smtClean="0"/>
              <a:t>9</a:t>
            </a:fld>
            <a:endParaRPr lang="en-US"/>
          </a:p>
        </p:txBody>
      </p:sp>
    </p:spTree>
    <p:extLst>
      <p:ext uri="{BB962C8B-B14F-4D97-AF65-F5344CB8AC3E}">
        <p14:creationId xmlns:p14="http://schemas.microsoft.com/office/powerpoint/2010/main" val="21403980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368AB29-FD65-43D1-A0D5-6E5DEB6A130C}" type="slidenum">
              <a:rPr lang="en-US" smtClean="0"/>
              <a:t>11</a:t>
            </a:fld>
            <a:endParaRPr lang="en-US"/>
          </a:p>
        </p:txBody>
      </p:sp>
    </p:spTree>
    <p:extLst>
      <p:ext uri="{BB962C8B-B14F-4D97-AF65-F5344CB8AC3E}">
        <p14:creationId xmlns:p14="http://schemas.microsoft.com/office/powerpoint/2010/main" val="29843281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368AB29-FD65-43D1-A0D5-6E5DEB6A130C}" type="slidenum">
              <a:rPr lang="en-US" smtClean="0"/>
              <a:t>12</a:t>
            </a:fld>
            <a:endParaRPr lang="en-US"/>
          </a:p>
        </p:txBody>
      </p:sp>
    </p:spTree>
    <p:extLst>
      <p:ext uri="{BB962C8B-B14F-4D97-AF65-F5344CB8AC3E}">
        <p14:creationId xmlns:p14="http://schemas.microsoft.com/office/powerpoint/2010/main" val="5570516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368AB29-FD65-43D1-A0D5-6E5DEB6A130C}" type="slidenum">
              <a:rPr lang="en-US" smtClean="0"/>
              <a:t>14</a:t>
            </a:fld>
            <a:endParaRPr lang="en-US"/>
          </a:p>
        </p:txBody>
      </p:sp>
    </p:spTree>
    <p:extLst>
      <p:ext uri="{BB962C8B-B14F-4D97-AF65-F5344CB8AC3E}">
        <p14:creationId xmlns:p14="http://schemas.microsoft.com/office/powerpoint/2010/main" val="20551686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368AB29-FD65-43D1-A0D5-6E5DEB6A130C}" type="slidenum">
              <a:rPr lang="en-US" smtClean="0"/>
              <a:t>15</a:t>
            </a:fld>
            <a:endParaRPr lang="en-US"/>
          </a:p>
        </p:txBody>
      </p:sp>
    </p:spTree>
    <p:extLst>
      <p:ext uri="{BB962C8B-B14F-4D97-AF65-F5344CB8AC3E}">
        <p14:creationId xmlns:p14="http://schemas.microsoft.com/office/powerpoint/2010/main" val="32322916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368AB29-FD65-43D1-A0D5-6E5DEB6A130C}" type="slidenum">
              <a:rPr lang="en-US" smtClean="0"/>
              <a:t>16</a:t>
            </a:fld>
            <a:endParaRPr lang="en-US"/>
          </a:p>
        </p:txBody>
      </p:sp>
    </p:spTree>
    <p:extLst>
      <p:ext uri="{BB962C8B-B14F-4D97-AF65-F5344CB8AC3E}">
        <p14:creationId xmlns:p14="http://schemas.microsoft.com/office/powerpoint/2010/main" val="26358363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ntent - no subtitl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E553B1B-F09C-4BCE-B1ED-5F7876CB7175}"/>
              </a:ext>
            </a:extLst>
          </p:cNvPr>
          <p:cNvSpPr>
            <a:spLocks noGrp="1"/>
          </p:cNvSpPr>
          <p:nvPr>
            <p:ph type="ftr" sz="quarter" idx="18"/>
          </p:nvPr>
        </p:nvSpPr>
        <p:spPr/>
        <p:txBody>
          <a:bodyPr/>
          <a:lstStyle/>
          <a:p>
            <a:r>
              <a:rPr lang="en-US"/>
              <a:t>ExxonMobil - Global NGL long-term market outlook</a:t>
            </a:r>
          </a:p>
        </p:txBody>
      </p:sp>
      <p:sp>
        <p:nvSpPr>
          <p:cNvPr id="6" name="Slide Number Placeholder 5"/>
          <p:cNvSpPr>
            <a:spLocks noGrp="1"/>
          </p:cNvSpPr>
          <p:nvPr>
            <p:ph type="sldNum" sz="quarter" idx="12"/>
          </p:nvPr>
        </p:nvSpPr>
        <p:spPr/>
        <p:txBody>
          <a:bodyPr/>
          <a:lstStyle/>
          <a:p>
            <a:fld id="{5246FB18-5DF1-419A-B975-14AFDDD65B9F}" type="slidenum">
              <a:rPr lang="en-US" smtClean="0"/>
              <a:t>‹#›</a:t>
            </a:fld>
            <a:endParaRPr lang="en-US"/>
          </a:p>
        </p:txBody>
      </p:sp>
      <p:sp>
        <p:nvSpPr>
          <p:cNvPr id="9" name="Title 6">
            <a:extLst>
              <a:ext uri="{FF2B5EF4-FFF2-40B4-BE49-F238E27FC236}">
                <a16:creationId xmlns:a16="http://schemas.microsoft.com/office/drawing/2014/main" id="{25C0A2CC-8C09-4333-9F19-4CE0A59F345F}"/>
              </a:ext>
            </a:extLst>
          </p:cNvPr>
          <p:cNvSpPr>
            <a:spLocks noGrp="1"/>
          </p:cNvSpPr>
          <p:nvPr>
            <p:ph type="title" hasCustomPrompt="1"/>
          </p:nvPr>
        </p:nvSpPr>
        <p:spPr>
          <a:xfrm>
            <a:off x="567040" y="347472"/>
            <a:ext cx="11060912" cy="826477"/>
          </a:xfrm>
        </p:spPr>
        <p:txBody>
          <a:bodyPr/>
          <a:lstStyle/>
          <a:p>
            <a:r>
              <a:rPr lang="en-US"/>
              <a:t>[Headline]</a:t>
            </a:r>
          </a:p>
        </p:txBody>
      </p:sp>
      <p:sp>
        <p:nvSpPr>
          <p:cNvPr id="3" name="Content Placeholder 2">
            <a:extLst>
              <a:ext uri="{FF2B5EF4-FFF2-40B4-BE49-F238E27FC236}">
                <a16:creationId xmlns:a16="http://schemas.microsoft.com/office/drawing/2014/main" id="{6765E0BB-9159-43DF-B78A-D878AD54B307}"/>
              </a:ext>
            </a:extLst>
          </p:cNvPr>
          <p:cNvSpPr>
            <a:spLocks noGrp="1"/>
          </p:cNvSpPr>
          <p:nvPr>
            <p:ph sz="quarter" idx="17" hasCustomPrompt="1"/>
          </p:nvPr>
        </p:nvSpPr>
        <p:spPr>
          <a:xfrm>
            <a:off x="567037" y="1257300"/>
            <a:ext cx="11064240" cy="4343400"/>
          </a:xfrm>
        </p:spPr>
        <p:txBody>
          <a:bodyPr/>
          <a:lstStyle/>
          <a:p>
            <a:pPr lvl="0"/>
            <a:r>
              <a:rPr kumimoji="0" lang="en-US" sz="1600" b="0" i="0" u="none" strike="noStrike" kern="1200" cap="none" spc="0" normalizeH="0" baseline="0" noProof="0">
                <a:ln>
                  <a:noFill/>
                </a:ln>
                <a:solidFill>
                  <a:srgbClr val="000000"/>
                </a:solidFill>
                <a:effectLst/>
                <a:uLnTx/>
                <a:uFillTx/>
                <a:latin typeface="Arial"/>
                <a:ea typeface="+mn-ea"/>
                <a:cs typeface="+mn-cs"/>
              </a:rPr>
              <a:t>[Click to add content]</a:t>
            </a:r>
            <a:endParaRPr lang="en-US"/>
          </a:p>
          <a:p>
            <a:pPr lvl="1"/>
            <a:r>
              <a:rPr lang="en-US"/>
              <a:t>Second level</a:t>
            </a:r>
          </a:p>
          <a:p>
            <a:pPr lvl="2"/>
            <a:r>
              <a:rPr lang="en-US"/>
              <a:t>Third level</a:t>
            </a:r>
          </a:p>
          <a:p>
            <a:pPr lvl="3"/>
            <a:r>
              <a:rPr lang="en-US"/>
              <a:t>Fourth level</a:t>
            </a:r>
          </a:p>
          <a:p>
            <a:pPr lvl="4"/>
            <a:r>
              <a:rPr lang="en-US"/>
              <a:t>Fifth level</a:t>
            </a:r>
          </a:p>
        </p:txBody>
      </p:sp>
      <p:sp>
        <p:nvSpPr>
          <p:cNvPr id="8" name="Footnote">
            <a:extLst>
              <a:ext uri="{FF2B5EF4-FFF2-40B4-BE49-F238E27FC236}">
                <a16:creationId xmlns:a16="http://schemas.microsoft.com/office/drawing/2014/main" id="{47493D5F-84BF-4940-A104-ECCA1C18969D}"/>
              </a:ext>
            </a:extLst>
          </p:cNvPr>
          <p:cNvSpPr>
            <a:spLocks noGrp="1"/>
          </p:cNvSpPr>
          <p:nvPr>
            <p:ph type="body" sz="quarter" idx="15" hasCustomPrompt="1"/>
          </p:nvPr>
        </p:nvSpPr>
        <p:spPr>
          <a:xfrm>
            <a:off x="567039" y="5687045"/>
            <a:ext cx="11060912" cy="525368"/>
          </a:xfrm>
          <a:prstGeom prst="rect">
            <a:avLst/>
          </a:prstGeom>
        </p:spPr>
        <p:txBody>
          <a:bodyPr tIns="0" bIns="0" anchor="b"/>
          <a:lstStyle>
            <a:lvl1pPr marL="0" indent="0">
              <a:lnSpc>
                <a:spcPct val="10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700">
                <a:latin typeface="+mn-lt"/>
              </a:defRPr>
            </a:lvl2pPr>
            <a:lvl3pPr marL="341312" indent="0">
              <a:buNone/>
              <a:defRPr/>
            </a:lvl3pPr>
          </a:lstStyle>
          <a:p>
            <a:pPr lvl="0"/>
            <a:r>
              <a:rPr lang="en-US"/>
              <a:t>[Source / Legal disclaimer / Footnote]</a:t>
            </a:r>
          </a:p>
        </p:txBody>
      </p:sp>
    </p:spTree>
    <p:extLst>
      <p:ext uri="{BB962C8B-B14F-4D97-AF65-F5344CB8AC3E}">
        <p14:creationId xmlns:p14="http://schemas.microsoft.com/office/powerpoint/2010/main" val="284192476"/>
      </p:ext>
    </p:extLst>
  </p:cSld>
  <p:clrMapOvr>
    <a:masterClrMapping/>
  </p:clrMapOvr>
  <p:extLst>
    <p:ext uri="{DCECCB84-F9BA-43D5-87BE-67443E8EF086}">
      <p15:sldGuideLst xmlns:p15="http://schemas.microsoft.com/office/powerpoint/2012/main">
        <p15:guide id="1" orient="horz" pos="792" userDrawn="1">
          <p15:clr>
            <a:srgbClr val="FBAE40"/>
          </p15:clr>
        </p15:guide>
        <p15:guide id="2" orient="horz" pos="352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w/Sub-headlin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3D8889F-920C-4319-AFB6-3C9009C9EE2D}"/>
              </a:ext>
            </a:extLst>
          </p:cNvPr>
          <p:cNvSpPr>
            <a:spLocks noGrp="1"/>
          </p:cNvSpPr>
          <p:nvPr>
            <p:ph type="ftr" sz="quarter" idx="20"/>
          </p:nvPr>
        </p:nvSpPr>
        <p:spPr/>
        <p:txBody>
          <a:bodyPr/>
          <a:lstStyle/>
          <a:p>
            <a:r>
              <a:rPr lang="en-US"/>
              <a:t>ExxonMobil - Global NGL long-term market outlook</a:t>
            </a:r>
          </a:p>
        </p:txBody>
      </p:sp>
      <p:sp>
        <p:nvSpPr>
          <p:cNvPr id="6" name="Slide Number Placeholder 5"/>
          <p:cNvSpPr>
            <a:spLocks noGrp="1"/>
          </p:cNvSpPr>
          <p:nvPr>
            <p:ph type="sldNum" sz="quarter" idx="12"/>
          </p:nvPr>
        </p:nvSpPr>
        <p:spPr/>
        <p:txBody>
          <a:bodyPr/>
          <a:lstStyle/>
          <a:p>
            <a:fld id="{5246FB18-5DF1-419A-B975-14AFDDD65B9F}" type="slidenum">
              <a:rPr lang="en-US" smtClean="0"/>
              <a:t>‹#›</a:t>
            </a:fld>
            <a:endParaRPr lang="en-US"/>
          </a:p>
        </p:txBody>
      </p:sp>
      <p:sp>
        <p:nvSpPr>
          <p:cNvPr id="11" name="Title 6">
            <a:extLst>
              <a:ext uri="{FF2B5EF4-FFF2-40B4-BE49-F238E27FC236}">
                <a16:creationId xmlns:a16="http://schemas.microsoft.com/office/drawing/2014/main" id="{249FEED1-049B-4B90-B377-73CC89853AC3}"/>
              </a:ext>
            </a:extLst>
          </p:cNvPr>
          <p:cNvSpPr>
            <a:spLocks noGrp="1"/>
          </p:cNvSpPr>
          <p:nvPr>
            <p:ph type="title" hasCustomPrompt="1"/>
          </p:nvPr>
        </p:nvSpPr>
        <p:spPr>
          <a:xfrm>
            <a:off x="567039" y="342900"/>
            <a:ext cx="11062709" cy="460551"/>
          </a:xfrm>
        </p:spPr>
        <p:txBody>
          <a:bodyPr/>
          <a:lstStyle/>
          <a:p>
            <a:r>
              <a:rPr lang="en-US"/>
              <a:t>[Headline]</a:t>
            </a:r>
          </a:p>
        </p:txBody>
      </p:sp>
      <p:sp>
        <p:nvSpPr>
          <p:cNvPr id="9" name="Sub-headline">
            <a:extLst>
              <a:ext uri="{FF2B5EF4-FFF2-40B4-BE49-F238E27FC236}">
                <a16:creationId xmlns:a16="http://schemas.microsoft.com/office/drawing/2014/main" id="{43FE0DC3-F312-4660-86BD-A98328F26A4F}"/>
              </a:ext>
            </a:extLst>
          </p:cNvPr>
          <p:cNvSpPr>
            <a:spLocks noGrp="1"/>
          </p:cNvSpPr>
          <p:nvPr>
            <p:ph type="body" sz="quarter" idx="13" hasCustomPrompt="1"/>
          </p:nvPr>
        </p:nvSpPr>
        <p:spPr>
          <a:xfrm>
            <a:off x="567039" y="899026"/>
            <a:ext cx="11064240" cy="278706"/>
          </a:xfrm>
          <a:prstGeom prst="rect">
            <a:avLst/>
          </a:prstGeom>
        </p:spPr>
        <p:txBody>
          <a:bodyPr lIns="0"/>
          <a:lstStyle>
            <a:lvl1pPr marL="0" indent="0">
              <a:buNone/>
              <a:defRPr sz="1800" b="0">
                <a:latin typeface="+mn-lt"/>
              </a:defRPr>
            </a:lvl1pPr>
            <a:lvl2pPr marL="169863" indent="0">
              <a:buNone/>
              <a:defRPr/>
            </a:lvl2pPr>
          </a:lstStyle>
          <a:p>
            <a:pPr lvl="0"/>
            <a:r>
              <a:rPr lang="en-US"/>
              <a:t>[Sub-headline]</a:t>
            </a:r>
          </a:p>
        </p:txBody>
      </p:sp>
      <p:sp>
        <p:nvSpPr>
          <p:cNvPr id="8" name="Content Placeholder 2">
            <a:extLst>
              <a:ext uri="{FF2B5EF4-FFF2-40B4-BE49-F238E27FC236}">
                <a16:creationId xmlns:a16="http://schemas.microsoft.com/office/drawing/2014/main" id="{7715AF6A-0E10-44AB-B296-289FDE3CCF3A}"/>
              </a:ext>
            </a:extLst>
          </p:cNvPr>
          <p:cNvSpPr>
            <a:spLocks noGrp="1"/>
          </p:cNvSpPr>
          <p:nvPr>
            <p:ph sz="quarter" idx="17" hasCustomPrompt="1"/>
          </p:nvPr>
        </p:nvSpPr>
        <p:spPr>
          <a:xfrm>
            <a:off x="563712" y="1257300"/>
            <a:ext cx="11064240" cy="4343400"/>
          </a:xfrm>
        </p:spPr>
        <p:txBody>
          <a:bodyPr/>
          <a:lstStyle/>
          <a:p>
            <a:pPr lvl="0"/>
            <a:r>
              <a:rPr kumimoji="0" lang="en-US" sz="1600" b="0" i="0" u="none" strike="noStrike" kern="1200" cap="none" spc="0" normalizeH="0" baseline="0" noProof="0">
                <a:ln>
                  <a:noFill/>
                </a:ln>
                <a:solidFill>
                  <a:srgbClr val="000000"/>
                </a:solidFill>
                <a:effectLst/>
                <a:uLnTx/>
                <a:uFillTx/>
                <a:latin typeface="Arial"/>
                <a:ea typeface="+mn-ea"/>
                <a:cs typeface="+mn-cs"/>
              </a:rPr>
              <a:t>[Click to add content]</a:t>
            </a:r>
            <a:endParaRPr lang="en-US"/>
          </a:p>
          <a:p>
            <a:pPr lvl="1"/>
            <a:r>
              <a:rPr lang="en-US"/>
              <a:t>Second level</a:t>
            </a:r>
          </a:p>
          <a:p>
            <a:pPr lvl="2"/>
            <a:r>
              <a:rPr lang="en-US"/>
              <a:t>Third level</a:t>
            </a:r>
          </a:p>
          <a:p>
            <a:pPr lvl="3"/>
            <a:r>
              <a:rPr lang="en-US"/>
              <a:t>Fourth level</a:t>
            </a:r>
          </a:p>
          <a:p>
            <a:pPr lvl="4"/>
            <a:r>
              <a:rPr lang="en-US"/>
              <a:t>Fifth level</a:t>
            </a:r>
          </a:p>
        </p:txBody>
      </p:sp>
      <p:sp>
        <p:nvSpPr>
          <p:cNvPr id="10" name="Footnote">
            <a:extLst>
              <a:ext uri="{FF2B5EF4-FFF2-40B4-BE49-F238E27FC236}">
                <a16:creationId xmlns:a16="http://schemas.microsoft.com/office/drawing/2014/main" id="{9D7D1A86-6C0E-4CB8-9A24-2845A8A33E26}"/>
              </a:ext>
            </a:extLst>
          </p:cNvPr>
          <p:cNvSpPr>
            <a:spLocks noGrp="1"/>
          </p:cNvSpPr>
          <p:nvPr>
            <p:ph type="body" sz="quarter" idx="15" hasCustomPrompt="1"/>
          </p:nvPr>
        </p:nvSpPr>
        <p:spPr>
          <a:xfrm>
            <a:off x="567039" y="5687045"/>
            <a:ext cx="11060912" cy="525368"/>
          </a:xfrm>
          <a:prstGeom prst="rect">
            <a:avLst/>
          </a:prstGeom>
        </p:spPr>
        <p:txBody>
          <a:bodyPr tIns="0" bIns="0" anchor="b"/>
          <a:lstStyle>
            <a:lvl1pPr marL="0" indent="0">
              <a:lnSpc>
                <a:spcPct val="10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700">
                <a:latin typeface="+mn-lt"/>
              </a:defRPr>
            </a:lvl2pPr>
            <a:lvl3pPr marL="341312" indent="0">
              <a:buNone/>
              <a:defRPr/>
            </a:lvl3pPr>
          </a:lstStyle>
          <a:p>
            <a:pPr lvl="0"/>
            <a:r>
              <a:rPr lang="en-US"/>
              <a:t>[Source / Legal disclaimer / Footnote]</a:t>
            </a:r>
          </a:p>
        </p:txBody>
      </p:sp>
    </p:spTree>
    <p:extLst>
      <p:ext uri="{BB962C8B-B14F-4D97-AF65-F5344CB8AC3E}">
        <p14:creationId xmlns:p14="http://schemas.microsoft.com/office/powerpoint/2010/main" val="1676770896"/>
      </p:ext>
    </p:extLst>
  </p:cSld>
  <p:clrMapOvr>
    <a:masterClrMapping/>
  </p:clrMapOvr>
  <p:extLst>
    <p:ext uri="{DCECCB84-F9BA-43D5-87BE-67443E8EF086}">
      <p15:sldGuideLst xmlns:p15="http://schemas.microsoft.com/office/powerpoint/2012/main">
        <p15:guide id="1" orient="horz" pos="792" userDrawn="1">
          <p15:clr>
            <a:srgbClr val="FBAE40"/>
          </p15:clr>
        </p15:guide>
        <p15:guide id="2" orient="horz" pos="352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w 2 Line Title and Sub-headlin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5468271-2A9D-4952-80BC-4A10FA385C0C}"/>
              </a:ext>
            </a:extLst>
          </p:cNvPr>
          <p:cNvSpPr>
            <a:spLocks noGrp="1"/>
          </p:cNvSpPr>
          <p:nvPr>
            <p:ph type="ftr" sz="quarter" idx="20"/>
          </p:nvPr>
        </p:nvSpPr>
        <p:spPr/>
        <p:txBody>
          <a:bodyPr/>
          <a:lstStyle/>
          <a:p>
            <a:r>
              <a:rPr lang="en-US"/>
              <a:t>ExxonMobil - Global NGL long-term market outlook</a:t>
            </a:r>
          </a:p>
        </p:txBody>
      </p:sp>
      <p:sp>
        <p:nvSpPr>
          <p:cNvPr id="6" name="Slide Number Placeholder 5"/>
          <p:cNvSpPr>
            <a:spLocks noGrp="1"/>
          </p:cNvSpPr>
          <p:nvPr>
            <p:ph type="sldNum" sz="quarter" idx="12"/>
          </p:nvPr>
        </p:nvSpPr>
        <p:spPr/>
        <p:txBody>
          <a:bodyPr/>
          <a:lstStyle/>
          <a:p>
            <a:fld id="{5246FB18-5DF1-419A-B975-14AFDDD65B9F}" type="slidenum">
              <a:rPr lang="en-US" smtClean="0"/>
              <a:t>‹#›</a:t>
            </a:fld>
            <a:endParaRPr lang="en-US"/>
          </a:p>
        </p:txBody>
      </p:sp>
      <p:sp>
        <p:nvSpPr>
          <p:cNvPr id="7" name="Title 6">
            <a:extLst>
              <a:ext uri="{FF2B5EF4-FFF2-40B4-BE49-F238E27FC236}">
                <a16:creationId xmlns:a16="http://schemas.microsoft.com/office/drawing/2014/main" id="{9F6A52D2-B831-4A7E-B79F-CA60DD5AFA5B}"/>
              </a:ext>
            </a:extLst>
          </p:cNvPr>
          <p:cNvSpPr>
            <a:spLocks noGrp="1"/>
          </p:cNvSpPr>
          <p:nvPr>
            <p:ph type="title" hasCustomPrompt="1"/>
          </p:nvPr>
        </p:nvSpPr>
        <p:spPr>
          <a:xfrm>
            <a:off x="567039" y="342900"/>
            <a:ext cx="11062709" cy="826477"/>
          </a:xfrm>
        </p:spPr>
        <p:txBody>
          <a:bodyPr/>
          <a:lstStyle/>
          <a:p>
            <a:r>
              <a:rPr lang="en-US"/>
              <a:t>[Headline]</a:t>
            </a:r>
          </a:p>
        </p:txBody>
      </p:sp>
      <p:sp>
        <p:nvSpPr>
          <p:cNvPr id="8" name="Sub-headline">
            <a:extLst>
              <a:ext uri="{FF2B5EF4-FFF2-40B4-BE49-F238E27FC236}">
                <a16:creationId xmlns:a16="http://schemas.microsoft.com/office/drawing/2014/main" id="{D212CF22-B0A8-44E6-9016-A098DED0B9DC}"/>
              </a:ext>
            </a:extLst>
          </p:cNvPr>
          <p:cNvSpPr>
            <a:spLocks noGrp="1"/>
          </p:cNvSpPr>
          <p:nvPr>
            <p:ph type="body" sz="quarter" idx="13" hasCustomPrompt="1"/>
          </p:nvPr>
        </p:nvSpPr>
        <p:spPr>
          <a:xfrm>
            <a:off x="567039" y="1262525"/>
            <a:ext cx="11064240" cy="278706"/>
          </a:xfrm>
          <a:prstGeom prst="rect">
            <a:avLst/>
          </a:prstGeom>
        </p:spPr>
        <p:txBody>
          <a:bodyPr lIns="0"/>
          <a:lstStyle>
            <a:lvl1pPr marL="0" indent="0">
              <a:buNone/>
              <a:defRPr sz="1800" b="0">
                <a:latin typeface="+mn-lt"/>
              </a:defRPr>
            </a:lvl1pPr>
            <a:lvl2pPr marL="169863" indent="0">
              <a:buNone/>
              <a:defRPr/>
            </a:lvl2pPr>
          </a:lstStyle>
          <a:p>
            <a:pPr lvl="0"/>
            <a:r>
              <a:rPr lang="en-US"/>
              <a:t>[Sub-headline]</a:t>
            </a:r>
          </a:p>
        </p:txBody>
      </p:sp>
      <p:sp>
        <p:nvSpPr>
          <p:cNvPr id="11" name="Content Placeholder 2">
            <a:extLst>
              <a:ext uri="{FF2B5EF4-FFF2-40B4-BE49-F238E27FC236}">
                <a16:creationId xmlns:a16="http://schemas.microsoft.com/office/drawing/2014/main" id="{3E5ACEF0-A41E-43CA-95FB-8893A51AFE9C}"/>
              </a:ext>
            </a:extLst>
          </p:cNvPr>
          <p:cNvSpPr>
            <a:spLocks noGrp="1"/>
          </p:cNvSpPr>
          <p:nvPr>
            <p:ph sz="quarter" idx="17" hasCustomPrompt="1"/>
          </p:nvPr>
        </p:nvSpPr>
        <p:spPr>
          <a:xfrm>
            <a:off x="567038" y="1638300"/>
            <a:ext cx="11067749" cy="3962400"/>
          </a:xfrm>
        </p:spPr>
        <p:txBody>
          <a:bodyPr/>
          <a:lstStyle/>
          <a:p>
            <a:pPr lvl="0"/>
            <a:r>
              <a:rPr kumimoji="0" lang="en-US" sz="1600" b="0" i="0" u="none" strike="noStrike" kern="1200" cap="none" spc="0" normalizeH="0" baseline="0" noProof="0">
                <a:ln>
                  <a:noFill/>
                </a:ln>
                <a:solidFill>
                  <a:srgbClr val="000000"/>
                </a:solidFill>
                <a:effectLst/>
                <a:uLnTx/>
                <a:uFillTx/>
                <a:latin typeface="Arial"/>
                <a:ea typeface="+mn-ea"/>
                <a:cs typeface="+mn-cs"/>
              </a:rPr>
              <a:t>[Click to add content]</a:t>
            </a:r>
            <a:endParaRPr lang="en-US"/>
          </a:p>
          <a:p>
            <a:pPr lvl="1"/>
            <a:r>
              <a:rPr lang="en-US"/>
              <a:t>Second level</a:t>
            </a:r>
          </a:p>
          <a:p>
            <a:pPr lvl="2"/>
            <a:r>
              <a:rPr lang="en-US"/>
              <a:t>Third level</a:t>
            </a:r>
          </a:p>
          <a:p>
            <a:pPr lvl="3"/>
            <a:r>
              <a:rPr lang="en-US"/>
              <a:t>Fourth level</a:t>
            </a:r>
          </a:p>
          <a:p>
            <a:pPr lvl="4"/>
            <a:r>
              <a:rPr lang="en-US"/>
              <a:t>Fifth level</a:t>
            </a:r>
          </a:p>
        </p:txBody>
      </p:sp>
      <p:sp>
        <p:nvSpPr>
          <p:cNvPr id="10" name="Footnote">
            <a:extLst>
              <a:ext uri="{FF2B5EF4-FFF2-40B4-BE49-F238E27FC236}">
                <a16:creationId xmlns:a16="http://schemas.microsoft.com/office/drawing/2014/main" id="{2AC03367-3865-46D6-B5A4-164C77CEC650}"/>
              </a:ext>
            </a:extLst>
          </p:cNvPr>
          <p:cNvSpPr>
            <a:spLocks noGrp="1"/>
          </p:cNvSpPr>
          <p:nvPr>
            <p:ph type="body" sz="quarter" idx="15" hasCustomPrompt="1"/>
          </p:nvPr>
        </p:nvSpPr>
        <p:spPr>
          <a:xfrm>
            <a:off x="567039" y="5687045"/>
            <a:ext cx="11060912" cy="525368"/>
          </a:xfrm>
          <a:prstGeom prst="rect">
            <a:avLst/>
          </a:prstGeom>
        </p:spPr>
        <p:txBody>
          <a:bodyPr tIns="0" bIns="0" anchor="b"/>
          <a:lstStyle>
            <a:lvl1pPr marL="0" indent="0">
              <a:lnSpc>
                <a:spcPct val="10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700">
                <a:latin typeface="+mn-lt"/>
              </a:defRPr>
            </a:lvl2pPr>
            <a:lvl3pPr marL="341312" indent="0">
              <a:buNone/>
              <a:defRPr/>
            </a:lvl3pPr>
          </a:lstStyle>
          <a:p>
            <a:pPr lvl="0"/>
            <a:r>
              <a:rPr lang="en-US"/>
              <a:t>[Source / Legal disclaimer / Footnote]</a:t>
            </a:r>
          </a:p>
        </p:txBody>
      </p:sp>
    </p:spTree>
    <p:extLst>
      <p:ext uri="{BB962C8B-B14F-4D97-AF65-F5344CB8AC3E}">
        <p14:creationId xmlns:p14="http://schemas.microsoft.com/office/powerpoint/2010/main" val="2726644003"/>
      </p:ext>
    </p:extLst>
  </p:cSld>
  <p:clrMapOvr>
    <a:masterClrMapping/>
  </p:clrMapOvr>
  <p:extLst>
    <p:ext uri="{DCECCB84-F9BA-43D5-87BE-67443E8EF086}">
      <p15:sldGuideLst xmlns:p15="http://schemas.microsoft.com/office/powerpoint/2012/main">
        <p15:guide id="1" orient="horz" pos="1032" userDrawn="1">
          <p15:clr>
            <a:srgbClr val="FBAE40"/>
          </p15:clr>
        </p15:guide>
        <p15:guide id="2" orient="horz" pos="3528"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C2D41B5-9D75-401F-A700-D560FB70E174}"/>
              </a:ext>
            </a:extLst>
          </p:cNvPr>
          <p:cNvSpPr>
            <a:spLocks noGrp="1"/>
          </p:cNvSpPr>
          <p:nvPr>
            <p:ph type="ftr" sz="quarter" idx="22"/>
          </p:nvPr>
        </p:nvSpPr>
        <p:spPr/>
        <p:txBody>
          <a:bodyPr/>
          <a:lstStyle/>
          <a:p>
            <a:r>
              <a:rPr lang="en-US"/>
              <a:t>ExxonMobil - Global NGL long-term market outlook</a:t>
            </a:r>
          </a:p>
        </p:txBody>
      </p:sp>
      <p:sp>
        <p:nvSpPr>
          <p:cNvPr id="7" name="Slide Number Placeholder 6"/>
          <p:cNvSpPr>
            <a:spLocks noGrp="1"/>
          </p:cNvSpPr>
          <p:nvPr>
            <p:ph type="sldNum" sz="quarter" idx="12"/>
          </p:nvPr>
        </p:nvSpPr>
        <p:spPr/>
        <p:txBody>
          <a:bodyPr/>
          <a:lstStyle/>
          <a:p>
            <a:fld id="{5CFA18E4-D58E-4B28-B105-28D9665A8EBC}" type="slidenum">
              <a:rPr lang="en-US" smtClean="0"/>
              <a:t>‹#›</a:t>
            </a:fld>
            <a:endParaRPr lang="en-US"/>
          </a:p>
        </p:txBody>
      </p:sp>
      <p:sp>
        <p:nvSpPr>
          <p:cNvPr id="14" name="Title 6">
            <a:extLst>
              <a:ext uri="{FF2B5EF4-FFF2-40B4-BE49-F238E27FC236}">
                <a16:creationId xmlns:a16="http://schemas.microsoft.com/office/drawing/2014/main" id="{5EA2658C-4D1F-4341-9FB3-AE639A5B7A6D}"/>
              </a:ext>
            </a:extLst>
          </p:cNvPr>
          <p:cNvSpPr>
            <a:spLocks noGrp="1"/>
          </p:cNvSpPr>
          <p:nvPr>
            <p:ph type="title" hasCustomPrompt="1"/>
          </p:nvPr>
        </p:nvSpPr>
        <p:spPr>
          <a:xfrm>
            <a:off x="567039" y="342900"/>
            <a:ext cx="11062709" cy="460551"/>
          </a:xfrm>
        </p:spPr>
        <p:txBody>
          <a:bodyPr/>
          <a:lstStyle/>
          <a:p>
            <a:r>
              <a:rPr lang="en-US"/>
              <a:t>[Headline]</a:t>
            </a:r>
          </a:p>
        </p:txBody>
      </p:sp>
      <p:sp>
        <p:nvSpPr>
          <p:cNvPr id="16" name="Sub-headline">
            <a:extLst>
              <a:ext uri="{FF2B5EF4-FFF2-40B4-BE49-F238E27FC236}">
                <a16:creationId xmlns:a16="http://schemas.microsoft.com/office/drawing/2014/main" id="{E1A85031-5F0D-460E-8199-AA7813EBCC9E}"/>
              </a:ext>
            </a:extLst>
          </p:cNvPr>
          <p:cNvSpPr>
            <a:spLocks noGrp="1"/>
          </p:cNvSpPr>
          <p:nvPr>
            <p:ph type="body" sz="quarter" idx="13" hasCustomPrompt="1"/>
          </p:nvPr>
        </p:nvSpPr>
        <p:spPr>
          <a:xfrm>
            <a:off x="567039" y="899026"/>
            <a:ext cx="11064240" cy="278706"/>
          </a:xfrm>
          <a:prstGeom prst="rect">
            <a:avLst/>
          </a:prstGeom>
        </p:spPr>
        <p:txBody>
          <a:bodyPr lIns="0"/>
          <a:lstStyle>
            <a:lvl1pPr marL="0" indent="0">
              <a:buNone/>
              <a:defRPr sz="1800" b="0">
                <a:latin typeface="+mn-lt"/>
              </a:defRPr>
            </a:lvl1pPr>
            <a:lvl2pPr marL="169863" indent="0">
              <a:buNone/>
              <a:defRPr/>
            </a:lvl2pPr>
          </a:lstStyle>
          <a:p>
            <a:pPr lvl="0"/>
            <a:r>
              <a:rPr lang="en-US"/>
              <a:t>[Sub-headline]</a:t>
            </a:r>
          </a:p>
        </p:txBody>
      </p:sp>
      <p:sp>
        <p:nvSpPr>
          <p:cNvPr id="10" name="Content Placeholder 2">
            <a:extLst>
              <a:ext uri="{FF2B5EF4-FFF2-40B4-BE49-F238E27FC236}">
                <a16:creationId xmlns:a16="http://schemas.microsoft.com/office/drawing/2014/main" id="{8C01F00E-9845-424A-8079-B7849E9BF557}"/>
              </a:ext>
            </a:extLst>
          </p:cNvPr>
          <p:cNvSpPr>
            <a:spLocks noGrp="1"/>
          </p:cNvSpPr>
          <p:nvPr>
            <p:ph sz="quarter" idx="19" hasCustomPrompt="1"/>
          </p:nvPr>
        </p:nvSpPr>
        <p:spPr>
          <a:xfrm>
            <a:off x="567038" y="1257300"/>
            <a:ext cx="5029200" cy="4343398"/>
          </a:xfrm>
        </p:spPr>
        <p:txBody>
          <a:bodyPr/>
          <a:lstStyle/>
          <a:p>
            <a:pPr lvl="0"/>
            <a:r>
              <a:rPr kumimoji="0" lang="en-US" sz="1600" b="0" i="0" u="none" strike="noStrike" kern="1200" cap="none" spc="0" normalizeH="0" baseline="0" noProof="0">
                <a:ln>
                  <a:noFill/>
                </a:ln>
                <a:solidFill>
                  <a:srgbClr val="000000"/>
                </a:solidFill>
                <a:effectLst/>
                <a:uLnTx/>
                <a:uFillTx/>
                <a:latin typeface="Arial"/>
                <a:ea typeface="+mn-ea"/>
                <a:cs typeface="+mn-cs"/>
              </a:rPr>
              <a:t>[Click to add content]</a:t>
            </a:r>
            <a:endParaRPr lang="en-US"/>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E7C4A77-7AC4-4038-B240-8D9582AC63B0}"/>
              </a:ext>
            </a:extLst>
          </p:cNvPr>
          <p:cNvSpPr>
            <a:spLocks noGrp="1"/>
          </p:cNvSpPr>
          <p:nvPr>
            <p:ph sz="quarter" idx="20" hasCustomPrompt="1"/>
          </p:nvPr>
        </p:nvSpPr>
        <p:spPr>
          <a:xfrm>
            <a:off x="6600547" y="1257300"/>
            <a:ext cx="5029200" cy="4343400"/>
          </a:xfrm>
        </p:spPr>
        <p:txBody>
          <a:bodyPr/>
          <a:lstStyle/>
          <a:p>
            <a:pPr lvl="0"/>
            <a:r>
              <a:rPr kumimoji="0" lang="en-US" sz="1600" b="0" i="0" u="none" strike="noStrike" kern="1200" cap="none" spc="0" normalizeH="0" baseline="0" noProof="0">
                <a:ln>
                  <a:noFill/>
                </a:ln>
                <a:solidFill>
                  <a:srgbClr val="000000"/>
                </a:solidFill>
                <a:effectLst/>
                <a:uLnTx/>
                <a:uFillTx/>
                <a:latin typeface="Arial"/>
                <a:ea typeface="+mn-ea"/>
                <a:cs typeface="+mn-cs"/>
              </a:rPr>
              <a:t>[Click to add content]</a:t>
            </a:r>
            <a:endParaRPr lang="en-US"/>
          </a:p>
          <a:p>
            <a:pPr lvl="1"/>
            <a:r>
              <a:rPr lang="en-US"/>
              <a:t>Second level</a:t>
            </a:r>
          </a:p>
          <a:p>
            <a:pPr lvl="2"/>
            <a:r>
              <a:rPr lang="en-US"/>
              <a:t>Third level</a:t>
            </a:r>
          </a:p>
          <a:p>
            <a:pPr lvl="3"/>
            <a:r>
              <a:rPr lang="en-US"/>
              <a:t>Fourth level</a:t>
            </a:r>
          </a:p>
          <a:p>
            <a:pPr lvl="4"/>
            <a:r>
              <a:rPr lang="en-US"/>
              <a:t>Fifth level</a:t>
            </a:r>
          </a:p>
        </p:txBody>
      </p:sp>
      <p:sp>
        <p:nvSpPr>
          <p:cNvPr id="12" name="Footnote">
            <a:extLst>
              <a:ext uri="{FF2B5EF4-FFF2-40B4-BE49-F238E27FC236}">
                <a16:creationId xmlns:a16="http://schemas.microsoft.com/office/drawing/2014/main" id="{1265A9EC-4B54-4E71-9950-83F2CC078114}"/>
              </a:ext>
            </a:extLst>
          </p:cNvPr>
          <p:cNvSpPr>
            <a:spLocks noGrp="1"/>
          </p:cNvSpPr>
          <p:nvPr>
            <p:ph type="body" sz="quarter" idx="15" hasCustomPrompt="1"/>
          </p:nvPr>
        </p:nvSpPr>
        <p:spPr>
          <a:xfrm>
            <a:off x="567039" y="5687045"/>
            <a:ext cx="11060912" cy="525368"/>
          </a:xfrm>
          <a:prstGeom prst="rect">
            <a:avLst/>
          </a:prstGeom>
        </p:spPr>
        <p:txBody>
          <a:bodyPr tIns="0" bIns="0" anchor="b"/>
          <a:lstStyle>
            <a:lvl1pPr marL="0" indent="0">
              <a:lnSpc>
                <a:spcPct val="10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700">
                <a:latin typeface="+mn-lt"/>
              </a:defRPr>
            </a:lvl2pPr>
            <a:lvl3pPr marL="341312" indent="0">
              <a:buNone/>
              <a:defRPr/>
            </a:lvl3pPr>
          </a:lstStyle>
          <a:p>
            <a:pPr lvl="0"/>
            <a:r>
              <a:rPr lang="en-US"/>
              <a:t>[Source / Legal disclaimer / Footnote]</a:t>
            </a:r>
          </a:p>
        </p:txBody>
      </p:sp>
    </p:spTree>
    <p:extLst>
      <p:ext uri="{BB962C8B-B14F-4D97-AF65-F5344CB8AC3E}">
        <p14:creationId xmlns:p14="http://schemas.microsoft.com/office/powerpoint/2010/main" val="162773352"/>
      </p:ext>
    </p:extLst>
  </p:cSld>
  <p:clrMapOvr>
    <a:masterClrMapping/>
  </p:clrMapOvr>
  <p:extLst>
    <p:ext uri="{DCECCB84-F9BA-43D5-87BE-67443E8EF086}">
      <p15:sldGuideLst xmlns:p15="http://schemas.microsoft.com/office/powerpoint/2012/main">
        <p15:guide id="3" orient="horz" pos="792" userDrawn="1">
          <p15:clr>
            <a:srgbClr val="FBAE40"/>
          </p15:clr>
        </p15:guide>
        <p15:guide id="4" orient="horz" pos="3528"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 Subtitles ">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D18551D-791B-450D-BD0F-4EEC0603C07D}"/>
              </a:ext>
            </a:extLst>
          </p:cNvPr>
          <p:cNvSpPr>
            <a:spLocks noGrp="1"/>
          </p:cNvSpPr>
          <p:nvPr>
            <p:ph type="ftr" sz="quarter" idx="24"/>
          </p:nvPr>
        </p:nvSpPr>
        <p:spPr/>
        <p:txBody>
          <a:bodyPr/>
          <a:lstStyle/>
          <a:p>
            <a:r>
              <a:rPr lang="en-US"/>
              <a:t>ExxonMobil - Global NGL long-term market outlook</a:t>
            </a:r>
          </a:p>
        </p:txBody>
      </p:sp>
      <p:sp>
        <p:nvSpPr>
          <p:cNvPr id="5" name="Slide Number Placeholder 4">
            <a:extLst>
              <a:ext uri="{FF2B5EF4-FFF2-40B4-BE49-F238E27FC236}">
                <a16:creationId xmlns:a16="http://schemas.microsoft.com/office/drawing/2014/main" id="{B0862F50-D7AA-4A1E-9B6A-F951D2D7E3E4}"/>
              </a:ext>
            </a:extLst>
          </p:cNvPr>
          <p:cNvSpPr>
            <a:spLocks noGrp="1"/>
          </p:cNvSpPr>
          <p:nvPr>
            <p:ph type="sldNum" sz="quarter" idx="12"/>
          </p:nvPr>
        </p:nvSpPr>
        <p:spPr/>
        <p:txBody>
          <a:bodyPr/>
          <a:lstStyle/>
          <a:p>
            <a:fld id="{5CFA18E4-D58E-4B28-B105-28D9665A8EBC}" type="slidenum">
              <a:rPr lang="en-US" smtClean="0"/>
              <a:pPr/>
              <a:t>‹#›</a:t>
            </a:fld>
            <a:endParaRPr lang="en-US"/>
          </a:p>
        </p:txBody>
      </p:sp>
      <p:sp>
        <p:nvSpPr>
          <p:cNvPr id="15" name="Title 6">
            <a:extLst>
              <a:ext uri="{FF2B5EF4-FFF2-40B4-BE49-F238E27FC236}">
                <a16:creationId xmlns:a16="http://schemas.microsoft.com/office/drawing/2014/main" id="{58A82081-6A70-4E53-9668-8A704A416147}"/>
              </a:ext>
            </a:extLst>
          </p:cNvPr>
          <p:cNvSpPr>
            <a:spLocks noGrp="1"/>
          </p:cNvSpPr>
          <p:nvPr>
            <p:ph type="title" hasCustomPrompt="1"/>
          </p:nvPr>
        </p:nvSpPr>
        <p:spPr>
          <a:xfrm>
            <a:off x="567039" y="342900"/>
            <a:ext cx="11062709" cy="460551"/>
          </a:xfrm>
        </p:spPr>
        <p:txBody>
          <a:bodyPr/>
          <a:lstStyle/>
          <a:p>
            <a:r>
              <a:rPr lang="en-US"/>
              <a:t>[Headline]</a:t>
            </a:r>
          </a:p>
        </p:txBody>
      </p:sp>
      <p:sp>
        <p:nvSpPr>
          <p:cNvPr id="17" name="Sub-headline">
            <a:extLst>
              <a:ext uri="{FF2B5EF4-FFF2-40B4-BE49-F238E27FC236}">
                <a16:creationId xmlns:a16="http://schemas.microsoft.com/office/drawing/2014/main" id="{EDB95B89-2A33-48DD-AC3B-313AD82CB610}"/>
              </a:ext>
            </a:extLst>
          </p:cNvPr>
          <p:cNvSpPr>
            <a:spLocks noGrp="1"/>
          </p:cNvSpPr>
          <p:nvPr>
            <p:ph type="body" sz="quarter" idx="13" hasCustomPrompt="1"/>
          </p:nvPr>
        </p:nvSpPr>
        <p:spPr>
          <a:xfrm>
            <a:off x="567039" y="899026"/>
            <a:ext cx="11064240" cy="278706"/>
          </a:xfrm>
          <a:prstGeom prst="rect">
            <a:avLst/>
          </a:prstGeom>
        </p:spPr>
        <p:txBody>
          <a:bodyPr lIns="0"/>
          <a:lstStyle>
            <a:lvl1pPr marL="0" indent="0">
              <a:buNone/>
              <a:defRPr sz="1800" b="0">
                <a:latin typeface="+mn-lt"/>
              </a:defRPr>
            </a:lvl1pPr>
            <a:lvl2pPr marL="169863" indent="0">
              <a:buNone/>
              <a:defRPr/>
            </a:lvl2pPr>
          </a:lstStyle>
          <a:p>
            <a:pPr lvl="0"/>
            <a:r>
              <a:rPr lang="en-US"/>
              <a:t>[Sub-headline]</a:t>
            </a:r>
          </a:p>
        </p:txBody>
      </p:sp>
      <p:sp>
        <p:nvSpPr>
          <p:cNvPr id="10" name="Subtitle Left">
            <a:extLst>
              <a:ext uri="{FF2B5EF4-FFF2-40B4-BE49-F238E27FC236}">
                <a16:creationId xmlns:a16="http://schemas.microsoft.com/office/drawing/2014/main" id="{8403981E-786C-4EF9-AF33-61C19C423EFE}"/>
              </a:ext>
            </a:extLst>
          </p:cNvPr>
          <p:cNvSpPr>
            <a:spLocks noGrp="1"/>
          </p:cNvSpPr>
          <p:nvPr>
            <p:ph type="body" sz="quarter" idx="16" hasCustomPrompt="1"/>
          </p:nvPr>
        </p:nvSpPr>
        <p:spPr>
          <a:xfrm>
            <a:off x="567038" y="1273308"/>
            <a:ext cx="5029200" cy="278706"/>
          </a:xfrm>
          <a:prstGeom prst="rect">
            <a:avLst/>
          </a:prstGeom>
        </p:spPr>
        <p:txBody>
          <a:bodyPr anchor="t">
            <a:noAutofit/>
          </a:bodyPr>
          <a:lstStyle>
            <a:lvl1pPr marL="0" indent="0">
              <a:buNone/>
              <a:defRPr sz="1800">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14" name="Content Placeholder 2">
            <a:extLst>
              <a:ext uri="{FF2B5EF4-FFF2-40B4-BE49-F238E27FC236}">
                <a16:creationId xmlns:a16="http://schemas.microsoft.com/office/drawing/2014/main" id="{FD4842E1-8DB4-4D2D-8B37-7306DA8AA400}"/>
              </a:ext>
            </a:extLst>
          </p:cNvPr>
          <p:cNvSpPr>
            <a:spLocks noGrp="1"/>
          </p:cNvSpPr>
          <p:nvPr>
            <p:ph sz="quarter" idx="22" hasCustomPrompt="1"/>
          </p:nvPr>
        </p:nvSpPr>
        <p:spPr>
          <a:xfrm>
            <a:off x="567038" y="1647590"/>
            <a:ext cx="5029200" cy="3915009"/>
          </a:xfrm>
        </p:spPr>
        <p:txBody>
          <a:bodyPr/>
          <a:lstStyle/>
          <a:p>
            <a:pPr lvl="0"/>
            <a:r>
              <a:rPr kumimoji="0" lang="en-US" sz="1600" b="0" i="0" u="none" strike="noStrike" kern="1200" cap="none" spc="0" normalizeH="0" baseline="0" noProof="0">
                <a:ln>
                  <a:noFill/>
                </a:ln>
                <a:solidFill>
                  <a:srgbClr val="000000"/>
                </a:solidFill>
                <a:effectLst/>
                <a:uLnTx/>
                <a:uFillTx/>
                <a:latin typeface="Arial"/>
                <a:ea typeface="+mn-ea"/>
                <a:cs typeface="+mn-cs"/>
              </a:rPr>
              <a:t>[Click to add content]</a:t>
            </a:r>
            <a:endParaRPr lang="en-US"/>
          </a:p>
          <a:p>
            <a:pPr lvl="1"/>
            <a:r>
              <a:rPr lang="en-US"/>
              <a:t>Second level</a:t>
            </a:r>
          </a:p>
          <a:p>
            <a:pPr lvl="2"/>
            <a:r>
              <a:rPr lang="en-US"/>
              <a:t>Third level</a:t>
            </a:r>
          </a:p>
          <a:p>
            <a:pPr lvl="3"/>
            <a:r>
              <a:rPr lang="en-US"/>
              <a:t>Fourth level</a:t>
            </a:r>
          </a:p>
          <a:p>
            <a:pPr lvl="4"/>
            <a:r>
              <a:rPr lang="en-US"/>
              <a:t>Fifth level</a:t>
            </a:r>
          </a:p>
        </p:txBody>
      </p:sp>
      <p:sp>
        <p:nvSpPr>
          <p:cNvPr id="11" name="Subtitle Right">
            <a:extLst>
              <a:ext uri="{FF2B5EF4-FFF2-40B4-BE49-F238E27FC236}">
                <a16:creationId xmlns:a16="http://schemas.microsoft.com/office/drawing/2014/main" id="{B61E0577-E2AB-4D15-B857-69F705573C64}"/>
              </a:ext>
            </a:extLst>
          </p:cNvPr>
          <p:cNvSpPr>
            <a:spLocks noGrp="1"/>
          </p:cNvSpPr>
          <p:nvPr>
            <p:ph type="body" sz="quarter" idx="19" hasCustomPrompt="1"/>
          </p:nvPr>
        </p:nvSpPr>
        <p:spPr>
          <a:xfrm>
            <a:off x="6602078" y="1273308"/>
            <a:ext cx="5029200" cy="278706"/>
          </a:xfrm>
          <a:prstGeom prst="rect">
            <a:avLst/>
          </a:prstGeom>
        </p:spPr>
        <p:txBody>
          <a:bodyPr anchor="t">
            <a:noAutofit/>
          </a:bodyPr>
          <a:lstStyle>
            <a:lvl1pPr marL="0" indent="0">
              <a:buNone/>
              <a:defRPr sz="1800">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18" name="Content Placeholder 2">
            <a:extLst>
              <a:ext uri="{FF2B5EF4-FFF2-40B4-BE49-F238E27FC236}">
                <a16:creationId xmlns:a16="http://schemas.microsoft.com/office/drawing/2014/main" id="{66F8253E-1094-4CA9-B5AB-E7D20AD42CF3}"/>
              </a:ext>
            </a:extLst>
          </p:cNvPr>
          <p:cNvSpPr>
            <a:spLocks noGrp="1"/>
          </p:cNvSpPr>
          <p:nvPr>
            <p:ph sz="quarter" idx="20" hasCustomPrompt="1"/>
          </p:nvPr>
        </p:nvSpPr>
        <p:spPr>
          <a:xfrm>
            <a:off x="6602078" y="1647590"/>
            <a:ext cx="5029200" cy="3915011"/>
          </a:xfrm>
        </p:spPr>
        <p:txBody>
          <a:bodyPr/>
          <a:lstStyle/>
          <a:p>
            <a:pPr lvl="0"/>
            <a:r>
              <a:rPr kumimoji="0" lang="en-US" sz="1600" b="0" i="0" u="none" strike="noStrike" kern="1200" cap="none" spc="0" normalizeH="0" baseline="0" noProof="0">
                <a:ln>
                  <a:noFill/>
                </a:ln>
                <a:solidFill>
                  <a:srgbClr val="000000"/>
                </a:solidFill>
                <a:effectLst/>
                <a:uLnTx/>
                <a:uFillTx/>
                <a:latin typeface="Arial"/>
                <a:ea typeface="+mn-ea"/>
                <a:cs typeface="+mn-cs"/>
              </a:rPr>
              <a:t>[Click to add content]</a:t>
            </a:r>
            <a:endParaRPr lang="en-US"/>
          </a:p>
          <a:p>
            <a:pPr lvl="1"/>
            <a:r>
              <a:rPr lang="en-US"/>
              <a:t>Second level</a:t>
            </a:r>
          </a:p>
          <a:p>
            <a:pPr lvl="2"/>
            <a:r>
              <a:rPr lang="en-US"/>
              <a:t>Third level</a:t>
            </a:r>
          </a:p>
          <a:p>
            <a:pPr lvl="3"/>
            <a:r>
              <a:rPr lang="en-US"/>
              <a:t>Fourth level</a:t>
            </a:r>
          </a:p>
          <a:p>
            <a:pPr lvl="4"/>
            <a:r>
              <a:rPr lang="en-US"/>
              <a:t>Fifth level</a:t>
            </a:r>
          </a:p>
        </p:txBody>
      </p:sp>
      <p:sp>
        <p:nvSpPr>
          <p:cNvPr id="12" name="Footnote">
            <a:extLst>
              <a:ext uri="{FF2B5EF4-FFF2-40B4-BE49-F238E27FC236}">
                <a16:creationId xmlns:a16="http://schemas.microsoft.com/office/drawing/2014/main" id="{EC8D25E1-630B-4946-B6B3-50E824797772}"/>
              </a:ext>
            </a:extLst>
          </p:cNvPr>
          <p:cNvSpPr>
            <a:spLocks noGrp="1"/>
          </p:cNvSpPr>
          <p:nvPr>
            <p:ph type="body" sz="quarter" idx="15" hasCustomPrompt="1"/>
          </p:nvPr>
        </p:nvSpPr>
        <p:spPr>
          <a:xfrm>
            <a:off x="567039" y="5687045"/>
            <a:ext cx="11060912" cy="525368"/>
          </a:xfrm>
          <a:prstGeom prst="rect">
            <a:avLst/>
          </a:prstGeom>
        </p:spPr>
        <p:txBody>
          <a:bodyPr tIns="0" bIns="0" anchor="b"/>
          <a:lstStyle>
            <a:lvl1pPr marL="0" indent="0">
              <a:lnSpc>
                <a:spcPct val="10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700">
                <a:latin typeface="+mn-lt"/>
              </a:defRPr>
            </a:lvl2pPr>
            <a:lvl3pPr marL="341312" indent="0">
              <a:buNone/>
              <a:defRPr/>
            </a:lvl3pPr>
          </a:lstStyle>
          <a:p>
            <a:pPr lvl="0"/>
            <a:r>
              <a:rPr lang="en-US"/>
              <a:t>[Source / Legal disclaimer / Footnote]</a:t>
            </a:r>
          </a:p>
        </p:txBody>
      </p:sp>
    </p:spTree>
    <p:extLst>
      <p:ext uri="{BB962C8B-B14F-4D97-AF65-F5344CB8AC3E}">
        <p14:creationId xmlns:p14="http://schemas.microsoft.com/office/powerpoint/2010/main" val="1214369420"/>
      </p:ext>
    </p:extLst>
  </p:cSld>
  <p:clrMapOvr>
    <a:masterClrMapping/>
  </p:clrMapOvr>
  <p:extLst>
    <p:ext uri="{DCECCB84-F9BA-43D5-87BE-67443E8EF086}">
      <p15:sldGuideLst xmlns:p15="http://schemas.microsoft.com/office/powerpoint/2012/main">
        <p15:guide id="1" orient="horz" pos="792" userDrawn="1">
          <p15:clr>
            <a:srgbClr val="FBAE40"/>
          </p15:clr>
        </p15:guide>
        <p15:guide id="2" orient="horz" pos="352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4 Columns">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7AD1F87-EF68-4B82-B281-A492E4EB948A}"/>
              </a:ext>
            </a:extLst>
          </p:cNvPr>
          <p:cNvSpPr>
            <a:spLocks noGrp="1"/>
          </p:cNvSpPr>
          <p:nvPr>
            <p:ph type="ftr" sz="quarter" idx="31"/>
          </p:nvPr>
        </p:nvSpPr>
        <p:spPr/>
        <p:txBody>
          <a:bodyPr/>
          <a:lstStyle/>
          <a:p>
            <a:r>
              <a:rPr lang="en-US"/>
              <a:t>ExxonMobil - Global NGL long-term market outlook</a:t>
            </a:r>
          </a:p>
        </p:txBody>
      </p:sp>
      <p:sp>
        <p:nvSpPr>
          <p:cNvPr id="5" name="Slide Number Placeholder 4">
            <a:extLst>
              <a:ext uri="{FF2B5EF4-FFF2-40B4-BE49-F238E27FC236}">
                <a16:creationId xmlns:a16="http://schemas.microsoft.com/office/drawing/2014/main" id="{B0862F50-D7AA-4A1E-9B6A-F951D2D7E3E4}"/>
              </a:ext>
            </a:extLst>
          </p:cNvPr>
          <p:cNvSpPr>
            <a:spLocks noGrp="1"/>
          </p:cNvSpPr>
          <p:nvPr>
            <p:ph type="sldNum" sz="quarter" idx="12"/>
          </p:nvPr>
        </p:nvSpPr>
        <p:spPr/>
        <p:txBody>
          <a:bodyPr/>
          <a:lstStyle/>
          <a:p>
            <a:fld id="{5CFA18E4-D58E-4B28-B105-28D9665A8EBC}" type="slidenum">
              <a:rPr lang="en-US" smtClean="0"/>
              <a:pPr/>
              <a:t>‹#›</a:t>
            </a:fld>
            <a:endParaRPr lang="en-US"/>
          </a:p>
        </p:txBody>
      </p:sp>
      <p:sp>
        <p:nvSpPr>
          <p:cNvPr id="35" name="Title 6">
            <a:extLst>
              <a:ext uri="{FF2B5EF4-FFF2-40B4-BE49-F238E27FC236}">
                <a16:creationId xmlns:a16="http://schemas.microsoft.com/office/drawing/2014/main" id="{3DE2B13A-4728-4D28-B252-5AC74A85D744}"/>
              </a:ext>
            </a:extLst>
          </p:cNvPr>
          <p:cNvSpPr>
            <a:spLocks noGrp="1"/>
          </p:cNvSpPr>
          <p:nvPr>
            <p:ph type="title" hasCustomPrompt="1"/>
          </p:nvPr>
        </p:nvSpPr>
        <p:spPr>
          <a:xfrm>
            <a:off x="567039" y="342900"/>
            <a:ext cx="11062709" cy="460551"/>
          </a:xfrm>
        </p:spPr>
        <p:txBody>
          <a:bodyPr/>
          <a:lstStyle/>
          <a:p>
            <a:r>
              <a:rPr lang="en-US"/>
              <a:t>[Headline]</a:t>
            </a:r>
          </a:p>
        </p:txBody>
      </p:sp>
      <p:sp>
        <p:nvSpPr>
          <p:cNvPr id="17" name="Sub-headline">
            <a:extLst>
              <a:ext uri="{FF2B5EF4-FFF2-40B4-BE49-F238E27FC236}">
                <a16:creationId xmlns:a16="http://schemas.microsoft.com/office/drawing/2014/main" id="{2EFAA073-8240-4C6D-8D47-1612D459C33A}"/>
              </a:ext>
            </a:extLst>
          </p:cNvPr>
          <p:cNvSpPr>
            <a:spLocks noGrp="1"/>
          </p:cNvSpPr>
          <p:nvPr>
            <p:ph type="body" sz="quarter" idx="13" hasCustomPrompt="1"/>
          </p:nvPr>
        </p:nvSpPr>
        <p:spPr>
          <a:xfrm>
            <a:off x="567039" y="899026"/>
            <a:ext cx="11064240" cy="278706"/>
          </a:xfrm>
          <a:prstGeom prst="rect">
            <a:avLst/>
          </a:prstGeom>
        </p:spPr>
        <p:txBody>
          <a:bodyPr lIns="0"/>
          <a:lstStyle>
            <a:lvl1pPr marL="0" indent="0">
              <a:buNone/>
              <a:defRPr sz="1800" b="0">
                <a:latin typeface="+mn-lt"/>
              </a:defRPr>
            </a:lvl1pPr>
            <a:lvl2pPr marL="169863" indent="0">
              <a:buNone/>
              <a:defRPr/>
            </a:lvl2pPr>
          </a:lstStyle>
          <a:p>
            <a:pPr lvl="0"/>
            <a:r>
              <a:rPr lang="en-US"/>
              <a:t>[Sub-headline]</a:t>
            </a:r>
          </a:p>
        </p:txBody>
      </p:sp>
      <p:sp>
        <p:nvSpPr>
          <p:cNvPr id="20" name="Subtitle Left">
            <a:extLst>
              <a:ext uri="{FF2B5EF4-FFF2-40B4-BE49-F238E27FC236}">
                <a16:creationId xmlns:a16="http://schemas.microsoft.com/office/drawing/2014/main" id="{1100B900-C5D3-47E6-B07C-F64665097B85}"/>
              </a:ext>
            </a:extLst>
          </p:cNvPr>
          <p:cNvSpPr>
            <a:spLocks noGrp="1"/>
          </p:cNvSpPr>
          <p:nvPr>
            <p:ph type="body" sz="quarter" idx="16" hasCustomPrompt="1"/>
          </p:nvPr>
        </p:nvSpPr>
        <p:spPr>
          <a:xfrm>
            <a:off x="558801" y="1261872"/>
            <a:ext cx="2560320" cy="493776"/>
          </a:xfrm>
          <a:prstGeom prst="rect">
            <a:avLst/>
          </a:prstGeom>
        </p:spPr>
        <p:txBody>
          <a:bodyPr anchor="t">
            <a:noAutofit/>
          </a:bodyPr>
          <a:lstStyle>
            <a:lvl1pPr marL="0" indent="0">
              <a:buNone/>
              <a:defRPr sz="1600">
                <a:solidFill>
                  <a:schemeClr val="tx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29" name="Text Placeholder 7">
            <a:extLst>
              <a:ext uri="{FF2B5EF4-FFF2-40B4-BE49-F238E27FC236}">
                <a16:creationId xmlns:a16="http://schemas.microsoft.com/office/drawing/2014/main" id="{C3974BE8-A7E1-4699-8477-65E1DA07C859}"/>
              </a:ext>
            </a:extLst>
          </p:cNvPr>
          <p:cNvSpPr>
            <a:spLocks noGrp="1"/>
          </p:cNvSpPr>
          <p:nvPr>
            <p:ph type="body" sz="quarter" idx="24" hasCustomPrompt="1"/>
          </p:nvPr>
        </p:nvSpPr>
        <p:spPr>
          <a:xfrm>
            <a:off x="558800" y="1803659"/>
            <a:ext cx="2560320" cy="3797041"/>
          </a:xfrm>
          <a:prstGeom prst="rect">
            <a:avLst/>
          </a:prstGeom>
        </p:spPr>
        <p:txBody>
          <a:bodyPr/>
          <a:lstStyle>
            <a:lvl1pPr marL="0" indent="0">
              <a:spcBef>
                <a:spcPts val="0"/>
              </a:spcBef>
              <a:spcAft>
                <a:spcPts val="600"/>
              </a:spcAft>
              <a:buFontTx/>
              <a:buNone/>
              <a:defRPr sz="1600"/>
            </a:lvl1pPr>
            <a:lvl2pPr marL="114300" indent="0">
              <a:spcBef>
                <a:spcPts val="0"/>
              </a:spcBef>
              <a:spcAft>
                <a:spcPts val="600"/>
              </a:spcAft>
              <a:buFontTx/>
              <a:buNone/>
              <a:defRPr sz="1400"/>
            </a:lvl2pPr>
            <a:lvl3pPr>
              <a:defRPr sz="1100"/>
            </a:lvl3pPr>
            <a:lvl4pPr>
              <a:defRPr sz="1050"/>
            </a:lvl4pPr>
            <a:lvl5pPr>
              <a:defRPr sz="1050"/>
            </a:lvl5pPr>
          </a:lstStyle>
          <a:p>
            <a:pPr lvl="0"/>
            <a:r>
              <a:rPr lang="en-US"/>
              <a:t>[Click to add text]</a:t>
            </a:r>
          </a:p>
        </p:txBody>
      </p:sp>
      <p:sp>
        <p:nvSpPr>
          <p:cNvPr id="24" name="Subtitle Left Middle">
            <a:extLst>
              <a:ext uri="{FF2B5EF4-FFF2-40B4-BE49-F238E27FC236}">
                <a16:creationId xmlns:a16="http://schemas.microsoft.com/office/drawing/2014/main" id="{19F653FA-A9BA-497A-A83F-D117941654E1}"/>
              </a:ext>
            </a:extLst>
          </p:cNvPr>
          <p:cNvSpPr>
            <a:spLocks noGrp="1"/>
          </p:cNvSpPr>
          <p:nvPr>
            <p:ph type="body" sz="quarter" idx="17" hasCustomPrompt="1"/>
          </p:nvPr>
        </p:nvSpPr>
        <p:spPr>
          <a:xfrm>
            <a:off x="3395078" y="1261872"/>
            <a:ext cx="2560320" cy="493776"/>
          </a:xfrm>
          <a:prstGeom prst="rect">
            <a:avLst/>
          </a:prstGeom>
        </p:spPr>
        <p:txBody>
          <a:bodyPr anchor="t">
            <a:noAutofit/>
          </a:bodyPr>
          <a:lstStyle>
            <a:lvl1pPr marL="0" indent="0">
              <a:buNone/>
              <a:defRPr sz="1600">
                <a:solidFill>
                  <a:schemeClr val="tx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37" name="Text Placeholder 7">
            <a:extLst>
              <a:ext uri="{FF2B5EF4-FFF2-40B4-BE49-F238E27FC236}">
                <a16:creationId xmlns:a16="http://schemas.microsoft.com/office/drawing/2014/main" id="{4A722BFE-0050-4972-B7CE-C4405F024346}"/>
              </a:ext>
            </a:extLst>
          </p:cNvPr>
          <p:cNvSpPr>
            <a:spLocks noGrp="1"/>
          </p:cNvSpPr>
          <p:nvPr>
            <p:ph type="body" sz="quarter" idx="25" hasCustomPrompt="1"/>
          </p:nvPr>
        </p:nvSpPr>
        <p:spPr>
          <a:xfrm>
            <a:off x="3395077" y="1803659"/>
            <a:ext cx="2560320" cy="3797041"/>
          </a:xfrm>
          <a:prstGeom prst="rect">
            <a:avLst/>
          </a:prstGeom>
        </p:spPr>
        <p:txBody>
          <a:bodyPr/>
          <a:lstStyle>
            <a:lvl1pPr marL="0" indent="0">
              <a:spcBef>
                <a:spcPts val="0"/>
              </a:spcBef>
              <a:spcAft>
                <a:spcPts val="600"/>
              </a:spcAft>
              <a:buFontTx/>
              <a:buNone/>
              <a:defRPr sz="1600"/>
            </a:lvl1pPr>
            <a:lvl2pPr marL="114300" indent="0">
              <a:spcBef>
                <a:spcPts val="0"/>
              </a:spcBef>
              <a:spcAft>
                <a:spcPts val="600"/>
              </a:spcAft>
              <a:buFontTx/>
              <a:buNone/>
              <a:defRPr sz="1400"/>
            </a:lvl2pPr>
            <a:lvl3pPr>
              <a:defRPr sz="1100"/>
            </a:lvl3pPr>
            <a:lvl4pPr>
              <a:defRPr sz="1050"/>
            </a:lvl4pPr>
            <a:lvl5pPr>
              <a:defRPr sz="1050"/>
            </a:lvl5pPr>
          </a:lstStyle>
          <a:p>
            <a:pPr lvl="0"/>
            <a:r>
              <a:rPr lang="en-US"/>
              <a:t>[Click to add text]</a:t>
            </a:r>
          </a:p>
        </p:txBody>
      </p:sp>
      <p:sp>
        <p:nvSpPr>
          <p:cNvPr id="26" name="Subtitle Middle">
            <a:extLst>
              <a:ext uri="{FF2B5EF4-FFF2-40B4-BE49-F238E27FC236}">
                <a16:creationId xmlns:a16="http://schemas.microsoft.com/office/drawing/2014/main" id="{C67D1831-D469-4022-AC57-0C8E07B415FD}"/>
              </a:ext>
            </a:extLst>
          </p:cNvPr>
          <p:cNvSpPr>
            <a:spLocks noGrp="1"/>
          </p:cNvSpPr>
          <p:nvPr>
            <p:ph type="body" sz="quarter" idx="19" hasCustomPrompt="1"/>
          </p:nvPr>
        </p:nvSpPr>
        <p:spPr>
          <a:xfrm>
            <a:off x="6231355" y="1261872"/>
            <a:ext cx="2560320" cy="493776"/>
          </a:xfrm>
          <a:prstGeom prst="rect">
            <a:avLst/>
          </a:prstGeom>
        </p:spPr>
        <p:txBody>
          <a:bodyPr anchor="t">
            <a:noAutofit/>
          </a:bodyPr>
          <a:lstStyle>
            <a:lvl1pPr marL="0" indent="0">
              <a:buNone/>
              <a:defRPr sz="1600">
                <a:solidFill>
                  <a:schemeClr val="tx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38" name="Text Placeholder 7">
            <a:extLst>
              <a:ext uri="{FF2B5EF4-FFF2-40B4-BE49-F238E27FC236}">
                <a16:creationId xmlns:a16="http://schemas.microsoft.com/office/drawing/2014/main" id="{F6CB5D78-D81A-4133-8C2C-5B5D05482A5B}"/>
              </a:ext>
            </a:extLst>
          </p:cNvPr>
          <p:cNvSpPr>
            <a:spLocks noGrp="1"/>
          </p:cNvSpPr>
          <p:nvPr>
            <p:ph type="body" sz="quarter" idx="26" hasCustomPrompt="1"/>
          </p:nvPr>
        </p:nvSpPr>
        <p:spPr>
          <a:xfrm>
            <a:off x="6231354" y="1803659"/>
            <a:ext cx="2560320" cy="3797041"/>
          </a:xfrm>
          <a:prstGeom prst="rect">
            <a:avLst/>
          </a:prstGeom>
        </p:spPr>
        <p:txBody>
          <a:bodyPr/>
          <a:lstStyle>
            <a:lvl1pPr marL="0" indent="0">
              <a:spcBef>
                <a:spcPts val="0"/>
              </a:spcBef>
              <a:spcAft>
                <a:spcPts val="600"/>
              </a:spcAft>
              <a:buFontTx/>
              <a:buNone/>
              <a:defRPr sz="1600"/>
            </a:lvl1pPr>
            <a:lvl2pPr marL="114300" indent="0">
              <a:spcBef>
                <a:spcPts val="0"/>
              </a:spcBef>
              <a:spcAft>
                <a:spcPts val="600"/>
              </a:spcAft>
              <a:buFontTx/>
              <a:buNone/>
              <a:defRPr sz="1400"/>
            </a:lvl2pPr>
            <a:lvl3pPr>
              <a:defRPr sz="1100"/>
            </a:lvl3pPr>
            <a:lvl4pPr>
              <a:defRPr sz="1050"/>
            </a:lvl4pPr>
            <a:lvl5pPr>
              <a:defRPr sz="1050"/>
            </a:lvl5pPr>
          </a:lstStyle>
          <a:p>
            <a:pPr lvl="0"/>
            <a:r>
              <a:rPr lang="en-US"/>
              <a:t>[Click to add text]</a:t>
            </a:r>
          </a:p>
        </p:txBody>
      </p:sp>
      <p:sp>
        <p:nvSpPr>
          <p:cNvPr id="27" name="Subtitle Right Middle">
            <a:extLst>
              <a:ext uri="{FF2B5EF4-FFF2-40B4-BE49-F238E27FC236}">
                <a16:creationId xmlns:a16="http://schemas.microsoft.com/office/drawing/2014/main" id="{F1585BC4-F61A-4906-BC79-1A13DBBBA0D4}"/>
              </a:ext>
            </a:extLst>
          </p:cNvPr>
          <p:cNvSpPr>
            <a:spLocks noGrp="1"/>
          </p:cNvSpPr>
          <p:nvPr>
            <p:ph type="body" sz="quarter" idx="21" hasCustomPrompt="1"/>
          </p:nvPr>
        </p:nvSpPr>
        <p:spPr>
          <a:xfrm>
            <a:off x="9067631" y="1261872"/>
            <a:ext cx="2560320" cy="493776"/>
          </a:xfrm>
          <a:prstGeom prst="rect">
            <a:avLst/>
          </a:prstGeom>
        </p:spPr>
        <p:txBody>
          <a:bodyPr anchor="t">
            <a:noAutofit/>
          </a:bodyPr>
          <a:lstStyle>
            <a:lvl1pPr marL="0" indent="0">
              <a:buNone/>
              <a:defRPr sz="1600">
                <a:solidFill>
                  <a:schemeClr val="tx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39" name="Text Placeholder 7">
            <a:extLst>
              <a:ext uri="{FF2B5EF4-FFF2-40B4-BE49-F238E27FC236}">
                <a16:creationId xmlns:a16="http://schemas.microsoft.com/office/drawing/2014/main" id="{BFCEE010-7658-4DA0-96B4-C7212FD2F4B1}"/>
              </a:ext>
            </a:extLst>
          </p:cNvPr>
          <p:cNvSpPr>
            <a:spLocks noGrp="1"/>
          </p:cNvSpPr>
          <p:nvPr>
            <p:ph type="body" sz="quarter" idx="27" hasCustomPrompt="1"/>
          </p:nvPr>
        </p:nvSpPr>
        <p:spPr>
          <a:xfrm>
            <a:off x="9067631" y="1803659"/>
            <a:ext cx="2560320" cy="3797041"/>
          </a:xfrm>
          <a:prstGeom prst="rect">
            <a:avLst/>
          </a:prstGeom>
        </p:spPr>
        <p:txBody>
          <a:bodyPr/>
          <a:lstStyle>
            <a:lvl1pPr marL="0" indent="0">
              <a:spcBef>
                <a:spcPts val="0"/>
              </a:spcBef>
              <a:spcAft>
                <a:spcPts val="600"/>
              </a:spcAft>
              <a:buFontTx/>
              <a:buNone/>
              <a:defRPr sz="1600"/>
            </a:lvl1pPr>
            <a:lvl2pPr marL="114300" indent="0">
              <a:spcBef>
                <a:spcPts val="0"/>
              </a:spcBef>
              <a:spcAft>
                <a:spcPts val="600"/>
              </a:spcAft>
              <a:buFontTx/>
              <a:buNone/>
              <a:defRPr sz="1400"/>
            </a:lvl2pPr>
            <a:lvl3pPr>
              <a:defRPr sz="1100"/>
            </a:lvl3pPr>
            <a:lvl4pPr>
              <a:defRPr sz="1050"/>
            </a:lvl4pPr>
            <a:lvl5pPr>
              <a:defRPr sz="1050"/>
            </a:lvl5pPr>
          </a:lstStyle>
          <a:p>
            <a:pPr lvl="0"/>
            <a:r>
              <a:rPr lang="en-US"/>
              <a:t>[Click to add text]</a:t>
            </a:r>
          </a:p>
        </p:txBody>
      </p:sp>
      <p:sp>
        <p:nvSpPr>
          <p:cNvPr id="18" name="Footnote">
            <a:extLst>
              <a:ext uri="{FF2B5EF4-FFF2-40B4-BE49-F238E27FC236}">
                <a16:creationId xmlns:a16="http://schemas.microsoft.com/office/drawing/2014/main" id="{ECA1AF56-EBF3-4BA2-BE51-E2712FF6CFCF}"/>
              </a:ext>
            </a:extLst>
          </p:cNvPr>
          <p:cNvSpPr>
            <a:spLocks noGrp="1"/>
          </p:cNvSpPr>
          <p:nvPr>
            <p:ph type="body" sz="quarter" idx="15" hasCustomPrompt="1"/>
          </p:nvPr>
        </p:nvSpPr>
        <p:spPr>
          <a:xfrm>
            <a:off x="567039" y="5687045"/>
            <a:ext cx="11060912" cy="525368"/>
          </a:xfrm>
          <a:prstGeom prst="rect">
            <a:avLst/>
          </a:prstGeom>
        </p:spPr>
        <p:txBody>
          <a:bodyPr tIns="0" bIns="0" anchor="b"/>
          <a:lstStyle>
            <a:lvl1pPr marL="0" indent="0">
              <a:lnSpc>
                <a:spcPct val="10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700">
                <a:latin typeface="+mn-lt"/>
              </a:defRPr>
            </a:lvl2pPr>
            <a:lvl3pPr marL="341312" indent="0">
              <a:buNone/>
              <a:defRPr/>
            </a:lvl3pPr>
          </a:lstStyle>
          <a:p>
            <a:pPr lvl="0"/>
            <a:r>
              <a:rPr lang="en-US"/>
              <a:t>[Source / Legal disclaimer / Footnote]</a:t>
            </a:r>
          </a:p>
        </p:txBody>
      </p:sp>
    </p:spTree>
    <p:extLst>
      <p:ext uri="{BB962C8B-B14F-4D97-AF65-F5344CB8AC3E}">
        <p14:creationId xmlns:p14="http://schemas.microsoft.com/office/powerpoint/2010/main" val="2295911752"/>
      </p:ext>
    </p:extLst>
  </p:cSld>
  <p:clrMapOvr>
    <a:masterClrMapping/>
  </p:clrMapOvr>
  <p:extLst>
    <p:ext uri="{DCECCB84-F9BA-43D5-87BE-67443E8EF086}">
      <p15:sldGuideLst xmlns:p15="http://schemas.microsoft.com/office/powerpoint/2012/main">
        <p15:guide id="1" orient="horz" pos="792" userDrawn="1">
          <p15:clr>
            <a:srgbClr val="FBAE40"/>
          </p15:clr>
        </p15:guide>
        <p15:guide id="2" orient="horz" pos="352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5 Columns">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48C1FB7-A846-4204-8CEA-AC3CFF89BDC9}"/>
              </a:ext>
            </a:extLst>
          </p:cNvPr>
          <p:cNvSpPr>
            <a:spLocks noGrp="1"/>
          </p:cNvSpPr>
          <p:nvPr>
            <p:ph type="ftr" sz="quarter" idx="31"/>
          </p:nvPr>
        </p:nvSpPr>
        <p:spPr/>
        <p:txBody>
          <a:bodyPr/>
          <a:lstStyle/>
          <a:p>
            <a:r>
              <a:rPr lang="en-US"/>
              <a:t>ExxonMobil - Global NGL long-term market outlook</a:t>
            </a:r>
          </a:p>
        </p:txBody>
      </p:sp>
      <p:sp>
        <p:nvSpPr>
          <p:cNvPr id="5" name="Slide Number Placeholder 4">
            <a:extLst>
              <a:ext uri="{FF2B5EF4-FFF2-40B4-BE49-F238E27FC236}">
                <a16:creationId xmlns:a16="http://schemas.microsoft.com/office/drawing/2014/main" id="{B0862F50-D7AA-4A1E-9B6A-F951D2D7E3E4}"/>
              </a:ext>
            </a:extLst>
          </p:cNvPr>
          <p:cNvSpPr>
            <a:spLocks noGrp="1"/>
          </p:cNvSpPr>
          <p:nvPr>
            <p:ph type="sldNum" sz="quarter" idx="12"/>
          </p:nvPr>
        </p:nvSpPr>
        <p:spPr/>
        <p:txBody>
          <a:bodyPr/>
          <a:lstStyle/>
          <a:p>
            <a:fld id="{5CFA18E4-D58E-4B28-B105-28D9665A8EBC}" type="slidenum">
              <a:rPr lang="en-US" smtClean="0"/>
              <a:pPr/>
              <a:t>‹#›</a:t>
            </a:fld>
            <a:endParaRPr lang="en-US"/>
          </a:p>
        </p:txBody>
      </p:sp>
      <p:sp>
        <p:nvSpPr>
          <p:cNvPr id="35" name="Title 6">
            <a:extLst>
              <a:ext uri="{FF2B5EF4-FFF2-40B4-BE49-F238E27FC236}">
                <a16:creationId xmlns:a16="http://schemas.microsoft.com/office/drawing/2014/main" id="{3DE2B13A-4728-4D28-B252-5AC74A85D744}"/>
              </a:ext>
            </a:extLst>
          </p:cNvPr>
          <p:cNvSpPr>
            <a:spLocks noGrp="1"/>
          </p:cNvSpPr>
          <p:nvPr>
            <p:ph type="title" hasCustomPrompt="1"/>
          </p:nvPr>
        </p:nvSpPr>
        <p:spPr>
          <a:xfrm>
            <a:off x="567039" y="342900"/>
            <a:ext cx="11062709" cy="460551"/>
          </a:xfrm>
        </p:spPr>
        <p:txBody>
          <a:bodyPr/>
          <a:lstStyle/>
          <a:p>
            <a:r>
              <a:rPr lang="en-US"/>
              <a:t>[Headline]</a:t>
            </a:r>
          </a:p>
        </p:txBody>
      </p:sp>
      <p:sp>
        <p:nvSpPr>
          <p:cNvPr id="19" name="Sub-headline">
            <a:extLst>
              <a:ext uri="{FF2B5EF4-FFF2-40B4-BE49-F238E27FC236}">
                <a16:creationId xmlns:a16="http://schemas.microsoft.com/office/drawing/2014/main" id="{69FB779E-C080-4729-854B-F8289471D6AC}"/>
              </a:ext>
            </a:extLst>
          </p:cNvPr>
          <p:cNvSpPr>
            <a:spLocks noGrp="1"/>
          </p:cNvSpPr>
          <p:nvPr>
            <p:ph type="body" sz="quarter" idx="13" hasCustomPrompt="1"/>
          </p:nvPr>
        </p:nvSpPr>
        <p:spPr>
          <a:xfrm>
            <a:off x="567039" y="899026"/>
            <a:ext cx="11064240" cy="278706"/>
          </a:xfrm>
          <a:prstGeom prst="rect">
            <a:avLst/>
          </a:prstGeom>
        </p:spPr>
        <p:txBody>
          <a:bodyPr lIns="0"/>
          <a:lstStyle>
            <a:lvl1pPr marL="0" indent="0">
              <a:buNone/>
              <a:defRPr sz="1800" b="0">
                <a:latin typeface="+mn-lt"/>
              </a:defRPr>
            </a:lvl1pPr>
            <a:lvl2pPr marL="169863" indent="0">
              <a:buNone/>
              <a:defRPr/>
            </a:lvl2pPr>
          </a:lstStyle>
          <a:p>
            <a:pPr lvl="0"/>
            <a:r>
              <a:rPr lang="en-US"/>
              <a:t>[Sub-headline]</a:t>
            </a:r>
          </a:p>
        </p:txBody>
      </p:sp>
      <p:sp>
        <p:nvSpPr>
          <p:cNvPr id="20" name="Subtitle Left">
            <a:extLst>
              <a:ext uri="{FF2B5EF4-FFF2-40B4-BE49-F238E27FC236}">
                <a16:creationId xmlns:a16="http://schemas.microsoft.com/office/drawing/2014/main" id="{1100B900-C5D3-47E6-B07C-F64665097B85}"/>
              </a:ext>
            </a:extLst>
          </p:cNvPr>
          <p:cNvSpPr>
            <a:spLocks noGrp="1"/>
          </p:cNvSpPr>
          <p:nvPr>
            <p:ph type="body" sz="quarter" idx="16" hasCustomPrompt="1"/>
          </p:nvPr>
        </p:nvSpPr>
        <p:spPr>
          <a:xfrm>
            <a:off x="558801" y="1261872"/>
            <a:ext cx="2038238" cy="493776"/>
          </a:xfrm>
          <a:prstGeom prst="rect">
            <a:avLst/>
          </a:prstGeom>
        </p:spPr>
        <p:txBody>
          <a:bodyPr anchor="t">
            <a:noAutofit/>
          </a:bodyPr>
          <a:lstStyle>
            <a:lvl1pPr marL="0" indent="0">
              <a:buNone/>
              <a:defRPr sz="1600">
                <a:solidFill>
                  <a:schemeClr val="tx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29" name="Text Placeholder 7">
            <a:extLst>
              <a:ext uri="{FF2B5EF4-FFF2-40B4-BE49-F238E27FC236}">
                <a16:creationId xmlns:a16="http://schemas.microsoft.com/office/drawing/2014/main" id="{C3974BE8-A7E1-4699-8477-65E1DA07C859}"/>
              </a:ext>
            </a:extLst>
          </p:cNvPr>
          <p:cNvSpPr>
            <a:spLocks noGrp="1"/>
          </p:cNvSpPr>
          <p:nvPr>
            <p:ph type="body" sz="quarter" idx="24" hasCustomPrompt="1"/>
          </p:nvPr>
        </p:nvSpPr>
        <p:spPr>
          <a:xfrm>
            <a:off x="558801" y="1803659"/>
            <a:ext cx="2036233" cy="3797041"/>
          </a:xfrm>
          <a:prstGeom prst="rect">
            <a:avLst/>
          </a:prstGeom>
        </p:spPr>
        <p:txBody>
          <a:bodyPr/>
          <a:lstStyle>
            <a:lvl1pPr marL="0" indent="0">
              <a:spcBef>
                <a:spcPts val="0"/>
              </a:spcBef>
              <a:spcAft>
                <a:spcPts val="600"/>
              </a:spcAft>
              <a:buFontTx/>
              <a:buNone/>
              <a:defRPr sz="1600"/>
            </a:lvl1pPr>
            <a:lvl2pPr marL="114300" indent="0">
              <a:spcBef>
                <a:spcPts val="0"/>
              </a:spcBef>
              <a:spcAft>
                <a:spcPts val="600"/>
              </a:spcAft>
              <a:buFontTx/>
              <a:buNone/>
              <a:defRPr sz="1400"/>
            </a:lvl2pPr>
            <a:lvl3pPr>
              <a:defRPr sz="1100"/>
            </a:lvl3pPr>
            <a:lvl4pPr>
              <a:defRPr sz="1050"/>
            </a:lvl4pPr>
            <a:lvl5pPr>
              <a:defRPr sz="1050"/>
            </a:lvl5pPr>
          </a:lstStyle>
          <a:p>
            <a:pPr lvl="0"/>
            <a:r>
              <a:rPr lang="en-US"/>
              <a:t>[Click to add text]</a:t>
            </a:r>
          </a:p>
        </p:txBody>
      </p:sp>
      <p:sp>
        <p:nvSpPr>
          <p:cNvPr id="24" name="Subtitle Left Middle">
            <a:extLst>
              <a:ext uri="{FF2B5EF4-FFF2-40B4-BE49-F238E27FC236}">
                <a16:creationId xmlns:a16="http://schemas.microsoft.com/office/drawing/2014/main" id="{19F653FA-A9BA-497A-A83F-D117941654E1}"/>
              </a:ext>
            </a:extLst>
          </p:cNvPr>
          <p:cNvSpPr>
            <a:spLocks noGrp="1"/>
          </p:cNvSpPr>
          <p:nvPr>
            <p:ph type="body" sz="quarter" idx="17" hasCustomPrompt="1"/>
          </p:nvPr>
        </p:nvSpPr>
        <p:spPr>
          <a:xfrm>
            <a:off x="2819483" y="1261872"/>
            <a:ext cx="2036064" cy="493776"/>
          </a:xfrm>
          <a:prstGeom prst="rect">
            <a:avLst/>
          </a:prstGeom>
        </p:spPr>
        <p:txBody>
          <a:bodyPr anchor="t">
            <a:noAutofit/>
          </a:bodyPr>
          <a:lstStyle>
            <a:lvl1pPr marL="0" indent="0">
              <a:buNone/>
              <a:defRPr sz="1600">
                <a:solidFill>
                  <a:schemeClr val="tx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37" name="Text Placeholder 7">
            <a:extLst>
              <a:ext uri="{FF2B5EF4-FFF2-40B4-BE49-F238E27FC236}">
                <a16:creationId xmlns:a16="http://schemas.microsoft.com/office/drawing/2014/main" id="{4A722BFE-0050-4972-B7CE-C4405F024346}"/>
              </a:ext>
            </a:extLst>
          </p:cNvPr>
          <p:cNvSpPr>
            <a:spLocks noGrp="1"/>
          </p:cNvSpPr>
          <p:nvPr>
            <p:ph type="body" sz="quarter" idx="25" hasCustomPrompt="1"/>
          </p:nvPr>
        </p:nvSpPr>
        <p:spPr>
          <a:xfrm>
            <a:off x="2819314" y="1803659"/>
            <a:ext cx="2036233" cy="3797041"/>
          </a:xfrm>
          <a:prstGeom prst="rect">
            <a:avLst/>
          </a:prstGeom>
        </p:spPr>
        <p:txBody>
          <a:bodyPr/>
          <a:lstStyle>
            <a:lvl1pPr marL="0" indent="0">
              <a:spcBef>
                <a:spcPts val="0"/>
              </a:spcBef>
              <a:spcAft>
                <a:spcPts val="600"/>
              </a:spcAft>
              <a:buFontTx/>
              <a:buNone/>
              <a:defRPr sz="1600"/>
            </a:lvl1pPr>
            <a:lvl2pPr marL="114300" indent="0">
              <a:spcBef>
                <a:spcPts val="0"/>
              </a:spcBef>
              <a:spcAft>
                <a:spcPts val="600"/>
              </a:spcAft>
              <a:buFontTx/>
              <a:buNone/>
              <a:defRPr sz="1400"/>
            </a:lvl2pPr>
            <a:lvl3pPr>
              <a:defRPr sz="1100"/>
            </a:lvl3pPr>
            <a:lvl4pPr>
              <a:defRPr sz="1050"/>
            </a:lvl4pPr>
            <a:lvl5pPr>
              <a:defRPr sz="1050"/>
            </a:lvl5pPr>
          </a:lstStyle>
          <a:p>
            <a:pPr lvl="0"/>
            <a:r>
              <a:rPr lang="en-US"/>
              <a:t>[Click to add text]</a:t>
            </a:r>
          </a:p>
        </p:txBody>
      </p:sp>
      <p:sp>
        <p:nvSpPr>
          <p:cNvPr id="26" name="Subtitle Middle">
            <a:extLst>
              <a:ext uri="{FF2B5EF4-FFF2-40B4-BE49-F238E27FC236}">
                <a16:creationId xmlns:a16="http://schemas.microsoft.com/office/drawing/2014/main" id="{C67D1831-D469-4022-AC57-0C8E07B415FD}"/>
              </a:ext>
            </a:extLst>
          </p:cNvPr>
          <p:cNvSpPr>
            <a:spLocks noGrp="1"/>
          </p:cNvSpPr>
          <p:nvPr>
            <p:ph type="body" sz="quarter" idx="19" hasCustomPrompt="1"/>
          </p:nvPr>
        </p:nvSpPr>
        <p:spPr>
          <a:xfrm>
            <a:off x="5077991" y="1261872"/>
            <a:ext cx="2036064" cy="493776"/>
          </a:xfrm>
          <a:prstGeom prst="rect">
            <a:avLst/>
          </a:prstGeom>
        </p:spPr>
        <p:txBody>
          <a:bodyPr anchor="t">
            <a:noAutofit/>
          </a:bodyPr>
          <a:lstStyle>
            <a:lvl1pPr marL="0" indent="0">
              <a:buNone/>
              <a:defRPr sz="1600">
                <a:solidFill>
                  <a:schemeClr val="tx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38" name="Text Placeholder 7">
            <a:extLst>
              <a:ext uri="{FF2B5EF4-FFF2-40B4-BE49-F238E27FC236}">
                <a16:creationId xmlns:a16="http://schemas.microsoft.com/office/drawing/2014/main" id="{F6CB5D78-D81A-4133-8C2C-5B5D05482A5B}"/>
              </a:ext>
            </a:extLst>
          </p:cNvPr>
          <p:cNvSpPr>
            <a:spLocks noGrp="1"/>
          </p:cNvSpPr>
          <p:nvPr>
            <p:ph type="body" sz="quarter" idx="26" hasCustomPrompt="1"/>
          </p:nvPr>
        </p:nvSpPr>
        <p:spPr>
          <a:xfrm>
            <a:off x="5077991" y="1803659"/>
            <a:ext cx="2036233" cy="3797041"/>
          </a:xfrm>
          <a:prstGeom prst="rect">
            <a:avLst/>
          </a:prstGeom>
        </p:spPr>
        <p:txBody>
          <a:bodyPr/>
          <a:lstStyle>
            <a:lvl1pPr marL="0" indent="0">
              <a:spcBef>
                <a:spcPts val="0"/>
              </a:spcBef>
              <a:spcAft>
                <a:spcPts val="600"/>
              </a:spcAft>
              <a:buFontTx/>
              <a:buNone/>
              <a:defRPr sz="1600"/>
            </a:lvl1pPr>
            <a:lvl2pPr marL="114300" indent="0">
              <a:spcBef>
                <a:spcPts val="0"/>
              </a:spcBef>
              <a:spcAft>
                <a:spcPts val="600"/>
              </a:spcAft>
              <a:buFontTx/>
              <a:buNone/>
              <a:defRPr sz="1400"/>
            </a:lvl2pPr>
            <a:lvl3pPr>
              <a:defRPr sz="1100"/>
            </a:lvl3pPr>
            <a:lvl4pPr>
              <a:defRPr sz="1050"/>
            </a:lvl4pPr>
            <a:lvl5pPr>
              <a:defRPr sz="1050"/>
            </a:lvl5pPr>
          </a:lstStyle>
          <a:p>
            <a:pPr lvl="0"/>
            <a:r>
              <a:rPr lang="en-US"/>
              <a:t>[Click to add text]</a:t>
            </a:r>
          </a:p>
        </p:txBody>
      </p:sp>
      <p:sp>
        <p:nvSpPr>
          <p:cNvPr id="27" name="Subtitle Right Middle">
            <a:extLst>
              <a:ext uri="{FF2B5EF4-FFF2-40B4-BE49-F238E27FC236}">
                <a16:creationId xmlns:a16="http://schemas.microsoft.com/office/drawing/2014/main" id="{F1585BC4-F61A-4906-BC79-1A13DBBBA0D4}"/>
              </a:ext>
            </a:extLst>
          </p:cNvPr>
          <p:cNvSpPr>
            <a:spLocks noGrp="1"/>
          </p:cNvSpPr>
          <p:nvPr>
            <p:ph type="body" sz="quarter" idx="21" hasCustomPrompt="1"/>
          </p:nvPr>
        </p:nvSpPr>
        <p:spPr>
          <a:xfrm>
            <a:off x="7336499" y="1261872"/>
            <a:ext cx="2036064" cy="493776"/>
          </a:xfrm>
          <a:prstGeom prst="rect">
            <a:avLst/>
          </a:prstGeom>
        </p:spPr>
        <p:txBody>
          <a:bodyPr anchor="t">
            <a:noAutofit/>
          </a:bodyPr>
          <a:lstStyle>
            <a:lvl1pPr marL="0" indent="0">
              <a:buNone/>
              <a:defRPr sz="1600">
                <a:solidFill>
                  <a:schemeClr val="tx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39" name="Text Placeholder 7">
            <a:extLst>
              <a:ext uri="{FF2B5EF4-FFF2-40B4-BE49-F238E27FC236}">
                <a16:creationId xmlns:a16="http://schemas.microsoft.com/office/drawing/2014/main" id="{BFCEE010-7658-4DA0-96B4-C7212FD2F4B1}"/>
              </a:ext>
            </a:extLst>
          </p:cNvPr>
          <p:cNvSpPr>
            <a:spLocks noGrp="1"/>
          </p:cNvSpPr>
          <p:nvPr>
            <p:ph type="body" sz="quarter" idx="27" hasCustomPrompt="1"/>
          </p:nvPr>
        </p:nvSpPr>
        <p:spPr>
          <a:xfrm>
            <a:off x="7338504" y="1803659"/>
            <a:ext cx="2036233" cy="3797041"/>
          </a:xfrm>
          <a:prstGeom prst="rect">
            <a:avLst/>
          </a:prstGeom>
        </p:spPr>
        <p:txBody>
          <a:bodyPr/>
          <a:lstStyle>
            <a:lvl1pPr marL="0" indent="0">
              <a:spcBef>
                <a:spcPts val="0"/>
              </a:spcBef>
              <a:spcAft>
                <a:spcPts val="600"/>
              </a:spcAft>
              <a:buFontTx/>
              <a:buNone/>
              <a:defRPr sz="1600"/>
            </a:lvl1pPr>
            <a:lvl2pPr marL="114300" indent="0">
              <a:spcBef>
                <a:spcPts val="0"/>
              </a:spcBef>
              <a:spcAft>
                <a:spcPts val="600"/>
              </a:spcAft>
              <a:buFontTx/>
              <a:buNone/>
              <a:defRPr sz="1400"/>
            </a:lvl2pPr>
            <a:lvl3pPr>
              <a:defRPr sz="1100"/>
            </a:lvl3pPr>
            <a:lvl4pPr>
              <a:defRPr sz="1050"/>
            </a:lvl4pPr>
            <a:lvl5pPr>
              <a:defRPr sz="1050"/>
            </a:lvl5pPr>
          </a:lstStyle>
          <a:p>
            <a:pPr lvl="0"/>
            <a:r>
              <a:rPr lang="en-US"/>
              <a:t>[Click to add text]</a:t>
            </a:r>
          </a:p>
        </p:txBody>
      </p:sp>
      <p:sp>
        <p:nvSpPr>
          <p:cNvPr id="28" name="Subtitle Right">
            <a:extLst>
              <a:ext uri="{FF2B5EF4-FFF2-40B4-BE49-F238E27FC236}">
                <a16:creationId xmlns:a16="http://schemas.microsoft.com/office/drawing/2014/main" id="{C4963B24-E3E6-4DAA-8C97-B00492206191}"/>
              </a:ext>
            </a:extLst>
          </p:cNvPr>
          <p:cNvSpPr>
            <a:spLocks noGrp="1"/>
          </p:cNvSpPr>
          <p:nvPr>
            <p:ph type="body" sz="quarter" idx="23" hasCustomPrompt="1"/>
          </p:nvPr>
        </p:nvSpPr>
        <p:spPr>
          <a:xfrm>
            <a:off x="9595009" y="1261872"/>
            <a:ext cx="2036064" cy="493776"/>
          </a:xfrm>
          <a:prstGeom prst="rect">
            <a:avLst/>
          </a:prstGeom>
        </p:spPr>
        <p:txBody>
          <a:bodyPr anchor="t">
            <a:noAutofit/>
          </a:bodyPr>
          <a:lstStyle>
            <a:lvl1pPr marL="0" indent="0">
              <a:buNone/>
              <a:defRPr sz="1600">
                <a:solidFill>
                  <a:schemeClr val="tx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40" name="Text Placeholder 7">
            <a:extLst>
              <a:ext uri="{FF2B5EF4-FFF2-40B4-BE49-F238E27FC236}">
                <a16:creationId xmlns:a16="http://schemas.microsoft.com/office/drawing/2014/main" id="{ED2680F6-9FB0-4C12-942B-F6C0798EDF72}"/>
              </a:ext>
            </a:extLst>
          </p:cNvPr>
          <p:cNvSpPr>
            <a:spLocks noGrp="1"/>
          </p:cNvSpPr>
          <p:nvPr>
            <p:ph type="body" sz="quarter" idx="28" hasCustomPrompt="1"/>
          </p:nvPr>
        </p:nvSpPr>
        <p:spPr>
          <a:xfrm>
            <a:off x="9591718" y="1803659"/>
            <a:ext cx="2036233" cy="3797041"/>
          </a:xfrm>
          <a:prstGeom prst="rect">
            <a:avLst/>
          </a:prstGeom>
        </p:spPr>
        <p:txBody>
          <a:bodyPr/>
          <a:lstStyle>
            <a:lvl1pPr marL="0" indent="0">
              <a:spcBef>
                <a:spcPts val="0"/>
              </a:spcBef>
              <a:spcAft>
                <a:spcPts val="600"/>
              </a:spcAft>
              <a:buFontTx/>
              <a:buNone/>
              <a:defRPr sz="1600"/>
            </a:lvl1pPr>
            <a:lvl2pPr marL="114300" indent="0">
              <a:spcBef>
                <a:spcPts val="0"/>
              </a:spcBef>
              <a:spcAft>
                <a:spcPts val="600"/>
              </a:spcAft>
              <a:buFontTx/>
              <a:buNone/>
              <a:defRPr sz="1400"/>
            </a:lvl2pPr>
            <a:lvl3pPr>
              <a:defRPr sz="1100"/>
            </a:lvl3pPr>
            <a:lvl4pPr>
              <a:defRPr sz="1050"/>
            </a:lvl4pPr>
            <a:lvl5pPr>
              <a:defRPr sz="1050"/>
            </a:lvl5pPr>
          </a:lstStyle>
          <a:p>
            <a:pPr lvl="0"/>
            <a:r>
              <a:rPr lang="en-US"/>
              <a:t>[Click to add text]</a:t>
            </a:r>
          </a:p>
        </p:txBody>
      </p:sp>
      <p:sp>
        <p:nvSpPr>
          <p:cNvPr id="21" name="Footnote">
            <a:extLst>
              <a:ext uri="{FF2B5EF4-FFF2-40B4-BE49-F238E27FC236}">
                <a16:creationId xmlns:a16="http://schemas.microsoft.com/office/drawing/2014/main" id="{3C5A0243-A327-433A-9F14-332E3492906F}"/>
              </a:ext>
            </a:extLst>
          </p:cNvPr>
          <p:cNvSpPr>
            <a:spLocks noGrp="1"/>
          </p:cNvSpPr>
          <p:nvPr>
            <p:ph type="body" sz="quarter" idx="15" hasCustomPrompt="1"/>
          </p:nvPr>
        </p:nvSpPr>
        <p:spPr>
          <a:xfrm>
            <a:off x="567039" y="5687045"/>
            <a:ext cx="11060912" cy="525368"/>
          </a:xfrm>
          <a:prstGeom prst="rect">
            <a:avLst/>
          </a:prstGeom>
        </p:spPr>
        <p:txBody>
          <a:bodyPr tIns="0" bIns="0" anchor="b"/>
          <a:lstStyle>
            <a:lvl1pPr marL="0" indent="0">
              <a:lnSpc>
                <a:spcPct val="10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700">
                <a:latin typeface="+mn-lt"/>
              </a:defRPr>
            </a:lvl2pPr>
            <a:lvl3pPr marL="341312" indent="0">
              <a:buNone/>
              <a:defRPr/>
            </a:lvl3pPr>
          </a:lstStyle>
          <a:p>
            <a:pPr lvl="0"/>
            <a:r>
              <a:rPr lang="en-US"/>
              <a:t>[Source / Legal disclaimer / Footnote]</a:t>
            </a:r>
          </a:p>
        </p:txBody>
      </p:sp>
    </p:spTree>
    <p:extLst>
      <p:ext uri="{BB962C8B-B14F-4D97-AF65-F5344CB8AC3E}">
        <p14:creationId xmlns:p14="http://schemas.microsoft.com/office/powerpoint/2010/main" val="1593922120"/>
      </p:ext>
    </p:extLst>
  </p:cSld>
  <p:clrMapOvr>
    <a:masterClrMapping/>
  </p:clrMapOvr>
  <p:extLst>
    <p:ext uri="{DCECCB84-F9BA-43D5-87BE-67443E8EF086}">
      <p15:sldGuideLst xmlns:p15="http://schemas.microsoft.com/office/powerpoint/2012/main">
        <p15:guide id="1" orient="horz" pos="792" userDrawn="1">
          <p15:clr>
            <a:srgbClr val="FBAE40"/>
          </p15:clr>
        </p15:guide>
        <p15:guide id="2" orient="horz" pos="3528"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Sidebar">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1B39D5CE-25C4-4159-ADD6-CA00C1A2DD0E}"/>
              </a:ext>
            </a:extLst>
          </p:cNvPr>
          <p:cNvSpPr>
            <a:spLocks noGrp="1"/>
          </p:cNvSpPr>
          <p:nvPr>
            <p:ph type="ftr" sz="quarter" idx="23"/>
          </p:nvPr>
        </p:nvSpPr>
        <p:spPr/>
        <p:txBody>
          <a:bodyPr/>
          <a:lstStyle/>
          <a:p>
            <a:r>
              <a:rPr lang="en-US"/>
              <a:t>ExxonMobil - Global NGL long-term market outlook</a:t>
            </a:r>
          </a:p>
        </p:txBody>
      </p:sp>
      <p:sp>
        <p:nvSpPr>
          <p:cNvPr id="7" name="Slide Number Placeholder 6"/>
          <p:cNvSpPr>
            <a:spLocks noGrp="1"/>
          </p:cNvSpPr>
          <p:nvPr>
            <p:ph type="sldNum" sz="quarter" idx="12"/>
          </p:nvPr>
        </p:nvSpPr>
        <p:spPr/>
        <p:txBody>
          <a:bodyPr/>
          <a:lstStyle/>
          <a:p>
            <a:fld id="{5CFA18E4-D58E-4B28-B105-28D9665A8EBC}" type="slidenum">
              <a:rPr lang="en-US" smtClean="0"/>
              <a:t>‹#›</a:t>
            </a:fld>
            <a:endParaRPr lang="en-US"/>
          </a:p>
        </p:txBody>
      </p:sp>
      <p:sp>
        <p:nvSpPr>
          <p:cNvPr id="13" name="Title 6">
            <a:extLst>
              <a:ext uri="{FF2B5EF4-FFF2-40B4-BE49-F238E27FC236}">
                <a16:creationId xmlns:a16="http://schemas.microsoft.com/office/drawing/2014/main" id="{42742681-C1B5-4850-A0DD-35CAA74ED1B9}"/>
              </a:ext>
            </a:extLst>
          </p:cNvPr>
          <p:cNvSpPr>
            <a:spLocks noGrp="1"/>
          </p:cNvSpPr>
          <p:nvPr>
            <p:ph type="title" hasCustomPrompt="1"/>
          </p:nvPr>
        </p:nvSpPr>
        <p:spPr>
          <a:xfrm>
            <a:off x="567039" y="342900"/>
            <a:ext cx="11062709" cy="460551"/>
          </a:xfrm>
        </p:spPr>
        <p:txBody>
          <a:bodyPr/>
          <a:lstStyle/>
          <a:p>
            <a:r>
              <a:rPr lang="en-US"/>
              <a:t>[Headline]</a:t>
            </a:r>
          </a:p>
        </p:txBody>
      </p:sp>
      <p:sp>
        <p:nvSpPr>
          <p:cNvPr id="15" name="Sub-headline">
            <a:extLst>
              <a:ext uri="{FF2B5EF4-FFF2-40B4-BE49-F238E27FC236}">
                <a16:creationId xmlns:a16="http://schemas.microsoft.com/office/drawing/2014/main" id="{ECA76DEA-E03A-418D-B5EF-41D0803AF4A9}"/>
              </a:ext>
            </a:extLst>
          </p:cNvPr>
          <p:cNvSpPr>
            <a:spLocks noGrp="1"/>
          </p:cNvSpPr>
          <p:nvPr>
            <p:ph type="body" sz="quarter" idx="13" hasCustomPrompt="1"/>
          </p:nvPr>
        </p:nvSpPr>
        <p:spPr>
          <a:xfrm>
            <a:off x="567039" y="899026"/>
            <a:ext cx="11064240" cy="278706"/>
          </a:xfrm>
          <a:prstGeom prst="rect">
            <a:avLst/>
          </a:prstGeom>
        </p:spPr>
        <p:txBody>
          <a:bodyPr lIns="0"/>
          <a:lstStyle>
            <a:lvl1pPr marL="0" indent="0">
              <a:buNone/>
              <a:defRPr sz="1800" b="0">
                <a:latin typeface="+mn-lt"/>
              </a:defRPr>
            </a:lvl1pPr>
            <a:lvl2pPr marL="169863" indent="0">
              <a:buNone/>
              <a:defRPr/>
            </a:lvl2pPr>
          </a:lstStyle>
          <a:p>
            <a:pPr lvl="0"/>
            <a:r>
              <a:rPr lang="en-US"/>
              <a:t>[Sub-headline]</a:t>
            </a:r>
          </a:p>
        </p:txBody>
      </p:sp>
      <p:sp>
        <p:nvSpPr>
          <p:cNvPr id="9" name="Content Placeholder 2">
            <a:extLst>
              <a:ext uri="{FF2B5EF4-FFF2-40B4-BE49-F238E27FC236}">
                <a16:creationId xmlns:a16="http://schemas.microsoft.com/office/drawing/2014/main" id="{451C7B44-767D-4CAD-B04D-4A671173B7DD}"/>
              </a:ext>
            </a:extLst>
          </p:cNvPr>
          <p:cNvSpPr>
            <a:spLocks noGrp="1"/>
          </p:cNvSpPr>
          <p:nvPr>
            <p:ph sz="quarter" idx="22" hasCustomPrompt="1"/>
          </p:nvPr>
        </p:nvSpPr>
        <p:spPr>
          <a:xfrm>
            <a:off x="567038" y="1261872"/>
            <a:ext cx="7315200" cy="4338828"/>
          </a:xfrm>
        </p:spPr>
        <p:txBody>
          <a:bodyPr/>
          <a:lstStyle/>
          <a:p>
            <a:pPr lvl="0"/>
            <a:r>
              <a:rPr kumimoji="0" lang="en-US" sz="1600" b="0" i="0" u="none" strike="noStrike" kern="1200" cap="none" spc="0" normalizeH="0" baseline="0" noProof="0">
                <a:ln>
                  <a:noFill/>
                </a:ln>
                <a:solidFill>
                  <a:srgbClr val="000000"/>
                </a:solidFill>
                <a:effectLst/>
                <a:uLnTx/>
                <a:uFillTx/>
                <a:latin typeface="Arial"/>
                <a:ea typeface="+mn-ea"/>
                <a:cs typeface="+mn-cs"/>
              </a:rPr>
              <a:t>[Click to add content]</a:t>
            </a:r>
            <a:endParaRPr lang="en-US"/>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hasCustomPrompt="1"/>
          </p:nvPr>
        </p:nvSpPr>
        <p:spPr>
          <a:xfrm>
            <a:off x="8391525" y="1261872"/>
            <a:ext cx="3238224" cy="4338828"/>
          </a:xfrm>
          <a:prstGeom prst="rect">
            <a:avLst/>
          </a:prstGeom>
        </p:spPr>
        <p:txBody>
          <a:bodyPr anchor="t">
            <a:normAutofit/>
          </a:bodyPr>
          <a:lstStyle>
            <a:lvl1pPr marL="0" indent="0">
              <a:buNone/>
              <a:defRPr sz="1600">
                <a:latin typeface="+mn-lt"/>
                <a:cs typeface="+mj-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a:t>[Sidebar: </a:t>
            </a:r>
            <a:r>
              <a:rPr lang="en-US" sz="1600" b="0" i="0">
                <a:solidFill>
                  <a:schemeClr val="tx1"/>
                </a:solidFill>
                <a:effectLst/>
                <a:latin typeface="arial" panose="020B0604020202020204" pitchFamily="34" charset="0"/>
              </a:rPr>
              <a:t>A short article placed alongside a main article and containing additional or explanatory material</a:t>
            </a:r>
            <a:r>
              <a:rPr lang="en-US"/>
              <a:t>]</a:t>
            </a:r>
          </a:p>
        </p:txBody>
      </p:sp>
      <p:sp>
        <p:nvSpPr>
          <p:cNvPr id="11" name="Footnote">
            <a:extLst>
              <a:ext uri="{FF2B5EF4-FFF2-40B4-BE49-F238E27FC236}">
                <a16:creationId xmlns:a16="http://schemas.microsoft.com/office/drawing/2014/main" id="{0CEB134A-D831-4DCA-9EA7-071F02467220}"/>
              </a:ext>
            </a:extLst>
          </p:cNvPr>
          <p:cNvSpPr>
            <a:spLocks noGrp="1"/>
          </p:cNvSpPr>
          <p:nvPr>
            <p:ph type="body" sz="quarter" idx="15" hasCustomPrompt="1"/>
          </p:nvPr>
        </p:nvSpPr>
        <p:spPr>
          <a:xfrm>
            <a:off x="567039" y="5687045"/>
            <a:ext cx="11060912" cy="525368"/>
          </a:xfrm>
          <a:prstGeom prst="rect">
            <a:avLst/>
          </a:prstGeom>
        </p:spPr>
        <p:txBody>
          <a:bodyPr tIns="0" bIns="0" anchor="b"/>
          <a:lstStyle>
            <a:lvl1pPr marL="0" indent="0">
              <a:lnSpc>
                <a:spcPct val="10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700">
                <a:latin typeface="+mn-lt"/>
              </a:defRPr>
            </a:lvl2pPr>
            <a:lvl3pPr marL="341312" indent="0">
              <a:buNone/>
              <a:defRPr/>
            </a:lvl3pPr>
          </a:lstStyle>
          <a:p>
            <a:pPr lvl="0"/>
            <a:r>
              <a:rPr lang="en-US"/>
              <a:t>[Source / Legal disclaimer / Footnote]</a:t>
            </a:r>
          </a:p>
        </p:txBody>
      </p:sp>
    </p:spTree>
    <p:extLst>
      <p:ext uri="{BB962C8B-B14F-4D97-AF65-F5344CB8AC3E}">
        <p14:creationId xmlns:p14="http://schemas.microsoft.com/office/powerpoint/2010/main" val="4124047983"/>
      </p:ext>
    </p:extLst>
  </p:cSld>
  <p:clrMapOvr>
    <a:masterClrMapping/>
  </p:clrMapOvr>
  <p:extLst>
    <p:ext uri="{DCECCB84-F9BA-43D5-87BE-67443E8EF086}">
      <p15:sldGuideLst xmlns:p15="http://schemas.microsoft.com/office/powerpoint/2012/main">
        <p15:guide id="4" orient="horz" pos="792" userDrawn="1">
          <p15:clr>
            <a:srgbClr val="FBAE40"/>
          </p15:clr>
        </p15:guide>
        <p15:guide id="5" orient="horz" pos="3528"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CFD3640-0B0A-4CDD-9EEF-F7EBC909605E}"/>
              </a:ext>
            </a:extLst>
          </p:cNvPr>
          <p:cNvSpPr>
            <a:spLocks noGrp="1"/>
          </p:cNvSpPr>
          <p:nvPr>
            <p:ph type="ftr" sz="quarter" idx="20"/>
          </p:nvPr>
        </p:nvSpPr>
        <p:spPr/>
        <p:txBody>
          <a:bodyPr/>
          <a:lstStyle/>
          <a:p>
            <a:r>
              <a:rPr lang="en-US"/>
              <a:t>ExxonMobil - Global NGL long-term market outlook</a:t>
            </a:r>
          </a:p>
        </p:txBody>
      </p:sp>
      <p:sp>
        <p:nvSpPr>
          <p:cNvPr id="5" name="Slide Number Placeholder 4"/>
          <p:cNvSpPr>
            <a:spLocks noGrp="1"/>
          </p:cNvSpPr>
          <p:nvPr>
            <p:ph type="sldNum" sz="quarter" idx="12"/>
          </p:nvPr>
        </p:nvSpPr>
        <p:spPr/>
        <p:txBody>
          <a:bodyPr/>
          <a:lstStyle/>
          <a:p>
            <a:fld id="{5246FB18-5DF1-419A-B975-14AFDDD65B9F}" type="slidenum">
              <a:rPr lang="en-US" smtClean="0"/>
              <a:t>‹#›</a:t>
            </a:fld>
            <a:endParaRPr lang="en-US"/>
          </a:p>
        </p:txBody>
      </p:sp>
      <p:sp>
        <p:nvSpPr>
          <p:cNvPr id="7" name="Title 6">
            <a:extLst>
              <a:ext uri="{FF2B5EF4-FFF2-40B4-BE49-F238E27FC236}">
                <a16:creationId xmlns:a16="http://schemas.microsoft.com/office/drawing/2014/main" id="{80A99D0A-2C2D-4F5C-9C1C-40CBA421CC3A}"/>
              </a:ext>
            </a:extLst>
          </p:cNvPr>
          <p:cNvSpPr>
            <a:spLocks noGrp="1"/>
          </p:cNvSpPr>
          <p:nvPr>
            <p:ph type="title" hasCustomPrompt="1"/>
          </p:nvPr>
        </p:nvSpPr>
        <p:spPr>
          <a:xfrm>
            <a:off x="557213" y="342900"/>
            <a:ext cx="11072535" cy="460551"/>
          </a:xfrm>
        </p:spPr>
        <p:txBody>
          <a:bodyPr/>
          <a:lstStyle/>
          <a:p>
            <a:r>
              <a:rPr lang="en-US"/>
              <a:t>[Headline]</a:t>
            </a:r>
          </a:p>
        </p:txBody>
      </p:sp>
      <p:sp>
        <p:nvSpPr>
          <p:cNvPr id="11" name="Sub-headline">
            <a:extLst>
              <a:ext uri="{FF2B5EF4-FFF2-40B4-BE49-F238E27FC236}">
                <a16:creationId xmlns:a16="http://schemas.microsoft.com/office/drawing/2014/main" id="{672251B6-50E4-45A2-8538-B97AD5A6412A}"/>
              </a:ext>
            </a:extLst>
          </p:cNvPr>
          <p:cNvSpPr>
            <a:spLocks noGrp="1"/>
          </p:cNvSpPr>
          <p:nvPr>
            <p:ph type="body" sz="quarter" idx="13" hasCustomPrompt="1"/>
          </p:nvPr>
        </p:nvSpPr>
        <p:spPr>
          <a:xfrm>
            <a:off x="567039" y="899026"/>
            <a:ext cx="11064240" cy="278706"/>
          </a:xfrm>
          <a:prstGeom prst="rect">
            <a:avLst/>
          </a:prstGeom>
        </p:spPr>
        <p:txBody>
          <a:bodyPr lIns="0"/>
          <a:lstStyle>
            <a:lvl1pPr marL="0" indent="0">
              <a:buNone/>
              <a:defRPr sz="1800" b="0">
                <a:latin typeface="+mn-lt"/>
              </a:defRPr>
            </a:lvl1pPr>
            <a:lvl2pPr marL="169863" indent="0">
              <a:buNone/>
              <a:defRPr/>
            </a:lvl2pPr>
          </a:lstStyle>
          <a:p>
            <a:pPr lvl="0"/>
            <a:r>
              <a:rPr lang="en-US"/>
              <a:t>[Sub-headline]</a:t>
            </a:r>
          </a:p>
        </p:txBody>
      </p:sp>
      <p:sp>
        <p:nvSpPr>
          <p:cNvPr id="10" name="Footnote">
            <a:extLst>
              <a:ext uri="{FF2B5EF4-FFF2-40B4-BE49-F238E27FC236}">
                <a16:creationId xmlns:a16="http://schemas.microsoft.com/office/drawing/2014/main" id="{73058647-5721-485D-B7D3-C4E40BA29879}"/>
              </a:ext>
            </a:extLst>
          </p:cNvPr>
          <p:cNvSpPr>
            <a:spLocks noGrp="1"/>
          </p:cNvSpPr>
          <p:nvPr>
            <p:ph type="body" sz="quarter" idx="15" hasCustomPrompt="1"/>
          </p:nvPr>
        </p:nvSpPr>
        <p:spPr>
          <a:xfrm>
            <a:off x="567039" y="5687045"/>
            <a:ext cx="11060912" cy="525368"/>
          </a:xfrm>
          <a:prstGeom prst="rect">
            <a:avLst/>
          </a:prstGeom>
        </p:spPr>
        <p:txBody>
          <a:bodyPr tIns="0" bIns="0" anchor="b"/>
          <a:lstStyle>
            <a:lvl1pPr marL="0" indent="0">
              <a:lnSpc>
                <a:spcPct val="10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700">
                <a:latin typeface="+mn-lt"/>
              </a:defRPr>
            </a:lvl2pPr>
            <a:lvl3pPr marL="341312" indent="0">
              <a:buNone/>
              <a:defRPr/>
            </a:lvl3pPr>
          </a:lstStyle>
          <a:p>
            <a:pPr lvl="0"/>
            <a:r>
              <a:rPr lang="en-US"/>
              <a:t>[Source / Legal disclaimer / Footnote]</a:t>
            </a:r>
          </a:p>
        </p:txBody>
      </p:sp>
    </p:spTree>
    <p:extLst>
      <p:ext uri="{BB962C8B-B14F-4D97-AF65-F5344CB8AC3E}">
        <p14:creationId xmlns:p14="http://schemas.microsoft.com/office/powerpoint/2010/main" val="281054219"/>
      </p:ext>
    </p:extLst>
  </p:cSld>
  <p:clrMapOvr>
    <a:masterClrMapping/>
  </p:clrMapOvr>
  <p:extLst>
    <p:ext uri="{DCECCB84-F9BA-43D5-87BE-67443E8EF086}">
      <p15:sldGuideLst xmlns:p15="http://schemas.microsoft.com/office/powerpoint/2012/main">
        <p15:guide id="1" orient="horz" pos="792" userDrawn="1">
          <p15:clr>
            <a:srgbClr val="FBAE40"/>
          </p15:clr>
        </p15:guide>
        <p15:guide id="2" orient="horz" pos="3528"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565545F-A45B-415E-A056-8F885CBEF48A}"/>
              </a:ext>
            </a:extLst>
          </p:cNvPr>
          <p:cNvSpPr>
            <a:spLocks noGrp="1"/>
          </p:cNvSpPr>
          <p:nvPr>
            <p:ph type="ftr" sz="quarter" idx="20"/>
          </p:nvPr>
        </p:nvSpPr>
        <p:spPr/>
        <p:txBody>
          <a:bodyPr/>
          <a:lstStyle/>
          <a:p>
            <a:r>
              <a:rPr lang="en-US"/>
              <a:t>ExxonMobil - Global NGL long-term market outlook</a:t>
            </a:r>
          </a:p>
        </p:txBody>
      </p:sp>
      <p:sp>
        <p:nvSpPr>
          <p:cNvPr id="4" name="Slide Number Placeholder 3"/>
          <p:cNvSpPr>
            <a:spLocks noGrp="1"/>
          </p:cNvSpPr>
          <p:nvPr>
            <p:ph type="sldNum" sz="quarter" idx="12"/>
          </p:nvPr>
        </p:nvSpPr>
        <p:spPr/>
        <p:txBody>
          <a:bodyPr/>
          <a:lstStyle/>
          <a:p>
            <a:fld id="{5CFA18E4-D58E-4B28-B105-28D9665A8EBC}" type="slidenum">
              <a:rPr lang="en-US" smtClean="0"/>
              <a:t>‹#›</a:t>
            </a:fld>
            <a:endParaRPr lang="en-US"/>
          </a:p>
        </p:txBody>
      </p:sp>
    </p:spTree>
    <p:extLst>
      <p:ext uri="{BB962C8B-B14F-4D97-AF65-F5344CB8AC3E}">
        <p14:creationId xmlns:p14="http://schemas.microsoft.com/office/powerpoint/2010/main" val="3559099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 Image/Ico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33AD3F0-575D-4B1E-8B9F-7FAAA4AFFB13}"/>
              </a:ext>
              <a:ext uri="{C183D7F6-B498-43B3-948B-1728B52AA6E4}">
                <adec:decorative xmlns:adec="http://schemas.microsoft.com/office/drawing/2017/decorative" val="1"/>
              </a:ext>
            </a:extLst>
          </p:cNvPr>
          <p:cNvSpPr/>
          <p:nvPr userDrawn="1"/>
        </p:nvSpPr>
        <p:spPr bwMode="white">
          <a:xfrm>
            <a:off x="6096000" y="0"/>
            <a:ext cx="6096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Footer Placeholder 1">
            <a:extLst>
              <a:ext uri="{FF2B5EF4-FFF2-40B4-BE49-F238E27FC236}">
                <a16:creationId xmlns:a16="http://schemas.microsoft.com/office/drawing/2014/main" id="{F9E02ADF-333C-4936-930B-5ADB127FBBBF}"/>
              </a:ext>
            </a:extLst>
          </p:cNvPr>
          <p:cNvSpPr>
            <a:spLocks noGrp="1"/>
          </p:cNvSpPr>
          <p:nvPr>
            <p:ph type="ftr" sz="quarter" idx="24"/>
          </p:nvPr>
        </p:nvSpPr>
        <p:spPr/>
        <p:txBody>
          <a:bodyPr/>
          <a:lstStyle/>
          <a:p>
            <a:r>
              <a:rPr lang="en-US"/>
              <a:t>ExxonMobil - Global NGL long-term market outlook</a:t>
            </a:r>
          </a:p>
        </p:txBody>
      </p:sp>
      <p:sp>
        <p:nvSpPr>
          <p:cNvPr id="5" name="Slide Number Placeholder 4">
            <a:extLst>
              <a:ext uri="{FF2B5EF4-FFF2-40B4-BE49-F238E27FC236}">
                <a16:creationId xmlns:a16="http://schemas.microsoft.com/office/drawing/2014/main" id="{B0862F50-D7AA-4A1E-9B6A-F951D2D7E3E4}"/>
              </a:ext>
            </a:extLst>
          </p:cNvPr>
          <p:cNvSpPr>
            <a:spLocks noGrp="1"/>
          </p:cNvSpPr>
          <p:nvPr>
            <p:ph type="sldNum" sz="quarter" idx="12"/>
          </p:nvPr>
        </p:nvSpPr>
        <p:spPr/>
        <p:txBody>
          <a:bodyPr/>
          <a:lstStyle>
            <a:lvl1pPr>
              <a:defRPr>
                <a:solidFill>
                  <a:schemeClr val="tx1"/>
                </a:solidFill>
              </a:defRPr>
            </a:lvl1pPr>
          </a:lstStyle>
          <a:p>
            <a:fld id="{5CFA18E4-D58E-4B28-B105-28D9665A8EBC}" type="slidenum">
              <a:rPr lang="en-US" smtClean="0"/>
              <a:pPr/>
              <a:t>‹#›</a:t>
            </a:fld>
            <a:endParaRPr lang="en-US"/>
          </a:p>
        </p:txBody>
      </p:sp>
      <p:sp>
        <p:nvSpPr>
          <p:cNvPr id="18" name="Title 6">
            <a:extLst>
              <a:ext uri="{FF2B5EF4-FFF2-40B4-BE49-F238E27FC236}">
                <a16:creationId xmlns:a16="http://schemas.microsoft.com/office/drawing/2014/main" id="{ACC3B94F-8B4A-4229-A4CB-D9FFAF4DB876}"/>
              </a:ext>
            </a:extLst>
          </p:cNvPr>
          <p:cNvSpPr>
            <a:spLocks noGrp="1"/>
          </p:cNvSpPr>
          <p:nvPr>
            <p:ph type="title" hasCustomPrompt="1"/>
          </p:nvPr>
        </p:nvSpPr>
        <p:spPr>
          <a:xfrm>
            <a:off x="567039" y="342900"/>
            <a:ext cx="5029200" cy="460551"/>
          </a:xfrm>
        </p:spPr>
        <p:txBody>
          <a:bodyPr/>
          <a:lstStyle>
            <a:lvl1pPr>
              <a:defRPr>
                <a:solidFill>
                  <a:schemeClr val="tx1"/>
                </a:solidFill>
              </a:defRPr>
            </a:lvl1pPr>
          </a:lstStyle>
          <a:p>
            <a:r>
              <a:rPr lang="en-US"/>
              <a:t>[Headline]</a:t>
            </a:r>
          </a:p>
        </p:txBody>
      </p:sp>
      <p:sp>
        <p:nvSpPr>
          <p:cNvPr id="17" name="Sub-headline">
            <a:extLst>
              <a:ext uri="{FF2B5EF4-FFF2-40B4-BE49-F238E27FC236}">
                <a16:creationId xmlns:a16="http://schemas.microsoft.com/office/drawing/2014/main" id="{008DE19F-5F33-4A28-BF51-238AF8073CC0}"/>
              </a:ext>
            </a:extLst>
          </p:cNvPr>
          <p:cNvSpPr>
            <a:spLocks noGrp="1"/>
          </p:cNvSpPr>
          <p:nvPr>
            <p:ph type="body" sz="quarter" idx="18" hasCustomPrompt="1"/>
          </p:nvPr>
        </p:nvSpPr>
        <p:spPr>
          <a:xfrm>
            <a:off x="567038" y="899026"/>
            <a:ext cx="5029200" cy="278706"/>
          </a:xfrm>
          <a:prstGeom prst="rect">
            <a:avLst/>
          </a:prstGeom>
        </p:spPr>
        <p:txBody>
          <a:bodyPr/>
          <a:lstStyle>
            <a:lvl1pPr marL="0" indent="0">
              <a:buNone/>
              <a:defRPr sz="1800" b="0">
                <a:solidFill>
                  <a:schemeClr val="tx1"/>
                </a:solidFill>
                <a:latin typeface="+mn-lt"/>
              </a:defRPr>
            </a:lvl1pPr>
            <a:lvl2pPr marL="169863" indent="0">
              <a:buNone/>
              <a:defRPr/>
            </a:lvl2pPr>
          </a:lstStyle>
          <a:p>
            <a:pPr lvl="0"/>
            <a:r>
              <a:rPr lang="en-US"/>
              <a:t>[Sub-headline]</a:t>
            </a:r>
          </a:p>
        </p:txBody>
      </p:sp>
      <p:sp>
        <p:nvSpPr>
          <p:cNvPr id="12" name="Content Placeholder 2">
            <a:extLst>
              <a:ext uri="{FF2B5EF4-FFF2-40B4-BE49-F238E27FC236}">
                <a16:creationId xmlns:a16="http://schemas.microsoft.com/office/drawing/2014/main" id="{CA01EFD8-ABD4-4ED2-8406-0FD82407E703}"/>
              </a:ext>
            </a:extLst>
          </p:cNvPr>
          <p:cNvSpPr>
            <a:spLocks noGrp="1"/>
          </p:cNvSpPr>
          <p:nvPr>
            <p:ph sz="quarter" idx="23" hasCustomPrompt="1"/>
          </p:nvPr>
        </p:nvSpPr>
        <p:spPr>
          <a:xfrm>
            <a:off x="567038" y="1261872"/>
            <a:ext cx="5029200" cy="4343400"/>
          </a:xfrm>
        </p:spPr>
        <p:txBody>
          <a:bodyPr/>
          <a:lstStyle>
            <a:lvl1pPr marL="0" indent="0">
              <a:buNone/>
              <a:defRPr/>
            </a:lvl1pPr>
          </a:lstStyle>
          <a:p>
            <a:pPr marL="169863" marR="0" lvl="0" indent="-16986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Arial"/>
                <a:ea typeface="+mn-ea"/>
                <a:cs typeface="+mn-cs"/>
              </a:rPr>
              <a:t>[Click to add content]</a:t>
            </a:r>
            <a:endParaRPr lang="en-US"/>
          </a:p>
          <a:p>
            <a:pPr lvl="1"/>
            <a:r>
              <a:rPr lang="en-US"/>
              <a:t>Second level</a:t>
            </a:r>
          </a:p>
          <a:p>
            <a:pPr lvl="2"/>
            <a:r>
              <a:rPr lang="en-US"/>
              <a:t>Third level</a:t>
            </a:r>
          </a:p>
          <a:p>
            <a:pPr lvl="3"/>
            <a:r>
              <a:rPr lang="en-US"/>
              <a:t>Fourth level</a:t>
            </a:r>
          </a:p>
          <a:p>
            <a:pPr lvl="4"/>
            <a:r>
              <a:rPr lang="en-US"/>
              <a:t>Fifth level</a:t>
            </a:r>
          </a:p>
        </p:txBody>
      </p:sp>
      <p:sp>
        <p:nvSpPr>
          <p:cNvPr id="19" name="Footnote">
            <a:extLst>
              <a:ext uri="{FF2B5EF4-FFF2-40B4-BE49-F238E27FC236}">
                <a16:creationId xmlns:a16="http://schemas.microsoft.com/office/drawing/2014/main" id="{EB7E34AC-0B79-4BA4-B779-779BE3515BE6}"/>
              </a:ext>
            </a:extLst>
          </p:cNvPr>
          <p:cNvSpPr>
            <a:spLocks noGrp="1"/>
          </p:cNvSpPr>
          <p:nvPr>
            <p:ph type="body" sz="quarter" idx="15" hasCustomPrompt="1"/>
          </p:nvPr>
        </p:nvSpPr>
        <p:spPr>
          <a:xfrm>
            <a:off x="567039" y="5696189"/>
            <a:ext cx="5029200" cy="525368"/>
          </a:xfrm>
          <a:prstGeom prst="rect">
            <a:avLst/>
          </a:prstGeom>
        </p:spPr>
        <p:txBody>
          <a:bodyPr tIns="0" bIns="0" anchor="b"/>
          <a:lstStyle>
            <a:lvl1pPr marL="0" indent="0">
              <a:lnSpc>
                <a:spcPct val="10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700">
                <a:latin typeface="+mn-lt"/>
              </a:defRPr>
            </a:lvl2pPr>
            <a:lvl3pPr marL="341312" indent="0">
              <a:buNone/>
              <a:defRPr/>
            </a:lvl3pPr>
          </a:lstStyle>
          <a:p>
            <a:pPr lvl="0"/>
            <a:r>
              <a:rPr lang="en-US"/>
              <a:t>[Source / Legal disclaimer / Footnote]</a:t>
            </a:r>
          </a:p>
        </p:txBody>
      </p:sp>
      <p:sp>
        <p:nvSpPr>
          <p:cNvPr id="16" name="Rectangle 15">
            <a:extLst>
              <a:ext uri="{FF2B5EF4-FFF2-40B4-BE49-F238E27FC236}">
                <a16:creationId xmlns:a16="http://schemas.microsoft.com/office/drawing/2014/main" id="{32384162-1D1B-432E-8861-113BBFC1F407}"/>
              </a:ext>
              <a:ext uri="{C183D7F6-B498-43B3-948B-1728B52AA6E4}">
                <adec:decorative xmlns:adec="http://schemas.microsoft.com/office/drawing/2017/decorative" val="1"/>
              </a:ext>
            </a:extLst>
          </p:cNvPr>
          <p:cNvSpPr/>
          <p:nvPr userDrawn="1"/>
        </p:nvSpPr>
        <p:spPr>
          <a:xfrm>
            <a:off x="5272088" y="6575649"/>
            <a:ext cx="6129126" cy="200055"/>
          </a:xfrm>
          <a:prstGeom prst="rect">
            <a:avLst/>
          </a:prstGeom>
        </p:spPr>
        <p:txBody>
          <a:bodyPr wrap="square" anchor="b">
            <a:spAutoFit/>
          </a:bodyPr>
          <a:lstStyle/>
          <a:p>
            <a:pPr algn="r"/>
            <a:r>
              <a:rPr lang="en-US" sz="700">
                <a:latin typeface="+mn-lt"/>
              </a:rPr>
              <a:t>© 2025 S&amp;P Global.</a:t>
            </a:r>
          </a:p>
        </p:txBody>
      </p:sp>
      <p:sp>
        <p:nvSpPr>
          <p:cNvPr id="7" name="Picture Placeholder 6">
            <a:extLst>
              <a:ext uri="{FF2B5EF4-FFF2-40B4-BE49-F238E27FC236}">
                <a16:creationId xmlns:a16="http://schemas.microsoft.com/office/drawing/2014/main" id="{4F90018B-6ACC-43FE-9482-22D4B889F599}"/>
              </a:ext>
            </a:extLst>
          </p:cNvPr>
          <p:cNvSpPr>
            <a:spLocks noGrp="1"/>
          </p:cNvSpPr>
          <p:nvPr>
            <p:ph type="pic" sz="quarter" idx="17" hasCustomPrompt="1"/>
          </p:nvPr>
        </p:nvSpPr>
        <p:spPr>
          <a:xfrm>
            <a:off x="6607175" y="647700"/>
            <a:ext cx="5027613" cy="5557838"/>
          </a:xfrm>
          <a:prstGeom prst="rect">
            <a:avLst/>
          </a:prstGeom>
        </p:spPr>
        <p:txBody>
          <a:bodyPr anchor="ctr"/>
          <a:lstStyle>
            <a:lvl1pPr marL="0" indent="0" algn="ctr">
              <a:buNone/>
              <a:defRPr>
                <a:solidFill>
                  <a:schemeClr val="bg1"/>
                </a:solidFill>
              </a:defRPr>
            </a:lvl1pPr>
          </a:lstStyle>
          <a:p>
            <a:r>
              <a:rPr lang="en-US"/>
              <a:t>[Insert photo]</a:t>
            </a:r>
          </a:p>
        </p:txBody>
      </p:sp>
    </p:spTree>
    <p:extLst>
      <p:ext uri="{BB962C8B-B14F-4D97-AF65-F5344CB8AC3E}">
        <p14:creationId xmlns:p14="http://schemas.microsoft.com/office/powerpoint/2010/main" val="4140350456"/>
      </p:ext>
    </p:extLst>
  </p:cSld>
  <p:clrMapOvr>
    <a:masterClrMapping/>
  </p:clrMapOvr>
  <p:extLst>
    <p:ext uri="{DCECCB84-F9BA-43D5-87BE-67443E8EF086}">
      <p15:sldGuideLst xmlns:p15="http://schemas.microsoft.com/office/powerpoint/2012/main">
        <p15:guide id="1" orient="horz" pos="792" userDrawn="1">
          <p15:clr>
            <a:srgbClr val="FBAE40"/>
          </p15:clr>
        </p15:guide>
        <p15:guide id="2" orient="horz" pos="3528"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 Photo Whit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66346E94-E9F1-4F0C-9AB7-02D722F342D1}"/>
              </a:ext>
            </a:extLst>
          </p:cNvPr>
          <p:cNvSpPr>
            <a:spLocks noGrp="1"/>
          </p:cNvSpPr>
          <p:nvPr>
            <p:ph type="pic" sz="quarter" idx="15" hasCustomPrompt="1"/>
          </p:nvPr>
        </p:nvSpPr>
        <p:spPr>
          <a:xfrm>
            <a:off x="6614764" y="0"/>
            <a:ext cx="5577236" cy="6858000"/>
          </a:xfrm>
          <a:prstGeom prst="rect">
            <a:avLst/>
          </a:prstGeom>
          <a:blipFill>
            <a:blip r:embed="rId2"/>
            <a:stretch>
              <a:fillRect/>
            </a:stretch>
          </a:blipFill>
        </p:spPr>
        <p:txBody>
          <a:bodyPr anchor="ctr"/>
          <a:lstStyle>
            <a:lvl1pPr marL="0" indent="0" algn="ctr">
              <a:buNone/>
              <a:defRPr>
                <a:solidFill>
                  <a:schemeClr val="bg1"/>
                </a:solidFill>
              </a:defRPr>
            </a:lvl1pPr>
          </a:lstStyle>
          <a:p>
            <a:r>
              <a:rPr lang="en-US"/>
              <a:t>[Insert photo]</a:t>
            </a:r>
          </a:p>
        </p:txBody>
      </p:sp>
      <p:sp>
        <p:nvSpPr>
          <p:cNvPr id="2" name="Footer Placeholder 1">
            <a:extLst>
              <a:ext uri="{FF2B5EF4-FFF2-40B4-BE49-F238E27FC236}">
                <a16:creationId xmlns:a16="http://schemas.microsoft.com/office/drawing/2014/main" id="{72F337A5-7C22-412D-BC21-002BC4A09A86}"/>
              </a:ext>
            </a:extLst>
          </p:cNvPr>
          <p:cNvSpPr>
            <a:spLocks noGrp="1"/>
          </p:cNvSpPr>
          <p:nvPr>
            <p:ph type="ftr" sz="quarter" idx="24"/>
          </p:nvPr>
        </p:nvSpPr>
        <p:spPr>
          <a:xfrm>
            <a:off x="6614764" y="0"/>
            <a:ext cx="5016515" cy="317674"/>
          </a:xfrm>
        </p:spPr>
        <p:txBody>
          <a:bodyPr/>
          <a:lstStyle>
            <a:lvl1pPr>
              <a:defRPr>
                <a:solidFill>
                  <a:schemeClr val="bg1"/>
                </a:solidFill>
              </a:defRPr>
            </a:lvl1pPr>
          </a:lstStyle>
          <a:p>
            <a:r>
              <a:rPr lang="en-US"/>
              <a:t>ExxonMobil - Global NGL long-term market outlook</a:t>
            </a:r>
          </a:p>
        </p:txBody>
      </p:sp>
      <p:sp>
        <p:nvSpPr>
          <p:cNvPr id="5" name="Slide Number Placeholder 4">
            <a:extLst>
              <a:ext uri="{FF2B5EF4-FFF2-40B4-BE49-F238E27FC236}">
                <a16:creationId xmlns:a16="http://schemas.microsoft.com/office/drawing/2014/main" id="{B0862F50-D7AA-4A1E-9B6A-F951D2D7E3E4}"/>
              </a:ext>
            </a:extLst>
          </p:cNvPr>
          <p:cNvSpPr>
            <a:spLocks noGrp="1"/>
          </p:cNvSpPr>
          <p:nvPr>
            <p:ph type="sldNum" sz="quarter" idx="12"/>
          </p:nvPr>
        </p:nvSpPr>
        <p:spPr/>
        <p:txBody>
          <a:bodyPr/>
          <a:lstStyle>
            <a:lvl1pPr>
              <a:defRPr>
                <a:solidFill>
                  <a:schemeClr val="bg1"/>
                </a:solidFill>
              </a:defRPr>
            </a:lvl1pPr>
          </a:lstStyle>
          <a:p>
            <a:fld id="{5CFA18E4-D58E-4B28-B105-28D9665A8EBC}" type="slidenum">
              <a:rPr lang="en-US" smtClean="0"/>
              <a:pPr/>
              <a:t>‹#›</a:t>
            </a:fld>
            <a:endParaRPr lang="en-US"/>
          </a:p>
        </p:txBody>
      </p:sp>
      <p:sp>
        <p:nvSpPr>
          <p:cNvPr id="15" name="Title 6">
            <a:extLst>
              <a:ext uri="{FF2B5EF4-FFF2-40B4-BE49-F238E27FC236}">
                <a16:creationId xmlns:a16="http://schemas.microsoft.com/office/drawing/2014/main" id="{4DEB00A0-9CA9-4213-AE07-D0B1C6101ED8}"/>
              </a:ext>
            </a:extLst>
          </p:cNvPr>
          <p:cNvSpPr>
            <a:spLocks noGrp="1"/>
          </p:cNvSpPr>
          <p:nvPr>
            <p:ph type="title" hasCustomPrompt="1"/>
          </p:nvPr>
        </p:nvSpPr>
        <p:spPr>
          <a:xfrm>
            <a:off x="567039" y="342900"/>
            <a:ext cx="5029200" cy="460551"/>
          </a:xfrm>
        </p:spPr>
        <p:txBody>
          <a:bodyPr/>
          <a:lstStyle>
            <a:lvl1pPr>
              <a:defRPr>
                <a:solidFill>
                  <a:schemeClr val="tx1"/>
                </a:solidFill>
              </a:defRPr>
            </a:lvl1pPr>
          </a:lstStyle>
          <a:p>
            <a:r>
              <a:rPr lang="en-US"/>
              <a:t>[Headline]</a:t>
            </a:r>
          </a:p>
        </p:txBody>
      </p:sp>
      <p:sp>
        <p:nvSpPr>
          <p:cNvPr id="14" name="Sub-headline">
            <a:extLst>
              <a:ext uri="{FF2B5EF4-FFF2-40B4-BE49-F238E27FC236}">
                <a16:creationId xmlns:a16="http://schemas.microsoft.com/office/drawing/2014/main" id="{86B6FCCF-A4F5-44A7-AAF4-704B7EC6998C}"/>
              </a:ext>
            </a:extLst>
          </p:cNvPr>
          <p:cNvSpPr>
            <a:spLocks noGrp="1"/>
          </p:cNvSpPr>
          <p:nvPr>
            <p:ph type="body" sz="quarter" idx="18" hasCustomPrompt="1"/>
          </p:nvPr>
        </p:nvSpPr>
        <p:spPr>
          <a:xfrm>
            <a:off x="567038" y="899026"/>
            <a:ext cx="5029200" cy="278706"/>
          </a:xfrm>
          <a:prstGeom prst="rect">
            <a:avLst/>
          </a:prstGeom>
        </p:spPr>
        <p:txBody>
          <a:bodyPr/>
          <a:lstStyle>
            <a:lvl1pPr marL="0" indent="0">
              <a:buNone/>
              <a:defRPr sz="1800" b="0">
                <a:solidFill>
                  <a:schemeClr val="tx1"/>
                </a:solidFill>
                <a:latin typeface="+mn-lt"/>
              </a:defRPr>
            </a:lvl1pPr>
            <a:lvl2pPr marL="169863" indent="0">
              <a:buNone/>
              <a:defRPr/>
            </a:lvl2pPr>
          </a:lstStyle>
          <a:p>
            <a:pPr lvl="0"/>
            <a:r>
              <a:rPr lang="en-US"/>
              <a:t>[Sub-headline]</a:t>
            </a:r>
          </a:p>
        </p:txBody>
      </p:sp>
      <p:sp>
        <p:nvSpPr>
          <p:cNvPr id="10" name="Content Placeholder 2">
            <a:extLst>
              <a:ext uri="{FF2B5EF4-FFF2-40B4-BE49-F238E27FC236}">
                <a16:creationId xmlns:a16="http://schemas.microsoft.com/office/drawing/2014/main" id="{63FDC5DF-2C64-4D49-8041-AB11BEEFF14D}"/>
              </a:ext>
            </a:extLst>
          </p:cNvPr>
          <p:cNvSpPr>
            <a:spLocks noGrp="1"/>
          </p:cNvSpPr>
          <p:nvPr>
            <p:ph sz="quarter" idx="23" hasCustomPrompt="1"/>
          </p:nvPr>
        </p:nvSpPr>
        <p:spPr>
          <a:xfrm>
            <a:off x="567038" y="1257300"/>
            <a:ext cx="5029200" cy="4347449"/>
          </a:xfrm>
        </p:spPr>
        <p:txBody>
          <a:bodyPr/>
          <a:lstStyle>
            <a:lvl1pPr marL="0" indent="0">
              <a:buNone/>
              <a:defRPr/>
            </a:lvl1pPr>
          </a:lstStyle>
          <a:p>
            <a:pPr marL="169863" marR="0" lvl="0" indent="-16986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Arial"/>
                <a:ea typeface="+mn-ea"/>
                <a:cs typeface="+mn-cs"/>
              </a:rPr>
              <a:t>[Click to add content]</a:t>
            </a:r>
            <a:endParaRPr lang="en-US"/>
          </a:p>
          <a:p>
            <a:pPr lvl="1"/>
            <a:r>
              <a:rPr lang="en-US"/>
              <a:t>Second level</a:t>
            </a:r>
          </a:p>
          <a:p>
            <a:pPr lvl="2"/>
            <a:r>
              <a:rPr lang="en-US"/>
              <a:t>Third level</a:t>
            </a:r>
          </a:p>
          <a:p>
            <a:pPr lvl="3"/>
            <a:r>
              <a:rPr lang="en-US"/>
              <a:t>Fourth level</a:t>
            </a:r>
          </a:p>
          <a:p>
            <a:pPr lvl="4"/>
            <a:r>
              <a:rPr lang="en-US"/>
              <a:t>Fifth level</a:t>
            </a:r>
          </a:p>
        </p:txBody>
      </p:sp>
      <p:sp>
        <p:nvSpPr>
          <p:cNvPr id="16" name="Footnote">
            <a:extLst>
              <a:ext uri="{FF2B5EF4-FFF2-40B4-BE49-F238E27FC236}">
                <a16:creationId xmlns:a16="http://schemas.microsoft.com/office/drawing/2014/main" id="{56769A6F-555D-49D4-B0C0-D1976DD436B9}"/>
              </a:ext>
            </a:extLst>
          </p:cNvPr>
          <p:cNvSpPr>
            <a:spLocks noGrp="1"/>
          </p:cNvSpPr>
          <p:nvPr>
            <p:ph type="body" sz="quarter" idx="25" hasCustomPrompt="1"/>
          </p:nvPr>
        </p:nvSpPr>
        <p:spPr>
          <a:xfrm>
            <a:off x="567039" y="5687045"/>
            <a:ext cx="5029200" cy="525368"/>
          </a:xfrm>
          <a:prstGeom prst="rect">
            <a:avLst/>
          </a:prstGeom>
        </p:spPr>
        <p:txBody>
          <a:bodyPr tIns="0" bIns="0" anchor="b"/>
          <a:lstStyle>
            <a:lvl1pPr marL="0" indent="0">
              <a:lnSpc>
                <a:spcPct val="10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700">
                <a:latin typeface="+mn-lt"/>
              </a:defRPr>
            </a:lvl2pPr>
            <a:lvl3pPr marL="341312" indent="0">
              <a:buNone/>
              <a:defRPr/>
            </a:lvl3pPr>
          </a:lstStyle>
          <a:p>
            <a:pPr lvl="0"/>
            <a:r>
              <a:rPr lang="en-US"/>
              <a:t>[Source / Legal disclaimer / Footnote]</a:t>
            </a:r>
          </a:p>
        </p:txBody>
      </p:sp>
      <p:sp>
        <p:nvSpPr>
          <p:cNvPr id="11" name="Rectangle 10">
            <a:extLst>
              <a:ext uri="{FF2B5EF4-FFF2-40B4-BE49-F238E27FC236}">
                <a16:creationId xmlns:a16="http://schemas.microsoft.com/office/drawing/2014/main" id="{EBFDFA00-9BD6-873A-0C0B-BAD1649CF54D}"/>
              </a:ext>
              <a:ext uri="{C183D7F6-B498-43B3-948B-1728B52AA6E4}">
                <adec:decorative xmlns:adec="http://schemas.microsoft.com/office/drawing/2017/decorative" val="1"/>
              </a:ext>
            </a:extLst>
          </p:cNvPr>
          <p:cNvSpPr/>
          <p:nvPr userDrawn="1"/>
        </p:nvSpPr>
        <p:spPr>
          <a:xfrm>
            <a:off x="5279878" y="6563709"/>
            <a:ext cx="6129126" cy="200055"/>
          </a:xfrm>
          <a:prstGeom prst="rect">
            <a:avLst/>
          </a:prstGeom>
        </p:spPr>
        <p:txBody>
          <a:bodyPr wrap="square" anchor="b">
            <a:spAutoFit/>
          </a:bodyPr>
          <a:lstStyle/>
          <a:p>
            <a:pPr algn="r"/>
            <a:r>
              <a:rPr lang="en-US" sz="700">
                <a:solidFill>
                  <a:schemeClr val="bg1"/>
                </a:solidFill>
                <a:latin typeface="+mn-lt"/>
              </a:rPr>
              <a:t>© 2025 S&amp;P Global.</a:t>
            </a:r>
          </a:p>
        </p:txBody>
      </p:sp>
    </p:spTree>
    <p:extLst>
      <p:ext uri="{BB962C8B-B14F-4D97-AF65-F5344CB8AC3E}">
        <p14:creationId xmlns:p14="http://schemas.microsoft.com/office/powerpoint/2010/main" val="2439546130"/>
      </p:ext>
    </p:extLst>
  </p:cSld>
  <p:clrMapOvr>
    <a:masterClrMapping/>
  </p:clrMapOvr>
  <p:extLst>
    <p:ext uri="{DCECCB84-F9BA-43D5-87BE-67443E8EF086}">
      <p15:sldGuideLst xmlns:p15="http://schemas.microsoft.com/office/powerpoint/2012/main">
        <p15:guide id="1" orient="horz" pos="792" userDrawn="1">
          <p15:clr>
            <a:srgbClr val="FBAE40"/>
          </p15:clr>
        </p15:guide>
        <p15:guide id="2" orient="horz" pos="3528"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 Photo Black">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66346E94-E9F1-4F0C-9AB7-02D722F342D1}"/>
              </a:ext>
            </a:extLst>
          </p:cNvPr>
          <p:cNvSpPr>
            <a:spLocks noGrp="1"/>
          </p:cNvSpPr>
          <p:nvPr>
            <p:ph type="pic" sz="quarter" idx="15" hasCustomPrompt="1"/>
          </p:nvPr>
        </p:nvSpPr>
        <p:spPr>
          <a:xfrm>
            <a:off x="6614764" y="0"/>
            <a:ext cx="5577236" cy="6858000"/>
          </a:xfrm>
          <a:prstGeom prst="rect">
            <a:avLst/>
          </a:prstGeom>
          <a:blipFill>
            <a:blip r:embed="rId2"/>
            <a:stretch>
              <a:fillRect/>
            </a:stretch>
          </a:blipFill>
        </p:spPr>
        <p:txBody>
          <a:bodyPr anchor="ctr"/>
          <a:lstStyle>
            <a:lvl1pPr marL="0" indent="0" algn="ctr">
              <a:buNone/>
              <a:defRPr>
                <a:solidFill>
                  <a:schemeClr val="bg1"/>
                </a:solidFill>
              </a:defRPr>
            </a:lvl1pPr>
          </a:lstStyle>
          <a:p>
            <a:r>
              <a:rPr lang="en-US"/>
              <a:t>[Insert photo]</a:t>
            </a:r>
          </a:p>
        </p:txBody>
      </p:sp>
      <p:sp>
        <p:nvSpPr>
          <p:cNvPr id="3" name="Footer Placeholder 2">
            <a:extLst>
              <a:ext uri="{FF2B5EF4-FFF2-40B4-BE49-F238E27FC236}">
                <a16:creationId xmlns:a16="http://schemas.microsoft.com/office/drawing/2014/main" id="{5BDC1762-C160-436E-A662-EB8DFA9B0D52}"/>
              </a:ext>
            </a:extLst>
          </p:cNvPr>
          <p:cNvSpPr>
            <a:spLocks noGrp="1"/>
          </p:cNvSpPr>
          <p:nvPr>
            <p:ph type="ftr" sz="quarter" idx="23"/>
          </p:nvPr>
        </p:nvSpPr>
        <p:spPr>
          <a:xfrm>
            <a:off x="6614764" y="0"/>
            <a:ext cx="5016515" cy="317674"/>
          </a:xfrm>
        </p:spPr>
        <p:txBody>
          <a:bodyPr/>
          <a:lstStyle>
            <a:lvl1pPr>
              <a:defRPr>
                <a:solidFill>
                  <a:schemeClr val="bg1"/>
                </a:solidFill>
              </a:defRPr>
            </a:lvl1pPr>
          </a:lstStyle>
          <a:p>
            <a:r>
              <a:rPr lang="en-US"/>
              <a:t>ExxonMobil - Global NGL long-term market outlook</a:t>
            </a:r>
          </a:p>
        </p:txBody>
      </p:sp>
      <p:sp>
        <p:nvSpPr>
          <p:cNvPr id="5" name="Slide Number Placeholder 4">
            <a:extLst>
              <a:ext uri="{FF2B5EF4-FFF2-40B4-BE49-F238E27FC236}">
                <a16:creationId xmlns:a16="http://schemas.microsoft.com/office/drawing/2014/main" id="{B0862F50-D7AA-4A1E-9B6A-F951D2D7E3E4}"/>
              </a:ext>
            </a:extLst>
          </p:cNvPr>
          <p:cNvSpPr>
            <a:spLocks noGrp="1"/>
          </p:cNvSpPr>
          <p:nvPr>
            <p:ph type="sldNum" sz="quarter" idx="12"/>
          </p:nvPr>
        </p:nvSpPr>
        <p:spPr/>
        <p:txBody>
          <a:bodyPr/>
          <a:lstStyle>
            <a:lvl1pPr>
              <a:defRPr>
                <a:solidFill>
                  <a:schemeClr val="bg1"/>
                </a:solidFill>
              </a:defRPr>
            </a:lvl1pPr>
          </a:lstStyle>
          <a:p>
            <a:fld id="{5CFA18E4-D58E-4B28-B105-28D9665A8EBC}" type="slidenum">
              <a:rPr lang="en-US" smtClean="0"/>
              <a:pPr/>
              <a:t>‹#›</a:t>
            </a:fld>
            <a:endParaRPr lang="en-US"/>
          </a:p>
        </p:txBody>
      </p:sp>
      <p:sp>
        <p:nvSpPr>
          <p:cNvPr id="2" name="Rectangle 1">
            <a:extLst>
              <a:ext uri="{FF2B5EF4-FFF2-40B4-BE49-F238E27FC236}">
                <a16:creationId xmlns:a16="http://schemas.microsoft.com/office/drawing/2014/main" id="{B32C59F7-AD2F-414F-9894-A41140E432C6}"/>
              </a:ext>
              <a:ext uri="{C183D7F6-B498-43B3-948B-1728B52AA6E4}">
                <adec:decorative xmlns:adec="http://schemas.microsoft.com/office/drawing/2017/decorative" val="1"/>
              </a:ext>
            </a:extLst>
          </p:cNvPr>
          <p:cNvSpPr/>
          <p:nvPr userDrawn="1"/>
        </p:nvSpPr>
        <p:spPr bwMode="white">
          <a:xfrm>
            <a:off x="0" y="0"/>
            <a:ext cx="661476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15" name="Title 6">
            <a:extLst>
              <a:ext uri="{FF2B5EF4-FFF2-40B4-BE49-F238E27FC236}">
                <a16:creationId xmlns:a16="http://schemas.microsoft.com/office/drawing/2014/main" id="{4DEB00A0-9CA9-4213-AE07-D0B1C6101ED8}"/>
              </a:ext>
            </a:extLst>
          </p:cNvPr>
          <p:cNvSpPr>
            <a:spLocks noGrp="1"/>
          </p:cNvSpPr>
          <p:nvPr>
            <p:ph type="title" hasCustomPrompt="1"/>
          </p:nvPr>
        </p:nvSpPr>
        <p:spPr>
          <a:xfrm>
            <a:off x="567038" y="342900"/>
            <a:ext cx="5029200" cy="460551"/>
          </a:xfrm>
        </p:spPr>
        <p:txBody>
          <a:bodyPr/>
          <a:lstStyle>
            <a:lvl1pPr>
              <a:defRPr>
                <a:solidFill>
                  <a:schemeClr val="bg1"/>
                </a:solidFill>
              </a:defRPr>
            </a:lvl1pPr>
          </a:lstStyle>
          <a:p>
            <a:r>
              <a:rPr lang="en-US"/>
              <a:t>[Headline]</a:t>
            </a:r>
          </a:p>
        </p:txBody>
      </p:sp>
      <p:sp>
        <p:nvSpPr>
          <p:cNvPr id="14" name="Sub-headline">
            <a:extLst>
              <a:ext uri="{FF2B5EF4-FFF2-40B4-BE49-F238E27FC236}">
                <a16:creationId xmlns:a16="http://schemas.microsoft.com/office/drawing/2014/main" id="{86B6FCCF-A4F5-44A7-AAF4-704B7EC6998C}"/>
              </a:ext>
            </a:extLst>
          </p:cNvPr>
          <p:cNvSpPr>
            <a:spLocks noGrp="1"/>
          </p:cNvSpPr>
          <p:nvPr>
            <p:ph type="body" sz="quarter" idx="18" hasCustomPrompt="1"/>
          </p:nvPr>
        </p:nvSpPr>
        <p:spPr>
          <a:xfrm>
            <a:off x="567037" y="899026"/>
            <a:ext cx="5029200" cy="278706"/>
          </a:xfrm>
          <a:prstGeom prst="rect">
            <a:avLst/>
          </a:prstGeom>
        </p:spPr>
        <p:txBody>
          <a:bodyPr/>
          <a:lstStyle>
            <a:lvl1pPr marL="0" indent="0">
              <a:buNone/>
              <a:defRPr sz="1800" b="0">
                <a:solidFill>
                  <a:schemeClr val="bg1"/>
                </a:solidFill>
                <a:latin typeface="+mn-lt"/>
              </a:defRPr>
            </a:lvl1pPr>
            <a:lvl2pPr marL="169863" indent="0">
              <a:buNone/>
              <a:defRPr/>
            </a:lvl2pPr>
          </a:lstStyle>
          <a:p>
            <a:pPr lvl="0"/>
            <a:r>
              <a:rPr lang="en-US"/>
              <a:t>[Sub-headline]</a:t>
            </a:r>
          </a:p>
        </p:txBody>
      </p:sp>
      <p:sp>
        <p:nvSpPr>
          <p:cNvPr id="11" name="Text Placeholder 2">
            <a:extLst>
              <a:ext uri="{FF2B5EF4-FFF2-40B4-BE49-F238E27FC236}">
                <a16:creationId xmlns:a16="http://schemas.microsoft.com/office/drawing/2014/main" id="{8EB16B89-7E3C-44A4-A187-AEB2FBABC140}"/>
              </a:ext>
            </a:extLst>
          </p:cNvPr>
          <p:cNvSpPr>
            <a:spLocks noGrp="1"/>
          </p:cNvSpPr>
          <p:nvPr>
            <p:ph type="body" sz="quarter" idx="22" hasCustomPrompt="1"/>
          </p:nvPr>
        </p:nvSpPr>
        <p:spPr>
          <a:xfrm>
            <a:off x="566737" y="1261872"/>
            <a:ext cx="5029200" cy="4330202"/>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marL="169863" marR="0" lvl="0" indent="-16986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Arial"/>
                <a:ea typeface="+mn-ea"/>
                <a:cs typeface="+mn-cs"/>
              </a:rPr>
              <a:t>[Click to add text]</a:t>
            </a:r>
          </a:p>
          <a:p>
            <a:pPr marL="341313" marR="0" lvl="1"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a:ea typeface="+mn-ea"/>
                <a:cs typeface="+mn-cs"/>
              </a:rPr>
              <a:t>Second level</a:t>
            </a:r>
          </a:p>
          <a:p>
            <a:pPr marL="517525" marR="0" lvl="2" indent="-17621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Third level</a:t>
            </a:r>
          </a:p>
          <a:p>
            <a:pPr marL="687388" marR="0" lvl="3" indent="-16986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050" b="0" i="0" u="none" strike="noStrike" kern="1200" cap="none" spc="0" normalizeH="0" baseline="0" noProof="0">
                <a:ln>
                  <a:noFill/>
                </a:ln>
                <a:solidFill>
                  <a:srgbClr val="000000"/>
                </a:solidFill>
                <a:effectLst/>
                <a:uLnTx/>
                <a:uFillTx/>
                <a:latin typeface="Arial"/>
                <a:ea typeface="+mn-ea"/>
                <a:cs typeface="+mn-cs"/>
              </a:rPr>
              <a:t>Fourth level</a:t>
            </a:r>
          </a:p>
          <a:p>
            <a:pPr marL="914400" marR="0" lvl="4" indent="-22701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050" b="0" i="0" u="none" strike="noStrike" kern="1200" cap="none" spc="0" normalizeH="0" baseline="0" noProof="0">
                <a:ln>
                  <a:noFill/>
                </a:ln>
                <a:solidFill>
                  <a:srgbClr val="000000"/>
                </a:solidFill>
                <a:effectLst/>
                <a:uLnTx/>
                <a:uFillTx/>
                <a:latin typeface="Arial"/>
                <a:ea typeface="+mn-ea"/>
                <a:cs typeface="+mn-cs"/>
              </a:rPr>
              <a:t>Fifth level</a:t>
            </a:r>
          </a:p>
        </p:txBody>
      </p:sp>
      <p:sp>
        <p:nvSpPr>
          <p:cNvPr id="18" name="Rectangle 17">
            <a:extLst>
              <a:ext uri="{FF2B5EF4-FFF2-40B4-BE49-F238E27FC236}">
                <a16:creationId xmlns:a16="http://schemas.microsoft.com/office/drawing/2014/main" id="{47EB1F00-2439-4253-A589-54010E4BBC5E}"/>
              </a:ext>
              <a:ext uri="{C183D7F6-B498-43B3-948B-1728B52AA6E4}">
                <adec:decorative xmlns:adec="http://schemas.microsoft.com/office/drawing/2017/decorative" val="1"/>
              </a:ext>
            </a:extLst>
          </p:cNvPr>
          <p:cNvSpPr/>
          <p:nvPr userDrawn="1"/>
        </p:nvSpPr>
        <p:spPr>
          <a:xfrm>
            <a:off x="5272088" y="6575649"/>
            <a:ext cx="6129126" cy="200055"/>
          </a:xfrm>
          <a:prstGeom prst="rect">
            <a:avLst/>
          </a:prstGeom>
        </p:spPr>
        <p:txBody>
          <a:bodyPr wrap="square" anchor="b">
            <a:spAutoFit/>
          </a:bodyPr>
          <a:lstStyle/>
          <a:p>
            <a:pPr algn="r"/>
            <a:r>
              <a:rPr lang="en-US" sz="700">
                <a:solidFill>
                  <a:schemeClr val="bg1"/>
                </a:solidFill>
                <a:latin typeface="+mn-lt"/>
              </a:rPr>
              <a:t>© 2025 S&amp;P Global.</a:t>
            </a:r>
          </a:p>
        </p:txBody>
      </p:sp>
      <p:sp>
        <p:nvSpPr>
          <p:cNvPr id="27" name="Footnote">
            <a:extLst>
              <a:ext uri="{FF2B5EF4-FFF2-40B4-BE49-F238E27FC236}">
                <a16:creationId xmlns:a16="http://schemas.microsoft.com/office/drawing/2014/main" id="{BC72EC15-8B35-4605-A3A1-D682493CE35C}"/>
              </a:ext>
            </a:extLst>
          </p:cNvPr>
          <p:cNvSpPr>
            <a:spLocks noGrp="1"/>
          </p:cNvSpPr>
          <p:nvPr>
            <p:ph type="body" sz="quarter" idx="24" hasCustomPrompt="1"/>
          </p:nvPr>
        </p:nvSpPr>
        <p:spPr>
          <a:xfrm>
            <a:off x="567039" y="5687045"/>
            <a:ext cx="5029200" cy="525368"/>
          </a:xfrm>
          <a:prstGeom prst="rect">
            <a:avLst/>
          </a:prstGeom>
        </p:spPr>
        <p:txBody>
          <a:bodyPr tIns="0" bIns="0" anchor="b"/>
          <a:lstStyle>
            <a:lvl1pPr marL="0" indent="0">
              <a:lnSpc>
                <a:spcPct val="100000"/>
              </a:lnSpc>
              <a:spcBef>
                <a:spcPts val="0"/>
              </a:spcBef>
              <a:spcAft>
                <a:spcPts val="200"/>
              </a:spcAft>
              <a:buSzPct val="25000"/>
              <a:buFont typeface="Arial" panose="020B0604020202020204" pitchFamily="34" charset="0"/>
              <a:buNone/>
              <a:defRPr sz="700">
                <a:solidFill>
                  <a:schemeClr val="bg1"/>
                </a:solidFill>
                <a:latin typeface="+mn-lt"/>
              </a:defRPr>
            </a:lvl1pPr>
            <a:lvl2pPr marL="169863" indent="-112713">
              <a:lnSpc>
                <a:spcPct val="70000"/>
              </a:lnSpc>
              <a:spcBef>
                <a:spcPts val="0"/>
              </a:spcBef>
              <a:buFont typeface="Arial" panose="020B0604020202020204" pitchFamily="34" charset="0"/>
              <a:buChar char="•"/>
              <a:defRPr sz="700">
                <a:latin typeface="+mn-lt"/>
              </a:defRPr>
            </a:lvl2pPr>
            <a:lvl3pPr marL="341312" indent="0">
              <a:buNone/>
              <a:defRPr/>
            </a:lvl3pPr>
          </a:lstStyle>
          <a:p>
            <a:pPr lvl="0"/>
            <a:r>
              <a:rPr lang="en-US"/>
              <a:t>[Source / Legal disclaimer / Footnote]</a:t>
            </a:r>
          </a:p>
        </p:txBody>
      </p:sp>
      <p:pic>
        <p:nvPicPr>
          <p:cNvPr id="4" name="Picture 3">
            <a:extLst>
              <a:ext uri="{FF2B5EF4-FFF2-40B4-BE49-F238E27FC236}">
                <a16:creationId xmlns:a16="http://schemas.microsoft.com/office/drawing/2014/main" id="{DCADED56-DC64-ED1D-E4A0-389F0943B292}"/>
              </a:ext>
              <a:ext uri="{C183D7F6-B498-43B3-948B-1728B52AA6E4}">
                <adec:decorative xmlns:adec="http://schemas.microsoft.com/office/drawing/2017/decorative" val="1"/>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458248" y="6306404"/>
            <a:ext cx="1902349" cy="525369"/>
          </a:xfrm>
          <a:prstGeom prst="rect">
            <a:avLst/>
          </a:prstGeom>
        </p:spPr>
      </p:pic>
    </p:spTree>
    <p:extLst>
      <p:ext uri="{BB962C8B-B14F-4D97-AF65-F5344CB8AC3E}">
        <p14:creationId xmlns:p14="http://schemas.microsoft.com/office/powerpoint/2010/main" val="4165650854"/>
      </p:ext>
    </p:extLst>
  </p:cSld>
  <p:clrMapOvr>
    <a:masterClrMapping/>
  </p:clrMapOvr>
  <p:extLst>
    <p:ext uri="{DCECCB84-F9BA-43D5-87BE-67443E8EF086}">
      <p15:sldGuideLst xmlns:p15="http://schemas.microsoft.com/office/powerpoint/2012/main">
        <p15:guide id="1" orient="horz" pos="792" userDrawn="1">
          <p15:clr>
            <a:srgbClr val="FBAE40"/>
          </p15:clr>
        </p15:guide>
        <p15:guide id="2" orient="horz" pos="3528"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 Photo Blu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66346E94-E9F1-4F0C-9AB7-02D722F342D1}"/>
              </a:ext>
            </a:extLst>
          </p:cNvPr>
          <p:cNvSpPr>
            <a:spLocks noGrp="1"/>
          </p:cNvSpPr>
          <p:nvPr>
            <p:ph type="pic" sz="quarter" idx="15" hasCustomPrompt="1"/>
          </p:nvPr>
        </p:nvSpPr>
        <p:spPr>
          <a:xfrm>
            <a:off x="6614764" y="0"/>
            <a:ext cx="5577236" cy="6858000"/>
          </a:xfrm>
          <a:prstGeom prst="rect">
            <a:avLst/>
          </a:prstGeom>
          <a:blipFill>
            <a:blip r:embed="rId2"/>
            <a:stretch>
              <a:fillRect/>
            </a:stretch>
          </a:blipFill>
        </p:spPr>
        <p:txBody>
          <a:bodyPr anchor="ctr"/>
          <a:lstStyle>
            <a:lvl1pPr marL="0" indent="0" algn="ctr">
              <a:buNone/>
              <a:defRPr>
                <a:solidFill>
                  <a:schemeClr val="bg1"/>
                </a:solidFill>
              </a:defRPr>
            </a:lvl1pPr>
          </a:lstStyle>
          <a:p>
            <a:r>
              <a:rPr lang="en-US"/>
              <a:t>[Insert photo]</a:t>
            </a:r>
          </a:p>
        </p:txBody>
      </p:sp>
      <p:sp>
        <p:nvSpPr>
          <p:cNvPr id="3" name="Footer Placeholder 2">
            <a:extLst>
              <a:ext uri="{FF2B5EF4-FFF2-40B4-BE49-F238E27FC236}">
                <a16:creationId xmlns:a16="http://schemas.microsoft.com/office/drawing/2014/main" id="{FDFEBAF8-EEFB-4D95-AA38-225A850C5D36}"/>
              </a:ext>
            </a:extLst>
          </p:cNvPr>
          <p:cNvSpPr>
            <a:spLocks noGrp="1"/>
          </p:cNvSpPr>
          <p:nvPr>
            <p:ph type="ftr" sz="quarter" idx="23"/>
          </p:nvPr>
        </p:nvSpPr>
        <p:spPr>
          <a:xfrm>
            <a:off x="6614764" y="0"/>
            <a:ext cx="5016515" cy="317674"/>
          </a:xfrm>
        </p:spPr>
        <p:txBody>
          <a:bodyPr/>
          <a:lstStyle>
            <a:lvl1pPr>
              <a:defRPr>
                <a:solidFill>
                  <a:schemeClr val="bg1"/>
                </a:solidFill>
              </a:defRPr>
            </a:lvl1pPr>
          </a:lstStyle>
          <a:p>
            <a:r>
              <a:rPr lang="en-US"/>
              <a:t>ExxonMobil - Global NGL long-term market outlook</a:t>
            </a:r>
          </a:p>
        </p:txBody>
      </p:sp>
      <p:sp>
        <p:nvSpPr>
          <p:cNvPr id="5" name="Slide Number Placeholder 4">
            <a:extLst>
              <a:ext uri="{FF2B5EF4-FFF2-40B4-BE49-F238E27FC236}">
                <a16:creationId xmlns:a16="http://schemas.microsoft.com/office/drawing/2014/main" id="{B0862F50-D7AA-4A1E-9B6A-F951D2D7E3E4}"/>
              </a:ext>
            </a:extLst>
          </p:cNvPr>
          <p:cNvSpPr>
            <a:spLocks noGrp="1"/>
          </p:cNvSpPr>
          <p:nvPr>
            <p:ph type="sldNum" sz="quarter" idx="12"/>
          </p:nvPr>
        </p:nvSpPr>
        <p:spPr/>
        <p:txBody>
          <a:bodyPr/>
          <a:lstStyle>
            <a:lvl1pPr>
              <a:defRPr>
                <a:solidFill>
                  <a:schemeClr val="bg1"/>
                </a:solidFill>
              </a:defRPr>
            </a:lvl1pPr>
          </a:lstStyle>
          <a:p>
            <a:fld id="{5CFA18E4-D58E-4B28-B105-28D9665A8EBC}" type="slidenum">
              <a:rPr lang="en-US" smtClean="0"/>
              <a:pPr/>
              <a:t>‹#›</a:t>
            </a:fld>
            <a:endParaRPr lang="en-US"/>
          </a:p>
        </p:txBody>
      </p:sp>
      <p:sp>
        <p:nvSpPr>
          <p:cNvPr id="2" name="Rectangle 1">
            <a:extLst>
              <a:ext uri="{FF2B5EF4-FFF2-40B4-BE49-F238E27FC236}">
                <a16:creationId xmlns:a16="http://schemas.microsoft.com/office/drawing/2014/main" id="{B32C59F7-AD2F-414F-9894-A41140E432C6}"/>
              </a:ext>
              <a:ext uri="{C183D7F6-B498-43B3-948B-1728B52AA6E4}">
                <adec:decorative xmlns:adec="http://schemas.microsoft.com/office/drawing/2017/decorative" val="1"/>
              </a:ext>
            </a:extLst>
          </p:cNvPr>
          <p:cNvSpPr/>
          <p:nvPr userDrawn="1"/>
        </p:nvSpPr>
        <p:spPr bwMode="white">
          <a:xfrm>
            <a:off x="0" y="0"/>
            <a:ext cx="6614764"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15" name="Title 6">
            <a:extLst>
              <a:ext uri="{FF2B5EF4-FFF2-40B4-BE49-F238E27FC236}">
                <a16:creationId xmlns:a16="http://schemas.microsoft.com/office/drawing/2014/main" id="{4DEB00A0-9CA9-4213-AE07-D0B1C6101ED8}"/>
              </a:ext>
            </a:extLst>
          </p:cNvPr>
          <p:cNvSpPr>
            <a:spLocks noGrp="1"/>
          </p:cNvSpPr>
          <p:nvPr>
            <p:ph type="title" hasCustomPrompt="1"/>
          </p:nvPr>
        </p:nvSpPr>
        <p:spPr>
          <a:xfrm>
            <a:off x="567039" y="342900"/>
            <a:ext cx="5029200" cy="460551"/>
          </a:xfrm>
        </p:spPr>
        <p:txBody>
          <a:bodyPr/>
          <a:lstStyle>
            <a:lvl1pPr>
              <a:defRPr>
                <a:solidFill>
                  <a:schemeClr val="tx1"/>
                </a:solidFill>
              </a:defRPr>
            </a:lvl1pPr>
          </a:lstStyle>
          <a:p>
            <a:r>
              <a:rPr lang="en-US"/>
              <a:t>[Headline]</a:t>
            </a:r>
          </a:p>
        </p:txBody>
      </p:sp>
      <p:sp>
        <p:nvSpPr>
          <p:cNvPr id="14" name="Sub-headline">
            <a:extLst>
              <a:ext uri="{FF2B5EF4-FFF2-40B4-BE49-F238E27FC236}">
                <a16:creationId xmlns:a16="http://schemas.microsoft.com/office/drawing/2014/main" id="{86B6FCCF-A4F5-44A7-AAF4-704B7EC6998C}"/>
              </a:ext>
              <a:ext uri="{C183D7F6-B498-43B3-948B-1728B52AA6E4}">
                <adec:decorative xmlns:adec="http://schemas.microsoft.com/office/drawing/2017/decorative" val="0"/>
              </a:ext>
            </a:extLst>
          </p:cNvPr>
          <p:cNvSpPr>
            <a:spLocks noGrp="1"/>
          </p:cNvSpPr>
          <p:nvPr>
            <p:ph type="body" sz="quarter" idx="18" hasCustomPrompt="1"/>
          </p:nvPr>
        </p:nvSpPr>
        <p:spPr>
          <a:xfrm>
            <a:off x="567039" y="899026"/>
            <a:ext cx="5029200" cy="278706"/>
          </a:xfrm>
          <a:prstGeom prst="rect">
            <a:avLst/>
          </a:prstGeom>
        </p:spPr>
        <p:txBody>
          <a:bodyPr/>
          <a:lstStyle>
            <a:lvl1pPr marL="0" indent="0">
              <a:buNone/>
              <a:defRPr sz="1800" b="0">
                <a:solidFill>
                  <a:schemeClr val="tx1"/>
                </a:solidFill>
                <a:latin typeface="+mn-lt"/>
              </a:defRPr>
            </a:lvl1pPr>
            <a:lvl2pPr marL="169863" indent="0">
              <a:buNone/>
              <a:defRPr/>
            </a:lvl2pPr>
          </a:lstStyle>
          <a:p>
            <a:pPr lvl="0"/>
            <a:r>
              <a:rPr lang="en-US"/>
              <a:t>[Sub-headline]</a:t>
            </a:r>
          </a:p>
        </p:txBody>
      </p:sp>
      <p:sp>
        <p:nvSpPr>
          <p:cNvPr id="17" name="Text Placeholder 2">
            <a:extLst>
              <a:ext uri="{FF2B5EF4-FFF2-40B4-BE49-F238E27FC236}">
                <a16:creationId xmlns:a16="http://schemas.microsoft.com/office/drawing/2014/main" id="{A7275159-CD4F-4CFC-A979-703107544995}"/>
              </a:ext>
            </a:extLst>
          </p:cNvPr>
          <p:cNvSpPr>
            <a:spLocks noGrp="1"/>
          </p:cNvSpPr>
          <p:nvPr>
            <p:ph type="body" sz="quarter" idx="22" hasCustomPrompt="1"/>
          </p:nvPr>
        </p:nvSpPr>
        <p:spPr>
          <a:xfrm>
            <a:off x="566739" y="1261872"/>
            <a:ext cx="5029200" cy="4330202"/>
          </a:xfrm>
          <a:prstGeom prst="rect">
            <a:avLst/>
          </a:prstGeom>
        </p:spPr>
        <p:txBody>
          <a:bodyPr/>
          <a:lstStyle>
            <a:lvl1pPr>
              <a:defRPr/>
            </a:lvl1pPr>
          </a:lstStyle>
          <a:p>
            <a:pPr marL="169863" marR="0" lvl="0" indent="-16986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Arial"/>
                <a:ea typeface="+mn-ea"/>
                <a:cs typeface="+mn-cs"/>
              </a:rPr>
              <a:t>[Click to add text]</a:t>
            </a:r>
          </a:p>
          <a:p>
            <a:pPr marL="341313" marR="0" lvl="1"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a:ea typeface="+mn-ea"/>
                <a:cs typeface="+mn-cs"/>
              </a:rPr>
              <a:t>Second level</a:t>
            </a:r>
          </a:p>
          <a:p>
            <a:pPr marL="517525" marR="0" lvl="2" indent="-17621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Third level</a:t>
            </a:r>
          </a:p>
          <a:p>
            <a:pPr marL="687388" marR="0" lvl="3" indent="-16986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050" b="0" i="0" u="none" strike="noStrike" kern="1200" cap="none" spc="0" normalizeH="0" baseline="0" noProof="0">
                <a:ln>
                  <a:noFill/>
                </a:ln>
                <a:solidFill>
                  <a:srgbClr val="000000"/>
                </a:solidFill>
                <a:effectLst/>
                <a:uLnTx/>
                <a:uFillTx/>
                <a:latin typeface="Arial"/>
                <a:ea typeface="+mn-ea"/>
                <a:cs typeface="+mn-cs"/>
              </a:rPr>
              <a:t>Fourth level</a:t>
            </a:r>
          </a:p>
          <a:p>
            <a:pPr marL="914400" marR="0" lvl="4" indent="-22701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050" b="0" i="0" u="none" strike="noStrike" kern="1200" cap="none" spc="0" normalizeH="0" baseline="0" noProof="0">
                <a:ln>
                  <a:noFill/>
                </a:ln>
                <a:solidFill>
                  <a:srgbClr val="000000"/>
                </a:solidFill>
                <a:effectLst/>
                <a:uLnTx/>
                <a:uFillTx/>
                <a:latin typeface="Arial"/>
                <a:ea typeface="+mn-ea"/>
                <a:cs typeface="+mn-cs"/>
              </a:rPr>
              <a:t>Fifth level</a:t>
            </a:r>
          </a:p>
        </p:txBody>
      </p:sp>
      <p:sp>
        <p:nvSpPr>
          <p:cNvPr id="27" name="Footnote">
            <a:extLst>
              <a:ext uri="{FF2B5EF4-FFF2-40B4-BE49-F238E27FC236}">
                <a16:creationId xmlns:a16="http://schemas.microsoft.com/office/drawing/2014/main" id="{09DBF7F0-F472-44D3-9A30-10D3C2163727}"/>
              </a:ext>
            </a:extLst>
          </p:cNvPr>
          <p:cNvSpPr>
            <a:spLocks noGrp="1"/>
          </p:cNvSpPr>
          <p:nvPr>
            <p:ph type="body" sz="quarter" idx="24" hasCustomPrompt="1"/>
          </p:nvPr>
        </p:nvSpPr>
        <p:spPr>
          <a:xfrm>
            <a:off x="567039" y="5687045"/>
            <a:ext cx="5029200" cy="525368"/>
          </a:xfrm>
          <a:prstGeom prst="rect">
            <a:avLst/>
          </a:prstGeom>
        </p:spPr>
        <p:txBody>
          <a:bodyPr tIns="0" bIns="0" anchor="b"/>
          <a:lstStyle>
            <a:lvl1pPr marL="0" indent="0">
              <a:lnSpc>
                <a:spcPct val="10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700">
                <a:latin typeface="+mn-lt"/>
              </a:defRPr>
            </a:lvl2pPr>
            <a:lvl3pPr marL="341312" indent="0">
              <a:buNone/>
              <a:defRPr/>
            </a:lvl3pPr>
          </a:lstStyle>
          <a:p>
            <a:pPr lvl="0"/>
            <a:r>
              <a:rPr lang="en-US"/>
              <a:t>[Source / Legal disclaimer / Footnote]</a:t>
            </a:r>
          </a:p>
        </p:txBody>
      </p:sp>
      <p:sp>
        <p:nvSpPr>
          <p:cNvPr id="20" name="Rectangle 19">
            <a:extLst>
              <a:ext uri="{FF2B5EF4-FFF2-40B4-BE49-F238E27FC236}">
                <a16:creationId xmlns:a16="http://schemas.microsoft.com/office/drawing/2014/main" id="{9DCE4C1C-6690-45DD-A224-49D7897300FB}"/>
              </a:ext>
              <a:ext uri="{C183D7F6-B498-43B3-948B-1728B52AA6E4}">
                <adec:decorative xmlns:adec="http://schemas.microsoft.com/office/drawing/2017/decorative" val="1"/>
              </a:ext>
            </a:extLst>
          </p:cNvPr>
          <p:cNvSpPr/>
          <p:nvPr userDrawn="1"/>
        </p:nvSpPr>
        <p:spPr>
          <a:xfrm>
            <a:off x="5272088" y="6575649"/>
            <a:ext cx="6129126" cy="200055"/>
          </a:xfrm>
          <a:prstGeom prst="rect">
            <a:avLst/>
          </a:prstGeom>
        </p:spPr>
        <p:txBody>
          <a:bodyPr wrap="square" anchor="b">
            <a:spAutoFit/>
          </a:bodyPr>
          <a:lstStyle/>
          <a:p>
            <a:pPr algn="r"/>
            <a:r>
              <a:rPr lang="en-US" sz="700">
                <a:solidFill>
                  <a:schemeClr val="bg1"/>
                </a:solidFill>
                <a:latin typeface="+mn-lt"/>
              </a:rPr>
              <a:t>© 2025 S&amp;P Global.</a:t>
            </a:r>
          </a:p>
        </p:txBody>
      </p:sp>
      <p:pic>
        <p:nvPicPr>
          <p:cNvPr id="4" name="Picture 3">
            <a:extLst>
              <a:ext uri="{FF2B5EF4-FFF2-40B4-BE49-F238E27FC236}">
                <a16:creationId xmlns:a16="http://schemas.microsoft.com/office/drawing/2014/main" id="{23D3D261-4527-7C7C-68F0-19B44685DE7D}"/>
              </a:ext>
              <a:ext uri="{C183D7F6-B498-43B3-948B-1728B52AA6E4}">
                <adec:decorative xmlns:adec="http://schemas.microsoft.com/office/drawing/2017/decorative" val="1"/>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459245" y="6307336"/>
            <a:ext cx="1902349" cy="525369"/>
          </a:xfrm>
          <a:prstGeom prst="rect">
            <a:avLst/>
          </a:prstGeom>
        </p:spPr>
      </p:pic>
    </p:spTree>
    <p:extLst>
      <p:ext uri="{BB962C8B-B14F-4D97-AF65-F5344CB8AC3E}">
        <p14:creationId xmlns:p14="http://schemas.microsoft.com/office/powerpoint/2010/main" val="4016961979"/>
      </p:ext>
    </p:extLst>
  </p:cSld>
  <p:clrMapOvr>
    <a:masterClrMapping/>
  </p:clrMapOvr>
  <p:extLst>
    <p:ext uri="{DCECCB84-F9BA-43D5-87BE-67443E8EF086}">
      <p15:sldGuideLst xmlns:p15="http://schemas.microsoft.com/office/powerpoint/2012/main">
        <p15:guide id="1" orient="horz" pos="792" userDrawn="1">
          <p15:clr>
            <a:srgbClr val="FBAE40"/>
          </p15:clr>
        </p15:guide>
        <p15:guide id="2" orient="horz" pos="3528"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        ">
    <p:bg>
      <p:bgPr>
        <a:solidFill>
          <a:schemeClr val="bg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84C3E0C-55B5-4DE0-B5B2-69464524EA73}"/>
              </a:ext>
              <a:ext uri="{C183D7F6-B498-43B3-948B-1728B52AA6E4}">
                <adec:decorative xmlns:adec="http://schemas.microsoft.com/office/drawing/2017/decorative" val="0"/>
              </a:ext>
            </a:extLst>
          </p:cNvPr>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rtlCol="0" anchor="ctr"/>
          <a:lstStyle/>
          <a:p>
            <a:pPr algn="ctr"/>
            <a:r>
              <a:rPr lang="en-US" sz="14000" b="1">
                <a:solidFill>
                  <a:schemeClr val="tx1"/>
                </a:solidFill>
              </a:rPr>
              <a:t>ICONS</a:t>
            </a:r>
          </a:p>
        </p:txBody>
      </p:sp>
    </p:spTree>
    <p:extLst>
      <p:ext uri="{BB962C8B-B14F-4D97-AF65-F5344CB8AC3E}">
        <p14:creationId xmlns:p14="http://schemas.microsoft.com/office/powerpoint/2010/main" val="42771690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cons 3 Columns Vertical">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29171FE-482D-4162-97BC-A02FD4AC159D}"/>
              </a:ext>
            </a:extLst>
          </p:cNvPr>
          <p:cNvSpPr>
            <a:spLocks noGrp="1"/>
          </p:cNvSpPr>
          <p:nvPr>
            <p:ph type="ftr" sz="quarter" idx="31"/>
          </p:nvPr>
        </p:nvSpPr>
        <p:spPr/>
        <p:txBody>
          <a:bodyPr/>
          <a:lstStyle/>
          <a:p>
            <a:r>
              <a:rPr lang="en-US"/>
              <a:t>ExxonMobil - Global NGL long-term market outlook</a:t>
            </a:r>
          </a:p>
        </p:txBody>
      </p:sp>
      <p:sp>
        <p:nvSpPr>
          <p:cNvPr id="5" name="Slide Number Placeholder 4">
            <a:extLst>
              <a:ext uri="{FF2B5EF4-FFF2-40B4-BE49-F238E27FC236}">
                <a16:creationId xmlns:a16="http://schemas.microsoft.com/office/drawing/2014/main" id="{B0862F50-D7AA-4A1E-9B6A-F951D2D7E3E4}"/>
              </a:ext>
            </a:extLst>
          </p:cNvPr>
          <p:cNvSpPr>
            <a:spLocks noGrp="1"/>
          </p:cNvSpPr>
          <p:nvPr>
            <p:ph type="sldNum" sz="quarter" idx="12"/>
          </p:nvPr>
        </p:nvSpPr>
        <p:spPr>
          <a:xfrm>
            <a:off x="11320251" y="6572853"/>
            <a:ext cx="311576" cy="214804"/>
          </a:xfrm>
        </p:spPr>
        <p:txBody>
          <a:bodyPr/>
          <a:lstStyle/>
          <a:p>
            <a:fld id="{5CFA18E4-D58E-4B28-B105-28D9665A8EBC}" type="slidenum">
              <a:rPr lang="en-US" smtClean="0"/>
              <a:pPr/>
              <a:t>‹#›</a:t>
            </a:fld>
            <a:endParaRPr lang="en-US"/>
          </a:p>
        </p:txBody>
      </p:sp>
      <p:sp>
        <p:nvSpPr>
          <p:cNvPr id="36" name="Title 6">
            <a:extLst>
              <a:ext uri="{FF2B5EF4-FFF2-40B4-BE49-F238E27FC236}">
                <a16:creationId xmlns:a16="http://schemas.microsoft.com/office/drawing/2014/main" id="{D7B8D165-F984-473B-A112-6BF8E9F44447}"/>
              </a:ext>
            </a:extLst>
          </p:cNvPr>
          <p:cNvSpPr>
            <a:spLocks noGrp="1"/>
          </p:cNvSpPr>
          <p:nvPr>
            <p:ph type="title" hasCustomPrompt="1"/>
          </p:nvPr>
        </p:nvSpPr>
        <p:spPr>
          <a:xfrm>
            <a:off x="567039" y="342900"/>
            <a:ext cx="11062709" cy="460551"/>
          </a:xfrm>
        </p:spPr>
        <p:txBody>
          <a:bodyPr/>
          <a:lstStyle/>
          <a:p>
            <a:r>
              <a:rPr lang="en-US"/>
              <a:t>[Headline]</a:t>
            </a:r>
          </a:p>
        </p:txBody>
      </p:sp>
      <p:sp>
        <p:nvSpPr>
          <p:cNvPr id="18" name="Sub-headline">
            <a:extLst>
              <a:ext uri="{FF2B5EF4-FFF2-40B4-BE49-F238E27FC236}">
                <a16:creationId xmlns:a16="http://schemas.microsoft.com/office/drawing/2014/main" id="{56EC8594-681B-4434-B73B-735C036086C3}"/>
              </a:ext>
            </a:extLst>
          </p:cNvPr>
          <p:cNvSpPr>
            <a:spLocks noGrp="1"/>
          </p:cNvSpPr>
          <p:nvPr>
            <p:ph type="body" sz="quarter" idx="13" hasCustomPrompt="1"/>
          </p:nvPr>
        </p:nvSpPr>
        <p:spPr>
          <a:xfrm>
            <a:off x="567039" y="899026"/>
            <a:ext cx="11064240" cy="278706"/>
          </a:xfrm>
          <a:prstGeom prst="rect">
            <a:avLst/>
          </a:prstGeom>
        </p:spPr>
        <p:txBody>
          <a:bodyPr lIns="0"/>
          <a:lstStyle>
            <a:lvl1pPr marL="0" indent="0">
              <a:buNone/>
              <a:defRPr sz="1800" b="0">
                <a:latin typeface="+mn-lt"/>
              </a:defRPr>
            </a:lvl1pPr>
            <a:lvl2pPr marL="169863" indent="0">
              <a:buNone/>
              <a:defRPr/>
            </a:lvl2pPr>
          </a:lstStyle>
          <a:p>
            <a:pPr lvl="0"/>
            <a:r>
              <a:rPr lang="en-US"/>
              <a:t>[Sub-headline]</a:t>
            </a:r>
          </a:p>
        </p:txBody>
      </p:sp>
      <p:sp>
        <p:nvSpPr>
          <p:cNvPr id="28" name="Picture Placeholder Left">
            <a:extLst>
              <a:ext uri="{FF2B5EF4-FFF2-40B4-BE49-F238E27FC236}">
                <a16:creationId xmlns:a16="http://schemas.microsoft.com/office/drawing/2014/main" id="{20ED38F9-F116-4320-BEBE-0D6E5BB3BFB3}"/>
              </a:ext>
            </a:extLst>
          </p:cNvPr>
          <p:cNvSpPr>
            <a:spLocks noGrp="1"/>
          </p:cNvSpPr>
          <p:nvPr>
            <p:ph type="pic" sz="quarter" idx="21" hasCustomPrompt="1"/>
          </p:nvPr>
        </p:nvSpPr>
        <p:spPr>
          <a:xfrm>
            <a:off x="560977" y="1261872"/>
            <a:ext cx="1161288" cy="1161288"/>
          </a:xfrm>
          <a:prstGeom prst="rect">
            <a:avLst/>
          </a:prstGeom>
        </p:spPr>
        <p:txBody>
          <a:bodyPr anchor="ctr">
            <a:normAutofit/>
          </a:bodyPr>
          <a:lstStyle>
            <a:lvl1pPr marL="0" indent="0" algn="ctr">
              <a:buNone/>
              <a:defRPr sz="1400"/>
            </a:lvl1pPr>
          </a:lstStyle>
          <a:p>
            <a:r>
              <a:rPr lang="en-US"/>
              <a:t>[Image] or remove and place icon here</a:t>
            </a:r>
          </a:p>
        </p:txBody>
      </p:sp>
      <p:sp>
        <p:nvSpPr>
          <p:cNvPr id="24" name="Subtitle Left">
            <a:extLst>
              <a:ext uri="{FF2B5EF4-FFF2-40B4-BE49-F238E27FC236}">
                <a16:creationId xmlns:a16="http://schemas.microsoft.com/office/drawing/2014/main" id="{2726687B-34D2-44BB-BEE3-F17F90E2CEAD}"/>
              </a:ext>
            </a:extLst>
          </p:cNvPr>
          <p:cNvSpPr>
            <a:spLocks noGrp="1"/>
          </p:cNvSpPr>
          <p:nvPr>
            <p:ph type="body" sz="quarter" idx="16" hasCustomPrompt="1"/>
          </p:nvPr>
        </p:nvSpPr>
        <p:spPr>
          <a:xfrm>
            <a:off x="560976" y="2634855"/>
            <a:ext cx="3373611" cy="383191"/>
          </a:xfrm>
          <a:prstGeom prst="rect">
            <a:avLst/>
          </a:prstGeom>
        </p:spPr>
        <p:txBody>
          <a:bodyPr anchor="t">
            <a:noAutofit/>
          </a:bodyPr>
          <a:lstStyle>
            <a:lvl1pPr marL="0" indent="0">
              <a:buNone/>
              <a:defRPr sz="1800">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31" name="Text Placeholder 20">
            <a:extLst>
              <a:ext uri="{FF2B5EF4-FFF2-40B4-BE49-F238E27FC236}">
                <a16:creationId xmlns:a16="http://schemas.microsoft.com/office/drawing/2014/main" id="{59848113-CF33-4F6D-ABE6-079A43759FA2}"/>
              </a:ext>
            </a:extLst>
          </p:cNvPr>
          <p:cNvSpPr>
            <a:spLocks noGrp="1"/>
          </p:cNvSpPr>
          <p:nvPr>
            <p:ph type="body" sz="quarter" idx="24" hasCustomPrompt="1"/>
          </p:nvPr>
        </p:nvSpPr>
        <p:spPr>
          <a:xfrm>
            <a:off x="557212" y="3163464"/>
            <a:ext cx="3374136" cy="2437236"/>
          </a:xfrm>
          <a:prstGeom prst="rect">
            <a:avLst/>
          </a:prstGeom>
        </p:spPr>
        <p:txBody>
          <a:bodyPr/>
          <a:lstStyle>
            <a:lvl1pPr>
              <a:lnSpc>
                <a:spcPct val="100000"/>
              </a:lnSpc>
              <a:spcBef>
                <a:spcPts val="0"/>
              </a:spcBef>
              <a:spcAft>
                <a:spcPts val="600"/>
              </a:spcAft>
              <a:defRPr sz="1600"/>
            </a:lvl1pPr>
            <a:lvl2pPr>
              <a:lnSpc>
                <a:spcPct val="100000"/>
              </a:lnSpc>
              <a:spcBef>
                <a:spcPts val="0"/>
              </a:spcBef>
              <a:spcAft>
                <a:spcPts val="600"/>
              </a:spcAft>
              <a:defRPr sz="1400"/>
            </a:lvl2pPr>
            <a:lvl3pPr>
              <a:lnSpc>
                <a:spcPct val="100000"/>
              </a:lnSpc>
              <a:spcBef>
                <a:spcPts val="0"/>
              </a:spcBef>
              <a:spcAft>
                <a:spcPts val="600"/>
              </a:spcAft>
              <a:defRPr sz="1400"/>
            </a:lvl3pPr>
            <a:lvl4pPr>
              <a:lnSpc>
                <a:spcPct val="100000"/>
              </a:lnSpc>
              <a:spcBef>
                <a:spcPts val="0"/>
              </a:spcBef>
              <a:spcAft>
                <a:spcPts val="600"/>
              </a:spcAft>
              <a:defRPr sz="1400"/>
            </a:lvl4pPr>
            <a:lvl5pPr>
              <a:lnSpc>
                <a:spcPct val="100000"/>
              </a:lnSpc>
              <a:spcBef>
                <a:spcPts val="0"/>
              </a:spcBef>
              <a:spcAft>
                <a:spcPts val="600"/>
              </a:spcAft>
              <a:defRPr sz="1400"/>
            </a:lvl5pPr>
          </a:lstStyle>
          <a:p>
            <a:pPr marL="169863" marR="0" lvl="0" indent="-16986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Arial"/>
                <a:ea typeface="+mn-ea"/>
                <a:cs typeface="+mn-cs"/>
              </a:rPr>
              <a:t>[Click to add text]</a:t>
            </a:r>
          </a:p>
          <a:p>
            <a:pPr marL="341313" marR="0" lvl="1"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a:ea typeface="+mn-ea"/>
                <a:cs typeface="+mn-cs"/>
              </a:rPr>
              <a:t>Second level</a:t>
            </a:r>
          </a:p>
          <a:p>
            <a:pPr marL="517525" marR="0" lvl="2" indent="-17621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Third level</a:t>
            </a:r>
          </a:p>
          <a:p>
            <a:pPr marL="687388" marR="0" lvl="3" indent="-16986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050" b="0" i="0" u="none" strike="noStrike" kern="1200" cap="none" spc="0" normalizeH="0" baseline="0" noProof="0">
                <a:ln>
                  <a:noFill/>
                </a:ln>
                <a:solidFill>
                  <a:srgbClr val="000000"/>
                </a:solidFill>
                <a:effectLst/>
                <a:uLnTx/>
                <a:uFillTx/>
                <a:latin typeface="Arial"/>
                <a:ea typeface="+mn-ea"/>
                <a:cs typeface="+mn-cs"/>
              </a:rPr>
              <a:t>Fourth level</a:t>
            </a:r>
          </a:p>
          <a:p>
            <a:pPr marL="914400" marR="0" lvl="4" indent="-22701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050" b="0" i="0" u="none" strike="noStrike" kern="1200" cap="none" spc="0" normalizeH="0" baseline="0" noProof="0">
                <a:ln>
                  <a:noFill/>
                </a:ln>
                <a:solidFill>
                  <a:srgbClr val="000000"/>
                </a:solidFill>
                <a:effectLst/>
                <a:uLnTx/>
                <a:uFillTx/>
                <a:latin typeface="Arial"/>
                <a:ea typeface="+mn-ea"/>
                <a:cs typeface="+mn-cs"/>
              </a:rPr>
              <a:t>Fifth level</a:t>
            </a:r>
          </a:p>
        </p:txBody>
      </p:sp>
      <p:sp>
        <p:nvSpPr>
          <p:cNvPr id="29" name="Picture Placeholder  Middle">
            <a:extLst>
              <a:ext uri="{FF2B5EF4-FFF2-40B4-BE49-F238E27FC236}">
                <a16:creationId xmlns:a16="http://schemas.microsoft.com/office/drawing/2014/main" id="{D73D1E78-1775-4717-9FC1-51702554EAAD}"/>
              </a:ext>
            </a:extLst>
          </p:cNvPr>
          <p:cNvSpPr>
            <a:spLocks noGrp="1"/>
          </p:cNvSpPr>
          <p:nvPr>
            <p:ph type="pic" sz="quarter" idx="22" hasCustomPrompt="1"/>
          </p:nvPr>
        </p:nvSpPr>
        <p:spPr>
          <a:xfrm>
            <a:off x="4409596" y="1261872"/>
            <a:ext cx="1161288" cy="1161288"/>
          </a:xfrm>
          <a:prstGeom prst="rect">
            <a:avLst/>
          </a:prstGeom>
        </p:spPr>
        <p:txBody>
          <a:bodyPr anchor="ctr">
            <a:normAutofit/>
          </a:bodyPr>
          <a:lstStyle>
            <a:lvl1pPr marL="0" indent="0" algn="ctr">
              <a:buNone/>
              <a:defRPr sz="1400"/>
            </a:lvl1pPr>
          </a:lstStyle>
          <a:p>
            <a:r>
              <a:rPr lang="en-US"/>
              <a:t>[Image] or remove and place icon here</a:t>
            </a:r>
          </a:p>
        </p:txBody>
      </p:sp>
      <p:sp>
        <p:nvSpPr>
          <p:cNvPr id="26" name="Subtitle Middle">
            <a:extLst>
              <a:ext uri="{FF2B5EF4-FFF2-40B4-BE49-F238E27FC236}">
                <a16:creationId xmlns:a16="http://schemas.microsoft.com/office/drawing/2014/main" id="{AA11411D-F5CC-4A9E-97ED-8D9AB17EC128}"/>
              </a:ext>
            </a:extLst>
          </p:cNvPr>
          <p:cNvSpPr>
            <a:spLocks noGrp="1"/>
          </p:cNvSpPr>
          <p:nvPr>
            <p:ph type="body" sz="quarter" idx="17" hasCustomPrompt="1"/>
          </p:nvPr>
        </p:nvSpPr>
        <p:spPr>
          <a:xfrm>
            <a:off x="4409596" y="2634855"/>
            <a:ext cx="3373611" cy="383191"/>
          </a:xfrm>
          <a:prstGeom prst="rect">
            <a:avLst/>
          </a:prstGeom>
        </p:spPr>
        <p:txBody>
          <a:bodyPr anchor="t">
            <a:noAutofit/>
          </a:bodyPr>
          <a:lstStyle>
            <a:lvl1pPr marL="0" indent="0">
              <a:buNone/>
              <a:defRPr sz="1800">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32" name="Text Placeholder 22">
            <a:extLst>
              <a:ext uri="{FF2B5EF4-FFF2-40B4-BE49-F238E27FC236}">
                <a16:creationId xmlns:a16="http://schemas.microsoft.com/office/drawing/2014/main" id="{55E5A2C2-274B-42C7-937D-24C1B3BA41D4}"/>
              </a:ext>
            </a:extLst>
          </p:cNvPr>
          <p:cNvSpPr>
            <a:spLocks noGrp="1"/>
          </p:cNvSpPr>
          <p:nvPr>
            <p:ph type="body" sz="quarter" idx="25" hasCustomPrompt="1"/>
          </p:nvPr>
        </p:nvSpPr>
        <p:spPr>
          <a:xfrm>
            <a:off x="4406900" y="3163463"/>
            <a:ext cx="3374136" cy="2437235"/>
          </a:xfrm>
          <a:prstGeom prst="rect">
            <a:avLst/>
          </a:prstGeom>
        </p:spPr>
        <p:txBody>
          <a:bodyPr/>
          <a:lstStyle>
            <a:lvl1pPr marL="169863" indent="-169863">
              <a:lnSpc>
                <a:spcPct val="100000"/>
              </a:lnSpc>
              <a:spcBef>
                <a:spcPts val="0"/>
              </a:spcBef>
              <a:spcAft>
                <a:spcPts val="600"/>
              </a:spcAft>
              <a:defRPr lang="en-US" sz="1600" kern="1200" dirty="0">
                <a:solidFill>
                  <a:schemeClr val="tx1"/>
                </a:solidFill>
                <a:latin typeface="+mn-lt"/>
                <a:ea typeface="+mn-ea"/>
                <a:cs typeface="+mn-cs"/>
              </a:defRPr>
            </a:lvl1pPr>
            <a:lvl2pPr>
              <a:lnSpc>
                <a:spcPct val="100000"/>
              </a:lnSpc>
              <a:spcBef>
                <a:spcPts val="0"/>
              </a:spcBef>
              <a:spcAft>
                <a:spcPts val="600"/>
              </a:spcAft>
              <a:defRPr sz="1400"/>
            </a:lvl2pPr>
            <a:lvl3pPr>
              <a:lnSpc>
                <a:spcPct val="100000"/>
              </a:lnSpc>
              <a:spcBef>
                <a:spcPts val="0"/>
              </a:spcBef>
              <a:spcAft>
                <a:spcPts val="600"/>
              </a:spcAft>
              <a:defRPr sz="1400"/>
            </a:lvl3pPr>
            <a:lvl4pPr>
              <a:lnSpc>
                <a:spcPct val="100000"/>
              </a:lnSpc>
              <a:spcBef>
                <a:spcPts val="0"/>
              </a:spcBef>
              <a:spcAft>
                <a:spcPts val="600"/>
              </a:spcAft>
              <a:defRPr sz="1400"/>
            </a:lvl4pPr>
            <a:lvl5pPr>
              <a:lnSpc>
                <a:spcPct val="100000"/>
              </a:lnSpc>
              <a:spcBef>
                <a:spcPts val="0"/>
              </a:spcBef>
              <a:spcAft>
                <a:spcPts val="600"/>
              </a:spcAft>
              <a:defRPr sz="1400"/>
            </a:lvl5pPr>
          </a:lstStyle>
          <a:p>
            <a:pPr marL="169863" marR="0" lvl="0" indent="-16986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Arial"/>
                <a:ea typeface="+mn-ea"/>
                <a:cs typeface="+mn-cs"/>
              </a:rPr>
              <a:t>[Click to add text]</a:t>
            </a:r>
          </a:p>
          <a:p>
            <a:pPr marL="341313" marR="0" lvl="1"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a:ea typeface="+mn-ea"/>
                <a:cs typeface="+mn-cs"/>
              </a:rPr>
              <a:t>Second level</a:t>
            </a:r>
          </a:p>
          <a:p>
            <a:pPr marL="517525" marR="0" lvl="2" indent="-17621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Third level</a:t>
            </a:r>
          </a:p>
          <a:p>
            <a:pPr marL="687388" marR="0" lvl="3" indent="-16986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050" b="0" i="0" u="none" strike="noStrike" kern="1200" cap="none" spc="0" normalizeH="0" baseline="0" noProof="0">
                <a:ln>
                  <a:noFill/>
                </a:ln>
                <a:solidFill>
                  <a:srgbClr val="000000"/>
                </a:solidFill>
                <a:effectLst/>
                <a:uLnTx/>
                <a:uFillTx/>
                <a:latin typeface="Arial"/>
                <a:ea typeface="+mn-ea"/>
                <a:cs typeface="+mn-cs"/>
              </a:rPr>
              <a:t>Fourth level</a:t>
            </a:r>
          </a:p>
          <a:p>
            <a:pPr marL="914400" marR="0" lvl="4" indent="-22701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050" b="0" i="0" u="none" strike="noStrike" kern="1200" cap="none" spc="0" normalizeH="0" baseline="0" noProof="0">
                <a:ln>
                  <a:noFill/>
                </a:ln>
                <a:solidFill>
                  <a:srgbClr val="000000"/>
                </a:solidFill>
                <a:effectLst/>
                <a:uLnTx/>
                <a:uFillTx/>
                <a:latin typeface="Arial"/>
                <a:ea typeface="+mn-ea"/>
                <a:cs typeface="+mn-cs"/>
              </a:rPr>
              <a:t>Fifth level</a:t>
            </a:r>
          </a:p>
        </p:txBody>
      </p:sp>
      <p:sp>
        <p:nvSpPr>
          <p:cNvPr id="30" name="Picture Placeholder  Right">
            <a:extLst>
              <a:ext uri="{FF2B5EF4-FFF2-40B4-BE49-F238E27FC236}">
                <a16:creationId xmlns:a16="http://schemas.microsoft.com/office/drawing/2014/main" id="{3B5B43E5-7D20-4591-B751-DD7388D8DEF7}"/>
              </a:ext>
            </a:extLst>
          </p:cNvPr>
          <p:cNvSpPr>
            <a:spLocks noGrp="1"/>
          </p:cNvSpPr>
          <p:nvPr>
            <p:ph type="pic" sz="quarter" idx="23" hasCustomPrompt="1"/>
          </p:nvPr>
        </p:nvSpPr>
        <p:spPr>
          <a:xfrm>
            <a:off x="8256785" y="1261872"/>
            <a:ext cx="1161288" cy="1161288"/>
          </a:xfrm>
          <a:prstGeom prst="rect">
            <a:avLst/>
          </a:prstGeom>
        </p:spPr>
        <p:txBody>
          <a:bodyPr anchor="ctr">
            <a:normAutofit/>
          </a:bodyPr>
          <a:lstStyle>
            <a:lvl1pPr marL="0" indent="0" algn="ctr">
              <a:buNone/>
              <a:defRPr sz="1400"/>
            </a:lvl1pPr>
          </a:lstStyle>
          <a:p>
            <a:r>
              <a:rPr lang="en-US"/>
              <a:t>[Image] or remove and place icon here</a:t>
            </a:r>
          </a:p>
        </p:txBody>
      </p:sp>
      <p:sp>
        <p:nvSpPr>
          <p:cNvPr id="27" name="Subtitle Right">
            <a:extLst>
              <a:ext uri="{FF2B5EF4-FFF2-40B4-BE49-F238E27FC236}">
                <a16:creationId xmlns:a16="http://schemas.microsoft.com/office/drawing/2014/main" id="{59462605-1E40-4897-B811-1B8C6B2FB124}"/>
              </a:ext>
            </a:extLst>
          </p:cNvPr>
          <p:cNvSpPr>
            <a:spLocks noGrp="1"/>
          </p:cNvSpPr>
          <p:nvPr>
            <p:ph type="body" sz="quarter" idx="19" hasCustomPrompt="1"/>
          </p:nvPr>
        </p:nvSpPr>
        <p:spPr>
          <a:xfrm>
            <a:off x="8258216" y="2634855"/>
            <a:ext cx="3373611" cy="383191"/>
          </a:xfrm>
          <a:prstGeom prst="rect">
            <a:avLst/>
          </a:prstGeom>
        </p:spPr>
        <p:txBody>
          <a:bodyPr anchor="t">
            <a:noAutofit/>
          </a:bodyPr>
          <a:lstStyle>
            <a:lvl1pPr marL="0" indent="0">
              <a:buNone/>
              <a:defRPr sz="1800">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33" name="Text Placeholder 24">
            <a:extLst>
              <a:ext uri="{FF2B5EF4-FFF2-40B4-BE49-F238E27FC236}">
                <a16:creationId xmlns:a16="http://schemas.microsoft.com/office/drawing/2014/main" id="{FFC11514-E302-49D6-BD05-69964CE284BE}"/>
              </a:ext>
            </a:extLst>
          </p:cNvPr>
          <p:cNvSpPr>
            <a:spLocks noGrp="1"/>
          </p:cNvSpPr>
          <p:nvPr>
            <p:ph type="body" sz="quarter" idx="26" hasCustomPrompt="1"/>
          </p:nvPr>
        </p:nvSpPr>
        <p:spPr>
          <a:xfrm>
            <a:off x="8256587" y="3163464"/>
            <a:ext cx="3374136" cy="2437236"/>
          </a:xfrm>
          <a:prstGeom prst="rect">
            <a:avLst/>
          </a:prstGeom>
        </p:spPr>
        <p:txBody>
          <a:bodyPr/>
          <a:lstStyle>
            <a:lvl1pPr marL="169863" indent="-169863">
              <a:lnSpc>
                <a:spcPct val="100000"/>
              </a:lnSpc>
              <a:spcBef>
                <a:spcPts val="0"/>
              </a:spcBef>
              <a:spcAft>
                <a:spcPts val="600"/>
              </a:spcAft>
              <a:defRPr lang="en-US" sz="1600" kern="1200" dirty="0">
                <a:solidFill>
                  <a:schemeClr val="tx1"/>
                </a:solidFill>
                <a:latin typeface="+mn-lt"/>
                <a:ea typeface="+mn-ea"/>
                <a:cs typeface="+mn-cs"/>
              </a:defRPr>
            </a:lvl1pPr>
            <a:lvl2pPr>
              <a:lnSpc>
                <a:spcPct val="100000"/>
              </a:lnSpc>
              <a:spcBef>
                <a:spcPts val="0"/>
              </a:spcBef>
              <a:spcAft>
                <a:spcPts val="600"/>
              </a:spcAft>
              <a:defRPr sz="1400"/>
            </a:lvl2pPr>
            <a:lvl3pPr>
              <a:lnSpc>
                <a:spcPct val="100000"/>
              </a:lnSpc>
              <a:spcBef>
                <a:spcPts val="0"/>
              </a:spcBef>
              <a:spcAft>
                <a:spcPts val="600"/>
              </a:spcAft>
              <a:defRPr sz="1400"/>
            </a:lvl3pPr>
            <a:lvl4pPr>
              <a:lnSpc>
                <a:spcPct val="100000"/>
              </a:lnSpc>
              <a:spcBef>
                <a:spcPts val="0"/>
              </a:spcBef>
              <a:spcAft>
                <a:spcPts val="600"/>
              </a:spcAft>
              <a:defRPr sz="1400"/>
            </a:lvl4pPr>
            <a:lvl5pPr>
              <a:lnSpc>
                <a:spcPct val="100000"/>
              </a:lnSpc>
              <a:spcBef>
                <a:spcPts val="0"/>
              </a:spcBef>
              <a:spcAft>
                <a:spcPts val="600"/>
              </a:spcAft>
              <a:defRPr sz="1400"/>
            </a:lvl5pPr>
          </a:lstStyle>
          <a:p>
            <a:pPr marL="169863" marR="0" lvl="0" indent="-16986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Arial"/>
                <a:ea typeface="+mn-ea"/>
                <a:cs typeface="+mn-cs"/>
              </a:rPr>
              <a:t>[Click to add text]</a:t>
            </a:r>
          </a:p>
          <a:p>
            <a:pPr marL="341313" marR="0" lvl="1"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a:ea typeface="+mn-ea"/>
                <a:cs typeface="+mn-cs"/>
              </a:rPr>
              <a:t>Second level</a:t>
            </a:r>
          </a:p>
          <a:p>
            <a:pPr marL="517525" marR="0" lvl="2" indent="-17621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Third level</a:t>
            </a:r>
          </a:p>
          <a:p>
            <a:pPr marL="687388" marR="0" lvl="3" indent="-16986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050" b="0" i="0" u="none" strike="noStrike" kern="1200" cap="none" spc="0" normalizeH="0" baseline="0" noProof="0">
                <a:ln>
                  <a:noFill/>
                </a:ln>
                <a:solidFill>
                  <a:srgbClr val="000000"/>
                </a:solidFill>
                <a:effectLst/>
                <a:uLnTx/>
                <a:uFillTx/>
                <a:latin typeface="Arial"/>
                <a:ea typeface="+mn-ea"/>
                <a:cs typeface="+mn-cs"/>
              </a:rPr>
              <a:t>Fourth level</a:t>
            </a:r>
          </a:p>
          <a:p>
            <a:pPr marL="914400" marR="0" lvl="4" indent="-22701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050" b="0" i="0" u="none" strike="noStrike" kern="1200" cap="none" spc="0" normalizeH="0" baseline="0" noProof="0">
                <a:ln>
                  <a:noFill/>
                </a:ln>
                <a:solidFill>
                  <a:srgbClr val="000000"/>
                </a:solidFill>
                <a:effectLst/>
                <a:uLnTx/>
                <a:uFillTx/>
                <a:latin typeface="Arial"/>
                <a:ea typeface="+mn-ea"/>
                <a:cs typeface="+mn-cs"/>
              </a:rPr>
              <a:t>Fifth level</a:t>
            </a:r>
          </a:p>
        </p:txBody>
      </p:sp>
      <p:sp>
        <p:nvSpPr>
          <p:cNvPr id="17" name="Footnote">
            <a:extLst>
              <a:ext uri="{FF2B5EF4-FFF2-40B4-BE49-F238E27FC236}">
                <a16:creationId xmlns:a16="http://schemas.microsoft.com/office/drawing/2014/main" id="{6A2724F1-A61D-41C8-B469-1DCC0F04A93B}"/>
              </a:ext>
            </a:extLst>
          </p:cNvPr>
          <p:cNvSpPr>
            <a:spLocks noGrp="1"/>
          </p:cNvSpPr>
          <p:nvPr>
            <p:ph type="body" sz="quarter" idx="15" hasCustomPrompt="1"/>
          </p:nvPr>
        </p:nvSpPr>
        <p:spPr>
          <a:xfrm>
            <a:off x="567039" y="5687045"/>
            <a:ext cx="11060912" cy="525368"/>
          </a:xfrm>
          <a:prstGeom prst="rect">
            <a:avLst/>
          </a:prstGeom>
        </p:spPr>
        <p:txBody>
          <a:bodyPr tIns="0" bIns="0" anchor="b"/>
          <a:lstStyle>
            <a:lvl1pPr marL="0" indent="0">
              <a:lnSpc>
                <a:spcPct val="10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700">
                <a:latin typeface="+mn-lt"/>
              </a:defRPr>
            </a:lvl2pPr>
            <a:lvl3pPr marL="341312" indent="0">
              <a:buNone/>
              <a:defRPr/>
            </a:lvl3pPr>
          </a:lstStyle>
          <a:p>
            <a:pPr lvl="0"/>
            <a:r>
              <a:rPr lang="en-US"/>
              <a:t>[Source / Legal disclaimer / Footnote]</a:t>
            </a:r>
          </a:p>
        </p:txBody>
      </p:sp>
    </p:spTree>
    <p:extLst>
      <p:ext uri="{BB962C8B-B14F-4D97-AF65-F5344CB8AC3E}">
        <p14:creationId xmlns:p14="http://schemas.microsoft.com/office/powerpoint/2010/main" val="3012513687"/>
      </p:ext>
    </p:extLst>
  </p:cSld>
  <p:clrMapOvr>
    <a:masterClrMapping/>
  </p:clrMapOvr>
  <p:extLst>
    <p:ext uri="{DCECCB84-F9BA-43D5-87BE-67443E8EF086}">
      <p15:sldGuideLst xmlns:p15="http://schemas.microsoft.com/office/powerpoint/2012/main">
        <p15:guide id="1" orient="horz" pos="792" userDrawn="1">
          <p15:clr>
            <a:srgbClr val="FBAE40"/>
          </p15:clr>
        </p15:guide>
        <p15:guide id="2" orient="horz" pos="3528"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cons 3 Columns Horizontal">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608CFE0-20EA-47BD-A7D7-995044419413}"/>
              </a:ext>
            </a:extLst>
          </p:cNvPr>
          <p:cNvSpPr>
            <a:spLocks noGrp="1"/>
          </p:cNvSpPr>
          <p:nvPr>
            <p:ph type="ftr" sz="quarter" idx="28"/>
          </p:nvPr>
        </p:nvSpPr>
        <p:spPr/>
        <p:txBody>
          <a:bodyPr/>
          <a:lstStyle/>
          <a:p>
            <a:r>
              <a:rPr lang="en-US"/>
              <a:t>ExxonMobil - Global NGL long-term market outlook</a:t>
            </a:r>
          </a:p>
        </p:txBody>
      </p:sp>
      <p:sp>
        <p:nvSpPr>
          <p:cNvPr id="5" name="Slide Number Placeholder 4">
            <a:extLst>
              <a:ext uri="{FF2B5EF4-FFF2-40B4-BE49-F238E27FC236}">
                <a16:creationId xmlns:a16="http://schemas.microsoft.com/office/drawing/2014/main" id="{B0862F50-D7AA-4A1E-9B6A-F951D2D7E3E4}"/>
              </a:ext>
            </a:extLst>
          </p:cNvPr>
          <p:cNvSpPr>
            <a:spLocks noGrp="1"/>
          </p:cNvSpPr>
          <p:nvPr>
            <p:ph type="sldNum" sz="quarter" idx="12"/>
          </p:nvPr>
        </p:nvSpPr>
        <p:spPr/>
        <p:txBody>
          <a:bodyPr/>
          <a:lstStyle/>
          <a:p>
            <a:fld id="{5CFA18E4-D58E-4B28-B105-28D9665A8EBC}" type="slidenum">
              <a:rPr lang="en-US" smtClean="0"/>
              <a:pPr/>
              <a:t>‹#›</a:t>
            </a:fld>
            <a:endParaRPr lang="en-US"/>
          </a:p>
        </p:txBody>
      </p:sp>
      <p:sp>
        <p:nvSpPr>
          <p:cNvPr id="39" name="Title 6">
            <a:extLst>
              <a:ext uri="{FF2B5EF4-FFF2-40B4-BE49-F238E27FC236}">
                <a16:creationId xmlns:a16="http://schemas.microsoft.com/office/drawing/2014/main" id="{74FD5EE2-7E80-4B3F-9F2E-FB51310FF616}"/>
              </a:ext>
            </a:extLst>
          </p:cNvPr>
          <p:cNvSpPr>
            <a:spLocks noGrp="1"/>
          </p:cNvSpPr>
          <p:nvPr>
            <p:ph type="title" hasCustomPrompt="1"/>
          </p:nvPr>
        </p:nvSpPr>
        <p:spPr>
          <a:xfrm>
            <a:off x="567039" y="342900"/>
            <a:ext cx="11062709" cy="460551"/>
          </a:xfrm>
        </p:spPr>
        <p:txBody>
          <a:bodyPr/>
          <a:lstStyle/>
          <a:p>
            <a:r>
              <a:rPr lang="en-US"/>
              <a:t>[Headline]</a:t>
            </a:r>
          </a:p>
        </p:txBody>
      </p:sp>
      <p:sp>
        <p:nvSpPr>
          <p:cNvPr id="22" name="Sub-headline">
            <a:extLst>
              <a:ext uri="{FF2B5EF4-FFF2-40B4-BE49-F238E27FC236}">
                <a16:creationId xmlns:a16="http://schemas.microsoft.com/office/drawing/2014/main" id="{5EFA2C65-2BF7-48F8-AA6D-832FA04C275C}"/>
              </a:ext>
            </a:extLst>
          </p:cNvPr>
          <p:cNvSpPr>
            <a:spLocks noGrp="1"/>
          </p:cNvSpPr>
          <p:nvPr>
            <p:ph type="body" sz="quarter" idx="13" hasCustomPrompt="1"/>
          </p:nvPr>
        </p:nvSpPr>
        <p:spPr>
          <a:xfrm>
            <a:off x="567039" y="899026"/>
            <a:ext cx="11064240" cy="278706"/>
          </a:xfrm>
          <a:prstGeom prst="rect">
            <a:avLst/>
          </a:prstGeom>
        </p:spPr>
        <p:txBody>
          <a:bodyPr lIns="0"/>
          <a:lstStyle>
            <a:lvl1pPr marL="0" indent="0">
              <a:buNone/>
              <a:defRPr sz="1800" b="0">
                <a:latin typeface="+mn-lt"/>
              </a:defRPr>
            </a:lvl1pPr>
            <a:lvl2pPr marL="169863" indent="0">
              <a:buNone/>
              <a:defRPr/>
            </a:lvl2pPr>
          </a:lstStyle>
          <a:p>
            <a:pPr lvl="0"/>
            <a:r>
              <a:rPr lang="en-US"/>
              <a:t>[Sub-headline]</a:t>
            </a:r>
          </a:p>
        </p:txBody>
      </p:sp>
      <p:sp>
        <p:nvSpPr>
          <p:cNvPr id="32" name="Picture Placeholder Left">
            <a:extLst>
              <a:ext uri="{FF2B5EF4-FFF2-40B4-BE49-F238E27FC236}">
                <a16:creationId xmlns:a16="http://schemas.microsoft.com/office/drawing/2014/main" id="{CF6F45C0-8397-41BE-B336-31CACBC93446}"/>
              </a:ext>
            </a:extLst>
          </p:cNvPr>
          <p:cNvSpPr>
            <a:spLocks noGrp="1"/>
          </p:cNvSpPr>
          <p:nvPr>
            <p:ph type="pic" sz="quarter" idx="21" hasCustomPrompt="1"/>
          </p:nvPr>
        </p:nvSpPr>
        <p:spPr>
          <a:xfrm>
            <a:off x="569217" y="1261872"/>
            <a:ext cx="850392" cy="850392"/>
          </a:xfrm>
          <a:prstGeom prst="rect">
            <a:avLst/>
          </a:prstGeom>
        </p:spPr>
        <p:txBody>
          <a:bodyPr anchor="ctr">
            <a:normAutofit/>
          </a:bodyPr>
          <a:lstStyle>
            <a:lvl1pPr marL="0" indent="0" algn="ctr">
              <a:buNone/>
              <a:defRPr sz="1100"/>
            </a:lvl1pPr>
          </a:lstStyle>
          <a:p>
            <a:r>
              <a:rPr lang="en-US"/>
              <a:t>[Image] or remove and place icon here</a:t>
            </a:r>
          </a:p>
        </p:txBody>
      </p:sp>
      <p:sp>
        <p:nvSpPr>
          <p:cNvPr id="29" name="Subtitle Left">
            <a:extLst>
              <a:ext uri="{FF2B5EF4-FFF2-40B4-BE49-F238E27FC236}">
                <a16:creationId xmlns:a16="http://schemas.microsoft.com/office/drawing/2014/main" id="{ED30F6A3-B5BC-40C0-8DCB-0F3F70EB0918}"/>
              </a:ext>
            </a:extLst>
          </p:cNvPr>
          <p:cNvSpPr>
            <a:spLocks noGrp="1"/>
          </p:cNvSpPr>
          <p:nvPr>
            <p:ph type="body" sz="quarter" idx="16" hasCustomPrompt="1"/>
          </p:nvPr>
        </p:nvSpPr>
        <p:spPr>
          <a:xfrm>
            <a:off x="1784837" y="1261872"/>
            <a:ext cx="9844911" cy="267545"/>
          </a:xfrm>
          <a:prstGeom prst="rect">
            <a:avLst/>
          </a:prstGeom>
        </p:spPr>
        <p:txBody>
          <a:bodyPr anchor="t">
            <a:noAutofit/>
          </a:bodyPr>
          <a:lstStyle>
            <a:lvl1pPr marL="0" indent="0">
              <a:buNone/>
              <a:defRPr sz="1800">
                <a:solidFill>
                  <a:schemeClr val="tx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35" name="Text Placeholder 20">
            <a:extLst>
              <a:ext uri="{FF2B5EF4-FFF2-40B4-BE49-F238E27FC236}">
                <a16:creationId xmlns:a16="http://schemas.microsoft.com/office/drawing/2014/main" id="{F93BE80F-03ED-41A2-8709-8A7F3D16AC1C}"/>
              </a:ext>
            </a:extLst>
          </p:cNvPr>
          <p:cNvSpPr>
            <a:spLocks noGrp="1"/>
          </p:cNvSpPr>
          <p:nvPr>
            <p:ph type="body" sz="quarter" idx="24" hasCustomPrompt="1"/>
          </p:nvPr>
        </p:nvSpPr>
        <p:spPr>
          <a:xfrm>
            <a:off x="1784838" y="1581016"/>
            <a:ext cx="9844910" cy="928037"/>
          </a:xfrm>
          <a:prstGeom prst="rect">
            <a:avLst/>
          </a:prstGeom>
        </p:spPr>
        <p:txBody>
          <a:bodyPr/>
          <a:lstStyle>
            <a:lvl1pPr>
              <a:lnSpc>
                <a:spcPct val="100000"/>
              </a:lnSpc>
              <a:spcBef>
                <a:spcPts val="0"/>
              </a:spcBef>
              <a:spcAft>
                <a:spcPts val="200"/>
              </a:spcAft>
              <a:defRPr sz="1600"/>
            </a:lvl1pPr>
            <a:lvl2pPr>
              <a:lnSpc>
                <a:spcPct val="100000"/>
              </a:lnSpc>
              <a:spcBef>
                <a:spcPts val="0"/>
              </a:spcBef>
              <a:spcAft>
                <a:spcPts val="200"/>
              </a:spcAft>
              <a:defRPr sz="1400"/>
            </a:lvl2pPr>
            <a:lvl3pPr>
              <a:lnSpc>
                <a:spcPct val="100000"/>
              </a:lnSpc>
              <a:spcBef>
                <a:spcPts val="0"/>
              </a:spcBef>
              <a:spcAft>
                <a:spcPts val="200"/>
              </a:spcAft>
              <a:defRPr sz="1400"/>
            </a:lvl3pPr>
            <a:lvl4pPr>
              <a:defRPr sz="1200"/>
            </a:lvl4pPr>
            <a:lvl5pPr>
              <a:defRPr sz="1200"/>
            </a:lvl5pPr>
          </a:lstStyle>
          <a:p>
            <a:pPr marL="169863" marR="0" lvl="0" indent="-16986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Arial"/>
                <a:ea typeface="+mn-ea"/>
                <a:cs typeface="+mn-cs"/>
              </a:rPr>
              <a:t>[Click to add text]</a:t>
            </a:r>
          </a:p>
          <a:p>
            <a:pPr marL="341313" marR="0" lvl="1"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a:ea typeface="+mn-ea"/>
                <a:cs typeface="+mn-cs"/>
              </a:rPr>
              <a:t>Second level</a:t>
            </a:r>
          </a:p>
          <a:p>
            <a:pPr marL="517525" marR="0" lvl="2" indent="-17621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Third level</a:t>
            </a:r>
          </a:p>
        </p:txBody>
      </p:sp>
      <p:sp>
        <p:nvSpPr>
          <p:cNvPr id="33" name="Picture Placeholder  Middle">
            <a:extLst>
              <a:ext uri="{FF2B5EF4-FFF2-40B4-BE49-F238E27FC236}">
                <a16:creationId xmlns:a16="http://schemas.microsoft.com/office/drawing/2014/main" id="{259A6D79-8609-455C-B241-4E9D846D5FFB}"/>
              </a:ext>
            </a:extLst>
          </p:cNvPr>
          <p:cNvSpPr>
            <a:spLocks noGrp="1"/>
          </p:cNvSpPr>
          <p:nvPr>
            <p:ph type="pic" sz="quarter" idx="22" hasCustomPrompt="1"/>
          </p:nvPr>
        </p:nvSpPr>
        <p:spPr>
          <a:xfrm>
            <a:off x="569217" y="2710795"/>
            <a:ext cx="850392" cy="850392"/>
          </a:xfrm>
          <a:prstGeom prst="rect">
            <a:avLst/>
          </a:prstGeom>
        </p:spPr>
        <p:txBody>
          <a:bodyPr anchor="ctr">
            <a:normAutofit/>
          </a:bodyPr>
          <a:lstStyle>
            <a:lvl1pPr marL="0" indent="0" algn="ctr">
              <a:buNone/>
              <a:defRPr sz="1100"/>
            </a:lvl1pPr>
          </a:lstStyle>
          <a:p>
            <a:r>
              <a:rPr lang="en-US"/>
              <a:t>[Image] or remove and place icon here</a:t>
            </a:r>
          </a:p>
        </p:txBody>
      </p:sp>
      <p:sp>
        <p:nvSpPr>
          <p:cNvPr id="17" name="Subtitle Left">
            <a:extLst>
              <a:ext uri="{FF2B5EF4-FFF2-40B4-BE49-F238E27FC236}">
                <a16:creationId xmlns:a16="http://schemas.microsoft.com/office/drawing/2014/main" id="{CA19107A-2AFD-4DC4-8B24-4A5929C3F2B7}"/>
              </a:ext>
            </a:extLst>
          </p:cNvPr>
          <p:cNvSpPr>
            <a:spLocks noGrp="1"/>
          </p:cNvSpPr>
          <p:nvPr>
            <p:ph type="body" sz="quarter" idx="29" hasCustomPrompt="1"/>
          </p:nvPr>
        </p:nvSpPr>
        <p:spPr>
          <a:xfrm>
            <a:off x="1789877" y="2717095"/>
            <a:ext cx="9844911" cy="267545"/>
          </a:xfrm>
          <a:prstGeom prst="rect">
            <a:avLst/>
          </a:prstGeom>
        </p:spPr>
        <p:txBody>
          <a:bodyPr anchor="t">
            <a:noAutofit/>
          </a:bodyPr>
          <a:lstStyle>
            <a:lvl1pPr marL="0" indent="0">
              <a:buNone/>
              <a:defRPr sz="1800">
                <a:solidFill>
                  <a:schemeClr val="tx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18" name="Text Placeholder 20">
            <a:extLst>
              <a:ext uri="{FF2B5EF4-FFF2-40B4-BE49-F238E27FC236}">
                <a16:creationId xmlns:a16="http://schemas.microsoft.com/office/drawing/2014/main" id="{D9F3B68D-9DD4-41F2-97AC-E83BCE6F9C5D}"/>
              </a:ext>
            </a:extLst>
          </p:cNvPr>
          <p:cNvSpPr>
            <a:spLocks noGrp="1"/>
          </p:cNvSpPr>
          <p:nvPr>
            <p:ph type="body" sz="quarter" idx="30" hasCustomPrompt="1"/>
          </p:nvPr>
        </p:nvSpPr>
        <p:spPr>
          <a:xfrm>
            <a:off x="1789878" y="3036239"/>
            <a:ext cx="9844910" cy="928037"/>
          </a:xfrm>
          <a:prstGeom prst="rect">
            <a:avLst/>
          </a:prstGeom>
        </p:spPr>
        <p:txBody>
          <a:bodyPr/>
          <a:lstStyle>
            <a:lvl1pPr>
              <a:lnSpc>
                <a:spcPct val="100000"/>
              </a:lnSpc>
              <a:spcBef>
                <a:spcPts val="0"/>
              </a:spcBef>
              <a:spcAft>
                <a:spcPts val="200"/>
              </a:spcAft>
              <a:defRPr sz="1600"/>
            </a:lvl1pPr>
            <a:lvl2pPr>
              <a:lnSpc>
                <a:spcPct val="100000"/>
              </a:lnSpc>
              <a:spcBef>
                <a:spcPts val="0"/>
              </a:spcBef>
              <a:spcAft>
                <a:spcPts val="200"/>
              </a:spcAft>
              <a:defRPr sz="1400"/>
            </a:lvl2pPr>
            <a:lvl3pPr>
              <a:lnSpc>
                <a:spcPct val="100000"/>
              </a:lnSpc>
              <a:spcBef>
                <a:spcPts val="0"/>
              </a:spcBef>
              <a:spcAft>
                <a:spcPts val="200"/>
              </a:spcAft>
              <a:defRPr sz="1400"/>
            </a:lvl3pPr>
            <a:lvl4pPr>
              <a:defRPr sz="1200"/>
            </a:lvl4pPr>
            <a:lvl5pPr>
              <a:defRPr sz="1200"/>
            </a:lvl5pPr>
          </a:lstStyle>
          <a:p>
            <a:pPr marL="169863" marR="0" lvl="0" indent="-16986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Arial"/>
                <a:ea typeface="+mn-ea"/>
                <a:cs typeface="+mn-cs"/>
              </a:rPr>
              <a:t>[Click to add text]</a:t>
            </a:r>
          </a:p>
          <a:p>
            <a:pPr marL="341313" marR="0" lvl="1"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a:ea typeface="+mn-ea"/>
                <a:cs typeface="+mn-cs"/>
              </a:rPr>
              <a:t>Second level</a:t>
            </a:r>
          </a:p>
          <a:p>
            <a:pPr marL="517525" marR="0" lvl="2" indent="-17621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Third level</a:t>
            </a:r>
          </a:p>
        </p:txBody>
      </p:sp>
      <p:sp>
        <p:nvSpPr>
          <p:cNvPr id="34" name="Picture Placeholder  Right">
            <a:extLst>
              <a:ext uri="{FF2B5EF4-FFF2-40B4-BE49-F238E27FC236}">
                <a16:creationId xmlns:a16="http://schemas.microsoft.com/office/drawing/2014/main" id="{BDBD945C-52EF-4677-B50B-FF8E067AEF48}"/>
              </a:ext>
            </a:extLst>
          </p:cNvPr>
          <p:cNvSpPr>
            <a:spLocks noGrp="1"/>
          </p:cNvSpPr>
          <p:nvPr>
            <p:ph type="pic" sz="quarter" idx="23" hasCustomPrompt="1"/>
          </p:nvPr>
        </p:nvSpPr>
        <p:spPr>
          <a:xfrm>
            <a:off x="567039" y="4159718"/>
            <a:ext cx="850392" cy="850392"/>
          </a:xfrm>
          <a:prstGeom prst="rect">
            <a:avLst/>
          </a:prstGeom>
        </p:spPr>
        <p:txBody>
          <a:bodyPr anchor="ctr">
            <a:normAutofit/>
          </a:bodyPr>
          <a:lstStyle>
            <a:lvl1pPr marL="0" indent="0" algn="ctr">
              <a:buNone/>
              <a:defRPr sz="1100"/>
            </a:lvl1pPr>
          </a:lstStyle>
          <a:p>
            <a:r>
              <a:rPr lang="en-US"/>
              <a:t>[Image] or remove and place icon here</a:t>
            </a:r>
          </a:p>
        </p:txBody>
      </p:sp>
      <p:sp>
        <p:nvSpPr>
          <p:cNvPr id="19" name="Subtitle Left">
            <a:extLst>
              <a:ext uri="{FF2B5EF4-FFF2-40B4-BE49-F238E27FC236}">
                <a16:creationId xmlns:a16="http://schemas.microsoft.com/office/drawing/2014/main" id="{5B2C8265-B4F5-49DF-B3A9-E7A328DB4CE1}"/>
              </a:ext>
            </a:extLst>
          </p:cNvPr>
          <p:cNvSpPr>
            <a:spLocks noGrp="1"/>
          </p:cNvSpPr>
          <p:nvPr>
            <p:ph type="body" sz="quarter" idx="31" hasCustomPrompt="1"/>
          </p:nvPr>
        </p:nvSpPr>
        <p:spPr>
          <a:xfrm>
            <a:off x="1789877" y="4159718"/>
            <a:ext cx="9844911" cy="267545"/>
          </a:xfrm>
          <a:prstGeom prst="rect">
            <a:avLst/>
          </a:prstGeom>
        </p:spPr>
        <p:txBody>
          <a:bodyPr anchor="t">
            <a:noAutofit/>
          </a:bodyPr>
          <a:lstStyle>
            <a:lvl1pPr marL="0" indent="0">
              <a:buNone/>
              <a:defRPr sz="1800">
                <a:solidFill>
                  <a:schemeClr val="tx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20" name="Text Placeholder 20">
            <a:extLst>
              <a:ext uri="{FF2B5EF4-FFF2-40B4-BE49-F238E27FC236}">
                <a16:creationId xmlns:a16="http://schemas.microsoft.com/office/drawing/2014/main" id="{9C64CBDE-4443-4A7D-A9E5-5CCCF01D58B8}"/>
              </a:ext>
            </a:extLst>
          </p:cNvPr>
          <p:cNvSpPr>
            <a:spLocks noGrp="1"/>
          </p:cNvSpPr>
          <p:nvPr>
            <p:ph type="body" sz="quarter" idx="32" hasCustomPrompt="1"/>
          </p:nvPr>
        </p:nvSpPr>
        <p:spPr>
          <a:xfrm>
            <a:off x="1789878" y="4478862"/>
            <a:ext cx="9844910" cy="928037"/>
          </a:xfrm>
          <a:prstGeom prst="rect">
            <a:avLst/>
          </a:prstGeom>
        </p:spPr>
        <p:txBody>
          <a:bodyPr/>
          <a:lstStyle>
            <a:lvl1pPr>
              <a:lnSpc>
                <a:spcPct val="100000"/>
              </a:lnSpc>
              <a:spcBef>
                <a:spcPts val="0"/>
              </a:spcBef>
              <a:spcAft>
                <a:spcPts val="200"/>
              </a:spcAft>
              <a:defRPr sz="1600"/>
            </a:lvl1pPr>
            <a:lvl2pPr>
              <a:lnSpc>
                <a:spcPct val="100000"/>
              </a:lnSpc>
              <a:spcBef>
                <a:spcPts val="0"/>
              </a:spcBef>
              <a:spcAft>
                <a:spcPts val="200"/>
              </a:spcAft>
              <a:defRPr sz="1400"/>
            </a:lvl2pPr>
            <a:lvl3pPr>
              <a:lnSpc>
                <a:spcPct val="100000"/>
              </a:lnSpc>
              <a:spcBef>
                <a:spcPts val="0"/>
              </a:spcBef>
              <a:spcAft>
                <a:spcPts val="200"/>
              </a:spcAft>
              <a:defRPr sz="1400"/>
            </a:lvl3pPr>
            <a:lvl4pPr>
              <a:defRPr sz="1200"/>
            </a:lvl4pPr>
            <a:lvl5pPr>
              <a:defRPr sz="1200"/>
            </a:lvl5pPr>
          </a:lstStyle>
          <a:p>
            <a:pPr marL="169863" marR="0" lvl="0" indent="-16986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Arial"/>
                <a:ea typeface="+mn-ea"/>
                <a:cs typeface="+mn-cs"/>
              </a:rPr>
              <a:t>[Click to add text]</a:t>
            </a:r>
          </a:p>
          <a:p>
            <a:pPr marL="341313" marR="0" lvl="1"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a:ea typeface="+mn-ea"/>
                <a:cs typeface="+mn-cs"/>
              </a:rPr>
              <a:t>Second level</a:t>
            </a:r>
          </a:p>
          <a:p>
            <a:pPr marL="517525" marR="0" lvl="2" indent="-17621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Third level</a:t>
            </a:r>
          </a:p>
        </p:txBody>
      </p:sp>
      <p:sp>
        <p:nvSpPr>
          <p:cNvPr id="23" name="Footnote">
            <a:extLst>
              <a:ext uri="{FF2B5EF4-FFF2-40B4-BE49-F238E27FC236}">
                <a16:creationId xmlns:a16="http://schemas.microsoft.com/office/drawing/2014/main" id="{66ED2DD3-99A4-4B46-B1BC-1732442768B6}"/>
              </a:ext>
            </a:extLst>
          </p:cNvPr>
          <p:cNvSpPr>
            <a:spLocks noGrp="1"/>
          </p:cNvSpPr>
          <p:nvPr>
            <p:ph type="body" sz="quarter" idx="15" hasCustomPrompt="1"/>
          </p:nvPr>
        </p:nvSpPr>
        <p:spPr>
          <a:xfrm>
            <a:off x="567039" y="5687045"/>
            <a:ext cx="11060912" cy="525368"/>
          </a:xfrm>
          <a:prstGeom prst="rect">
            <a:avLst/>
          </a:prstGeom>
        </p:spPr>
        <p:txBody>
          <a:bodyPr tIns="0" bIns="0" anchor="b"/>
          <a:lstStyle>
            <a:lvl1pPr marL="0" indent="0">
              <a:lnSpc>
                <a:spcPct val="10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700">
                <a:latin typeface="+mn-lt"/>
              </a:defRPr>
            </a:lvl2pPr>
            <a:lvl3pPr marL="341312" indent="0">
              <a:buNone/>
              <a:defRPr/>
            </a:lvl3pPr>
          </a:lstStyle>
          <a:p>
            <a:pPr lvl="0"/>
            <a:r>
              <a:rPr lang="en-US"/>
              <a:t>[Source / Legal disclaimer / Footnote]</a:t>
            </a:r>
          </a:p>
        </p:txBody>
      </p:sp>
    </p:spTree>
    <p:extLst>
      <p:ext uri="{BB962C8B-B14F-4D97-AF65-F5344CB8AC3E}">
        <p14:creationId xmlns:p14="http://schemas.microsoft.com/office/powerpoint/2010/main" val="2151584326"/>
      </p:ext>
    </p:extLst>
  </p:cSld>
  <p:clrMapOvr>
    <a:masterClrMapping/>
  </p:clrMapOvr>
  <p:extLst>
    <p:ext uri="{DCECCB84-F9BA-43D5-87BE-67443E8EF086}">
      <p15:sldGuideLst xmlns:p15="http://schemas.microsoft.com/office/powerpoint/2012/main">
        <p15:guide id="1" orient="horz" pos="792" userDrawn="1">
          <p15:clr>
            <a:srgbClr val="FBAE40"/>
          </p15:clr>
        </p15:guide>
        <p15:guide id="2" orient="horz" pos="3528"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cons 4 Columns + Conten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3DD9750E-ABDA-4A03-801E-38E1632B8093}"/>
              </a:ext>
            </a:extLst>
          </p:cNvPr>
          <p:cNvSpPr>
            <a:spLocks noGrp="1"/>
          </p:cNvSpPr>
          <p:nvPr>
            <p:ph type="ftr" sz="quarter" idx="35"/>
          </p:nvPr>
        </p:nvSpPr>
        <p:spPr/>
        <p:txBody>
          <a:bodyPr/>
          <a:lstStyle/>
          <a:p>
            <a:r>
              <a:rPr lang="en-US"/>
              <a:t>ExxonMobil - Global NGL long-term market outlook</a:t>
            </a:r>
          </a:p>
        </p:txBody>
      </p:sp>
      <p:sp>
        <p:nvSpPr>
          <p:cNvPr id="5" name="Slide Number Placeholder 4">
            <a:extLst>
              <a:ext uri="{FF2B5EF4-FFF2-40B4-BE49-F238E27FC236}">
                <a16:creationId xmlns:a16="http://schemas.microsoft.com/office/drawing/2014/main" id="{B0862F50-D7AA-4A1E-9B6A-F951D2D7E3E4}"/>
              </a:ext>
            </a:extLst>
          </p:cNvPr>
          <p:cNvSpPr>
            <a:spLocks noGrp="1"/>
          </p:cNvSpPr>
          <p:nvPr>
            <p:ph type="sldNum" sz="quarter" idx="12"/>
          </p:nvPr>
        </p:nvSpPr>
        <p:spPr/>
        <p:txBody>
          <a:bodyPr/>
          <a:lstStyle/>
          <a:p>
            <a:fld id="{5CFA18E4-D58E-4B28-B105-28D9665A8EBC}" type="slidenum">
              <a:rPr lang="en-US" smtClean="0"/>
              <a:pPr/>
              <a:t>‹#›</a:t>
            </a:fld>
            <a:endParaRPr lang="en-US"/>
          </a:p>
        </p:txBody>
      </p:sp>
      <p:sp>
        <p:nvSpPr>
          <p:cNvPr id="47" name="Title 6">
            <a:extLst>
              <a:ext uri="{FF2B5EF4-FFF2-40B4-BE49-F238E27FC236}">
                <a16:creationId xmlns:a16="http://schemas.microsoft.com/office/drawing/2014/main" id="{7A52641A-F2AB-4235-AD50-FEB7E58871C8}"/>
              </a:ext>
            </a:extLst>
          </p:cNvPr>
          <p:cNvSpPr>
            <a:spLocks noGrp="1"/>
          </p:cNvSpPr>
          <p:nvPr>
            <p:ph type="title" hasCustomPrompt="1"/>
          </p:nvPr>
        </p:nvSpPr>
        <p:spPr>
          <a:xfrm>
            <a:off x="567039" y="342900"/>
            <a:ext cx="11062709" cy="460551"/>
          </a:xfrm>
        </p:spPr>
        <p:txBody>
          <a:bodyPr/>
          <a:lstStyle/>
          <a:p>
            <a:r>
              <a:rPr lang="en-US"/>
              <a:t>[Headline]</a:t>
            </a:r>
          </a:p>
        </p:txBody>
      </p:sp>
      <p:sp>
        <p:nvSpPr>
          <p:cNvPr id="28" name="Sub-headline">
            <a:extLst>
              <a:ext uri="{FF2B5EF4-FFF2-40B4-BE49-F238E27FC236}">
                <a16:creationId xmlns:a16="http://schemas.microsoft.com/office/drawing/2014/main" id="{1D199F29-DE09-4DF0-9477-385F6C6242D7}"/>
              </a:ext>
            </a:extLst>
          </p:cNvPr>
          <p:cNvSpPr>
            <a:spLocks noGrp="1"/>
          </p:cNvSpPr>
          <p:nvPr>
            <p:ph type="body" sz="quarter" idx="13" hasCustomPrompt="1"/>
          </p:nvPr>
        </p:nvSpPr>
        <p:spPr>
          <a:xfrm>
            <a:off x="567039" y="899026"/>
            <a:ext cx="11064240" cy="278706"/>
          </a:xfrm>
          <a:prstGeom prst="rect">
            <a:avLst/>
          </a:prstGeom>
        </p:spPr>
        <p:txBody>
          <a:bodyPr lIns="0"/>
          <a:lstStyle>
            <a:lvl1pPr marL="0" indent="0">
              <a:buNone/>
              <a:defRPr sz="1800" b="0">
                <a:latin typeface="+mn-lt"/>
              </a:defRPr>
            </a:lvl1pPr>
            <a:lvl2pPr marL="169863" indent="0">
              <a:buNone/>
              <a:defRPr/>
            </a:lvl2pPr>
          </a:lstStyle>
          <a:p>
            <a:pPr lvl="0"/>
            <a:r>
              <a:rPr lang="en-US"/>
              <a:t>[Sub-headline]</a:t>
            </a:r>
          </a:p>
        </p:txBody>
      </p:sp>
      <p:sp>
        <p:nvSpPr>
          <p:cNvPr id="4" name="Content Placeholder 3">
            <a:extLst>
              <a:ext uri="{FF2B5EF4-FFF2-40B4-BE49-F238E27FC236}">
                <a16:creationId xmlns:a16="http://schemas.microsoft.com/office/drawing/2014/main" id="{82FD93BB-BB27-4EF7-B79A-C2550EB90CFA}"/>
              </a:ext>
            </a:extLst>
          </p:cNvPr>
          <p:cNvSpPr>
            <a:spLocks noGrp="1"/>
          </p:cNvSpPr>
          <p:nvPr>
            <p:ph sz="quarter" idx="33" hasCustomPrompt="1"/>
          </p:nvPr>
        </p:nvSpPr>
        <p:spPr>
          <a:xfrm>
            <a:off x="566738" y="1263650"/>
            <a:ext cx="5029200" cy="4343400"/>
          </a:xfrm>
        </p:spPr>
        <p:txBody>
          <a:bodyPr/>
          <a:lstStyle>
            <a:lvl1pPr>
              <a:defRPr/>
            </a:lvl1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40" name="Picture Placeholder Top">
            <a:extLst>
              <a:ext uri="{FF2B5EF4-FFF2-40B4-BE49-F238E27FC236}">
                <a16:creationId xmlns:a16="http://schemas.microsoft.com/office/drawing/2014/main" id="{92FD1037-3FD2-4536-815B-AC3218BE9FD2}"/>
              </a:ext>
            </a:extLst>
          </p:cNvPr>
          <p:cNvSpPr>
            <a:spLocks noGrp="1"/>
          </p:cNvSpPr>
          <p:nvPr>
            <p:ph type="pic" sz="quarter" idx="27" hasCustomPrompt="1"/>
          </p:nvPr>
        </p:nvSpPr>
        <p:spPr>
          <a:xfrm>
            <a:off x="6618578" y="1263260"/>
            <a:ext cx="731520" cy="731520"/>
          </a:xfrm>
          <a:prstGeom prst="rect">
            <a:avLst/>
          </a:prstGeom>
        </p:spPr>
        <p:txBody>
          <a:bodyPr anchor="ctr">
            <a:normAutofit/>
          </a:bodyPr>
          <a:lstStyle>
            <a:lvl1pPr marL="0" indent="0" algn="ctr">
              <a:buNone/>
              <a:defRPr sz="1100"/>
            </a:lvl1pPr>
          </a:lstStyle>
          <a:p>
            <a:r>
              <a:rPr lang="en-US"/>
              <a:t>[Image] or remove and place icon here</a:t>
            </a:r>
          </a:p>
        </p:txBody>
      </p:sp>
      <p:sp>
        <p:nvSpPr>
          <p:cNvPr id="39" name="Subtitle Top">
            <a:extLst>
              <a:ext uri="{FF2B5EF4-FFF2-40B4-BE49-F238E27FC236}">
                <a16:creationId xmlns:a16="http://schemas.microsoft.com/office/drawing/2014/main" id="{97AB4569-D69B-4F8F-A994-52A9BDA887F2}"/>
              </a:ext>
            </a:extLst>
          </p:cNvPr>
          <p:cNvSpPr>
            <a:spLocks noGrp="1"/>
          </p:cNvSpPr>
          <p:nvPr>
            <p:ph type="body" sz="quarter" idx="25" hasCustomPrompt="1"/>
          </p:nvPr>
        </p:nvSpPr>
        <p:spPr>
          <a:xfrm>
            <a:off x="7488891" y="1261872"/>
            <a:ext cx="4136218" cy="267545"/>
          </a:xfrm>
          <a:prstGeom prst="rect">
            <a:avLst/>
          </a:prstGeom>
        </p:spPr>
        <p:txBody>
          <a:bodyPr anchor="t">
            <a:noAutofit/>
          </a:bodyPr>
          <a:lstStyle>
            <a:lvl1pPr marL="0" indent="0">
              <a:buNone/>
              <a:defRPr sz="1600">
                <a:solidFill>
                  <a:schemeClr val="accent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42" name="Text Placeholder 15">
            <a:extLst>
              <a:ext uri="{FF2B5EF4-FFF2-40B4-BE49-F238E27FC236}">
                <a16:creationId xmlns:a16="http://schemas.microsoft.com/office/drawing/2014/main" id="{9551F18A-01B5-45DB-A0D7-2828AD10567D}"/>
              </a:ext>
            </a:extLst>
          </p:cNvPr>
          <p:cNvSpPr>
            <a:spLocks noGrp="1"/>
          </p:cNvSpPr>
          <p:nvPr>
            <p:ph type="body" sz="quarter" idx="29" hasCustomPrompt="1"/>
          </p:nvPr>
        </p:nvSpPr>
        <p:spPr>
          <a:xfrm>
            <a:off x="7490161" y="1600127"/>
            <a:ext cx="4134800" cy="640080"/>
          </a:xfrm>
          <a:prstGeom prst="rect">
            <a:avLst/>
          </a:prstGeom>
        </p:spPr>
        <p:txBody>
          <a:bodyPr/>
          <a:lstStyle>
            <a:lvl1pPr>
              <a:lnSpc>
                <a:spcPct val="100000"/>
              </a:lnSpc>
              <a:spcBef>
                <a:spcPts val="0"/>
              </a:spcBef>
              <a:spcAft>
                <a:spcPts val="200"/>
              </a:spcAft>
              <a:defRPr sz="1400"/>
            </a:lvl1pPr>
            <a:lvl2pPr>
              <a:lnSpc>
                <a:spcPct val="100000"/>
              </a:lnSpc>
              <a:spcBef>
                <a:spcPts val="0"/>
              </a:spcBef>
              <a:spcAft>
                <a:spcPts val="200"/>
              </a:spcAft>
              <a:defRPr sz="1200"/>
            </a:lvl2pPr>
            <a:lvl3pPr>
              <a:lnSpc>
                <a:spcPct val="100000"/>
              </a:lnSpc>
              <a:spcBef>
                <a:spcPts val="0"/>
              </a:spcBef>
              <a:spcAft>
                <a:spcPts val="200"/>
              </a:spcAft>
              <a:defRPr sz="1200"/>
            </a:lvl3pPr>
            <a:lvl4pPr>
              <a:defRPr sz="1200"/>
            </a:lvl4pPr>
            <a:lvl5pPr>
              <a:defRPr sz="1200"/>
            </a:lvl5pPr>
          </a:lstStyle>
          <a:p>
            <a:pPr lvl="0"/>
            <a:r>
              <a:rPr kumimoji="0" lang="en-US" sz="1400" b="0" i="0" u="none" strike="noStrike" kern="1200" cap="none" spc="0" normalizeH="0" baseline="0" noProof="0">
                <a:ln>
                  <a:noFill/>
                </a:ln>
                <a:solidFill>
                  <a:srgbClr val="000000"/>
                </a:solidFill>
                <a:effectLst/>
                <a:uLnTx/>
                <a:uFillTx/>
                <a:latin typeface="Arial"/>
                <a:ea typeface="+mn-ea"/>
                <a:cs typeface="+mn-cs"/>
              </a:rPr>
              <a:t>[Click to add text]</a:t>
            </a:r>
            <a:endParaRPr lang="en-US"/>
          </a:p>
          <a:p>
            <a:pPr lvl="1"/>
            <a:r>
              <a:rPr lang="en-US"/>
              <a:t>Second level</a:t>
            </a:r>
          </a:p>
          <a:p>
            <a:pPr lvl="2"/>
            <a:r>
              <a:rPr lang="en-US"/>
              <a:t>Third level</a:t>
            </a:r>
          </a:p>
        </p:txBody>
      </p:sp>
      <p:sp>
        <p:nvSpPr>
          <p:cNvPr id="36" name="Picture Placeholder Middle Top">
            <a:extLst>
              <a:ext uri="{FF2B5EF4-FFF2-40B4-BE49-F238E27FC236}">
                <a16:creationId xmlns:a16="http://schemas.microsoft.com/office/drawing/2014/main" id="{DA019EA3-E52A-49F1-93F2-060A66C348AB}"/>
              </a:ext>
            </a:extLst>
          </p:cNvPr>
          <p:cNvSpPr>
            <a:spLocks noGrp="1"/>
          </p:cNvSpPr>
          <p:nvPr>
            <p:ph type="pic" sz="quarter" idx="21" hasCustomPrompt="1"/>
          </p:nvPr>
        </p:nvSpPr>
        <p:spPr>
          <a:xfrm>
            <a:off x="6618578" y="2486303"/>
            <a:ext cx="731520" cy="731520"/>
          </a:xfrm>
          <a:prstGeom prst="rect">
            <a:avLst/>
          </a:prstGeom>
        </p:spPr>
        <p:txBody>
          <a:bodyPr anchor="ctr">
            <a:normAutofit/>
          </a:bodyPr>
          <a:lstStyle>
            <a:lvl1pPr marL="0" indent="0" algn="ctr">
              <a:buNone/>
              <a:defRPr sz="1100"/>
            </a:lvl1pPr>
          </a:lstStyle>
          <a:p>
            <a:r>
              <a:rPr lang="en-US"/>
              <a:t>[Image] or remove and place icon here</a:t>
            </a:r>
          </a:p>
        </p:txBody>
      </p:sp>
      <p:sp>
        <p:nvSpPr>
          <p:cNvPr id="22" name="Subtitle Top">
            <a:extLst>
              <a:ext uri="{FF2B5EF4-FFF2-40B4-BE49-F238E27FC236}">
                <a16:creationId xmlns:a16="http://schemas.microsoft.com/office/drawing/2014/main" id="{F32872C9-2C41-4ABC-9932-EE0BBAFBE2B9}"/>
              </a:ext>
            </a:extLst>
          </p:cNvPr>
          <p:cNvSpPr>
            <a:spLocks noGrp="1"/>
          </p:cNvSpPr>
          <p:nvPr>
            <p:ph type="body" sz="quarter" idx="36" hasCustomPrompt="1"/>
          </p:nvPr>
        </p:nvSpPr>
        <p:spPr>
          <a:xfrm>
            <a:off x="7488891" y="2483726"/>
            <a:ext cx="4136218" cy="267545"/>
          </a:xfrm>
          <a:prstGeom prst="rect">
            <a:avLst/>
          </a:prstGeom>
        </p:spPr>
        <p:txBody>
          <a:bodyPr anchor="t">
            <a:noAutofit/>
          </a:bodyPr>
          <a:lstStyle>
            <a:lvl1pPr marL="0" indent="0">
              <a:buNone/>
              <a:defRPr sz="1600">
                <a:solidFill>
                  <a:schemeClr val="accent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23" name="Text Placeholder 15">
            <a:extLst>
              <a:ext uri="{FF2B5EF4-FFF2-40B4-BE49-F238E27FC236}">
                <a16:creationId xmlns:a16="http://schemas.microsoft.com/office/drawing/2014/main" id="{7D0F84AA-F016-40FD-B57B-922B879A885F}"/>
              </a:ext>
            </a:extLst>
          </p:cNvPr>
          <p:cNvSpPr>
            <a:spLocks noGrp="1"/>
          </p:cNvSpPr>
          <p:nvPr>
            <p:ph type="body" sz="quarter" idx="37" hasCustomPrompt="1"/>
          </p:nvPr>
        </p:nvSpPr>
        <p:spPr>
          <a:xfrm>
            <a:off x="7490161" y="2821981"/>
            <a:ext cx="4134800" cy="640080"/>
          </a:xfrm>
          <a:prstGeom prst="rect">
            <a:avLst/>
          </a:prstGeom>
        </p:spPr>
        <p:txBody>
          <a:bodyPr/>
          <a:lstStyle>
            <a:lvl1pPr>
              <a:lnSpc>
                <a:spcPct val="100000"/>
              </a:lnSpc>
              <a:spcBef>
                <a:spcPts val="0"/>
              </a:spcBef>
              <a:spcAft>
                <a:spcPts val="200"/>
              </a:spcAft>
              <a:defRPr sz="1400"/>
            </a:lvl1pPr>
            <a:lvl2pPr>
              <a:lnSpc>
                <a:spcPct val="100000"/>
              </a:lnSpc>
              <a:spcBef>
                <a:spcPts val="0"/>
              </a:spcBef>
              <a:spcAft>
                <a:spcPts val="200"/>
              </a:spcAft>
              <a:defRPr sz="1200"/>
            </a:lvl2pPr>
            <a:lvl3pPr>
              <a:lnSpc>
                <a:spcPct val="100000"/>
              </a:lnSpc>
              <a:spcBef>
                <a:spcPts val="0"/>
              </a:spcBef>
              <a:spcAft>
                <a:spcPts val="200"/>
              </a:spcAft>
              <a:defRPr sz="1200"/>
            </a:lvl3pPr>
            <a:lvl4pPr>
              <a:defRPr sz="1200"/>
            </a:lvl4pPr>
            <a:lvl5pPr>
              <a:defRPr sz="1200"/>
            </a:lvl5pPr>
          </a:lstStyle>
          <a:p>
            <a:pPr lvl="0"/>
            <a:r>
              <a:rPr kumimoji="0" lang="en-US" sz="1400" b="0" i="0" u="none" strike="noStrike" kern="1200" cap="none" spc="0" normalizeH="0" baseline="0" noProof="0">
                <a:ln>
                  <a:noFill/>
                </a:ln>
                <a:solidFill>
                  <a:srgbClr val="000000"/>
                </a:solidFill>
                <a:effectLst/>
                <a:uLnTx/>
                <a:uFillTx/>
                <a:latin typeface="Arial"/>
                <a:ea typeface="+mn-ea"/>
                <a:cs typeface="+mn-cs"/>
              </a:rPr>
              <a:t>[Click to add text]</a:t>
            </a:r>
            <a:endParaRPr lang="en-US"/>
          </a:p>
          <a:p>
            <a:pPr lvl="1"/>
            <a:r>
              <a:rPr lang="en-US"/>
              <a:t>Second level</a:t>
            </a:r>
          </a:p>
          <a:p>
            <a:pPr lvl="2"/>
            <a:r>
              <a:rPr lang="en-US"/>
              <a:t>Third level</a:t>
            </a:r>
          </a:p>
        </p:txBody>
      </p:sp>
      <p:sp>
        <p:nvSpPr>
          <p:cNvPr id="37" name="Picture Placeholder  Middle Bottom">
            <a:extLst>
              <a:ext uri="{FF2B5EF4-FFF2-40B4-BE49-F238E27FC236}">
                <a16:creationId xmlns:a16="http://schemas.microsoft.com/office/drawing/2014/main" id="{9A48FFB8-D57B-414B-8D41-DADB303CDAA1}"/>
              </a:ext>
            </a:extLst>
          </p:cNvPr>
          <p:cNvSpPr>
            <a:spLocks noGrp="1"/>
          </p:cNvSpPr>
          <p:nvPr>
            <p:ph type="pic" sz="quarter" idx="22" hasCustomPrompt="1"/>
          </p:nvPr>
        </p:nvSpPr>
        <p:spPr>
          <a:xfrm>
            <a:off x="6618578" y="3709346"/>
            <a:ext cx="731520" cy="731520"/>
          </a:xfrm>
          <a:prstGeom prst="rect">
            <a:avLst/>
          </a:prstGeom>
        </p:spPr>
        <p:txBody>
          <a:bodyPr anchor="ctr">
            <a:normAutofit/>
          </a:bodyPr>
          <a:lstStyle>
            <a:lvl1pPr marL="0" indent="0" algn="ctr">
              <a:buNone/>
              <a:defRPr sz="1100"/>
            </a:lvl1pPr>
          </a:lstStyle>
          <a:p>
            <a:r>
              <a:rPr lang="en-US"/>
              <a:t>[Image] or remove and place icon here</a:t>
            </a:r>
          </a:p>
        </p:txBody>
      </p:sp>
      <p:sp>
        <p:nvSpPr>
          <p:cNvPr id="24" name="Subtitle Top">
            <a:extLst>
              <a:ext uri="{FF2B5EF4-FFF2-40B4-BE49-F238E27FC236}">
                <a16:creationId xmlns:a16="http://schemas.microsoft.com/office/drawing/2014/main" id="{F02B674F-D8E9-4242-8C17-0240FB40F65A}"/>
              </a:ext>
            </a:extLst>
          </p:cNvPr>
          <p:cNvSpPr>
            <a:spLocks noGrp="1"/>
          </p:cNvSpPr>
          <p:nvPr>
            <p:ph type="body" sz="quarter" idx="38" hasCustomPrompt="1"/>
          </p:nvPr>
        </p:nvSpPr>
        <p:spPr>
          <a:xfrm>
            <a:off x="7487621" y="3706769"/>
            <a:ext cx="4136218" cy="267545"/>
          </a:xfrm>
          <a:prstGeom prst="rect">
            <a:avLst/>
          </a:prstGeom>
        </p:spPr>
        <p:txBody>
          <a:bodyPr anchor="t">
            <a:noAutofit/>
          </a:bodyPr>
          <a:lstStyle>
            <a:lvl1pPr marL="0" indent="0">
              <a:buNone/>
              <a:defRPr sz="1600">
                <a:solidFill>
                  <a:schemeClr val="accent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25" name="Text Placeholder 15">
            <a:extLst>
              <a:ext uri="{FF2B5EF4-FFF2-40B4-BE49-F238E27FC236}">
                <a16:creationId xmlns:a16="http://schemas.microsoft.com/office/drawing/2014/main" id="{9F2499DA-5101-4E05-8B0E-D14E56480543}"/>
              </a:ext>
            </a:extLst>
          </p:cNvPr>
          <p:cNvSpPr>
            <a:spLocks noGrp="1"/>
          </p:cNvSpPr>
          <p:nvPr>
            <p:ph type="body" sz="quarter" idx="39" hasCustomPrompt="1"/>
          </p:nvPr>
        </p:nvSpPr>
        <p:spPr>
          <a:xfrm>
            <a:off x="7488891" y="4045024"/>
            <a:ext cx="4134800" cy="640080"/>
          </a:xfrm>
          <a:prstGeom prst="rect">
            <a:avLst/>
          </a:prstGeom>
        </p:spPr>
        <p:txBody>
          <a:bodyPr/>
          <a:lstStyle>
            <a:lvl1pPr>
              <a:lnSpc>
                <a:spcPct val="100000"/>
              </a:lnSpc>
              <a:spcBef>
                <a:spcPts val="0"/>
              </a:spcBef>
              <a:spcAft>
                <a:spcPts val="200"/>
              </a:spcAft>
              <a:defRPr sz="1400"/>
            </a:lvl1pPr>
            <a:lvl2pPr>
              <a:lnSpc>
                <a:spcPct val="100000"/>
              </a:lnSpc>
              <a:spcBef>
                <a:spcPts val="0"/>
              </a:spcBef>
              <a:spcAft>
                <a:spcPts val="200"/>
              </a:spcAft>
              <a:defRPr sz="1200"/>
            </a:lvl2pPr>
            <a:lvl3pPr>
              <a:lnSpc>
                <a:spcPct val="100000"/>
              </a:lnSpc>
              <a:spcBef>
                <a:spcPts val="0"/>
              </a:spcBef>
              <a:spcAft>
                <a:spcPts val="200"/>
              </a:spcAft>
              <a:defRPr sz="1200"/>
            </a:lvl3pPr>
            <a:lvl4pPr>
              <a:defRPr sz="1200"/>
            </a:lvl4pPr>
            <a:lvl5pPr>
              <a:defRPr sz="1200"/>
            </a:lvl5pPr>
          </a:lstStyle>
          <a:p>
            <a:pPr lvl="0"/>
            <a:r>
              <a:rPr kumimoji="0" lang="en-US" sz="1400" b="0" i="0" u="none" strike="noStrike" kern="1200" cap="none" spc="0" normalizeH="0" baseline="0" noProof="0">
                <a:ln>
                  <a:noFill/>
                </a:ln>
                <a:solidFill>
                  <a:srgbClr val="000000"/>
                </a:solidFill>
                <a:effectLst/>
                <a:uLnTx/>
                <a:uFillTx/>
                <a:latin typeface="Arial"/>
                <a:ea typeface="+mn-ea"/>
                <a:cs typeface="+mn-cs"/>
              </a:rPr>
              <a:t>[Click to add text]</a:t>
            </a:r>
            <a:endParaRPr lang="en-US"/>
          </a:p>
          <a:p>
            <a:pPr lvl="1"/>
            <a:r>
              <a:rPr lang="en-US"/>
              <a:t>Second level</a:t>
            </a:r>
          </a:p>
          <a:p>
            <a:pPr lvl="2"/>
            <a:r>
              <a:rPr lang="en-US"/>
              <a:t>Third level</a:t>
            </a:r>
          </a:p>
        </p:txBody>
      </p:sp>
      <p:sp>
        <p:nvSpPr>
          <p:cNvPr id="38" name="Picture Placeholder  Bottom">
            <a:extLst>
              <a:ext uri="{FF2B5EF4-FFF2-40B4-BE49-F238E27FC236}">
                <a16:creationId xmlns:a16="http://schemas.microsoft.com/office/drawing/2014/main" id="{F24D806E-A553-4B1F-8117-9C5C176E53F9}"/>
              </a:ext>
            </a:extLst>
          </p:cNvPr>
          <p:cNvSpPr>
            <a:spLocks noGrp="1"/>
          </p:cNvSpPr>
          <p:nvPr>
            <p:ph type="pic" sz="quarter" idx="23" hasCustomPrompt="1"/>
          </p:nvPr>
        </p:nvSpPr>
        <p:spPr>
          <a:xfrm>
            <a:off x="6616401" y="4932390"/>
            <a:ext cx="731520" cy="731520"/>
          </a:xfrm>
          <a:prstGeom prst="rect">
            <a:avLst/>
          </a:prstGeom>
        </p:spPr>
        <p:txBody>
          <a:bodyPr anchor="ctr">
            <a:normAutofit/>
          </a:bodyPr>
          <a:lstStyle>
            <a:lvl1pPr marL="0" indent="0" algn="ctr">
              <a:buNone/>
              <a:defRPr sz="1100"/>
            </a:lvl1pPr>
          </a:lstStyle>
          <a:p>
            <a:r>
              <a:rPr lang="en-US"/>
              <a:t>[Image] or remove and place icon here</a:t>
            </a:r>
          </a:p>
        </p:txBody>
      </p:sp>
      <p:sp>
        <p:nvSpPr>
          <p:cNvPr id="26" name="Subtitle Top">
            <a:extLst>
              <a:ext uri="{FF2B5EF4-FFF2-40B4-BE49-F238E27FC236}">
                <a16:creationId xmlns:a16="http://schemas.microsoft.com/office/drawing/2014/main" id="{A0B75D8F-9A1B-4EDF-ACD4-90B4C7E458D1}"/>
              </a:ext>
            </a:extLst>
          </p:cNvPr>
          <p:cNvSpPr>
            <a:spLocks noGrp="1"/>
          </p:cNvSpPr>
          <p:nvPr>
            <p:ph type="body" sz="quarter" idx="40" hasCustomPrompt="1"/>
          </p:nvPr>
        </p:nvSpPr>
        <p:spPr>
          <a:xfrm>
            <a:off x="7486351" y="4927165"/>
            <a:ext cx="4136218" cy="267545"/>
          </a:xfrm>
          <a:prstGeom prst="rect">
            <a:avLst/>
          </a:prstGeom>
        </p:spPr>
        <p:txBody>
          <a:bodyPr anchor="t">
            <a:noAutofit/>
          </a:bodyPr>
          <a:lstStyle>
            <a:lvl1pPr marL="0" indent="0">
              <a:buNone/>
              <a:defRPr sz="1600">
                <a:solidFill>
                  <a:schemeClr val="accent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27" name="Text Placeholder 15">
            <a:extLst>
              <a:ext uri="{FF2B5EF4-FFF2-40B4-BE49-F238E27FC236}">
                <a16:creationId xmlns:a16="http://schemas.microsoft.com/office/drawing/2014/main" id="{D2763317-8032-4545-AB58-78701E7FE79F}"/>
              </a:ext>
            </a:extLst>
          </p:cNvPr>
          <p:cNvSpPr>
            <a:spLocks noGrp="1"/>
          </p:cNvSpPr>
          <p:nvPr>
            <p:ph type="body" sz="quarter" idx="41" hasCustomPrompt="1"/>
          </p:nvPr>
        </p:nvSpPr>
        <p:spPr>
          <a:xfrm>
            <a:off x="7487621" y="5265420"/>
            <a:ext cx="4134800" cy="640080"/>
          </a:xfrm>
          <a:prstGeom prst="rect">
            <a:avLst/>
          </a:prstGeom>
        </p:spPr>
        <p:txBody>
          <a:bodyPr/>
          <a:lstStyle>
            <a:lvl1pPr>
              <a:lnSpc>
                <a:spcPct val="100000"/>
              </a:lnSpc>
              <a:spcBef>
                <a:spcPts val="0"/>
              </a:spcBef>
              <a:spcAft>
                <a:spcPts val="200"/>
              </a:spcAft>
              <a:defRPr sz="1400"/>
            </a:lvl1pPr>
            <a:lvl2pPr>
              <a:lnSpc>
                <a:spcPct val="100000"/>
              </a:lnSpc>
              <a:spcBef>
                <a:spcPts val="0"/>
              </a:spcBef>
              <a:spcAft>
                <a:spcPts val="200"/>
              </a:spcAft>
              <a:defRPr sz="1200"/>
            </a:lvl2pPr>
            <a:lvl3pPr>
              <a:lnSpc>
                <a:spcPct val="100000"/>
              </a:lnSpc>
              <a:spcBef>
                <a:spcPts val="0"/>
              </a:spcBef>
              <a:spcAft>
                <a:spcPts val="200"/>
              </a:spcAft>
              <a:defRPr sz="1200"/>
            </a:lvl3pPr>
            <a:lvl4pPr>
              <a:defRPr sz="1200"/>
            </a:lvl4pPr>
            <a:lvl5pPr>
              <a:defRPr sz="1200"/>
            </a:lvl5pPr>
          </a:lstStyle>
          <a:p>
            <a:pPr lvl="0"/>
            <a:r>
              <a:rPr kumimoji="0" lang="en-US" sz="1400" b="0" i="0" u="none" strike="noStrike" kern="1200" cap="none" spc="0" normalizeH="0" baseline="0" noProof="0">
                <a:ln>
                  <a:noFill/>
                </a:ln>
                <a:solidFill>
                  <a:srgbClr val="000000"/>
                </a:solidFill>
                <a:effectLst/>
                <a:uLnTx/>
                <a:uFillTx/>
                <a:latin typeface="Arial"/>
                <a:ea typeface="+mn-ea"/>
                <a:cs typeface="+mn-cs"/>
              </a:rPr>
              <a:t>[Click to add text]</a:t>
            </a:r>
            <a:endParaRPr lang="en-US"/>
          </a:p>
          <a:p>
            <a:pPr lvl="1"/>
            <a:r>
              <a:rPr lang="en-US"/>
              <a:t>Second level</a:t>
            </a:r>
          </a:p>
          <a:p>
            <a:pPr lvl="2"/>
            <a:r>
              <a:rPr lang="en-US"/>
              <a:t>Third level</a:t>
            </a:r>
          </a:p>
        </p:txBody>
      </p:sp>
      <p:sp>
        <p:nvSpPr>
          <p:cNvPr id="21" name="Footnote">
            <a:extLst>
              <a:ext uri="{FF2B5EF4-FFF2-40B4-BE49-F238E27FC236}">
                <a16:creationId xmlns:a16="http://schemas.microsoft.com/office/drawing/2014/main" id="{9DBFEEAB-9E37-46AB-9295-1B782C9B76BE}"/>
              </a:ext>
            </a:extLst>
          </p:cNvPr>
          <p:cNvSpPr>
            <a:spLocks noGrp="1"/>
          </p:cNvSpPr>
          <p:nvPr>
            <p:ph type="body" sz="quarter" idx="15" hasCustomPrompt="1"/>
          </p:nvPr>
        </p:nvSpPr>
        <p:spPr>
          <a:xfrm>
            <a:off x="567039" y="5904781"/>
            <a:ext cx="11060912" cy="307631"/>
          </a:xfrm>
          <a:prstGeom prst="rect">
            <a:avLst/>
          </a:prstGeom>
        </p:spPr>
        <p:txBody>
          <a:bodyPr tIns="0" bIns="0" anchor="b"/>
          <a:lstStyle>
            <a:lvl1pPr marL="0" indent="0">
              <a:lnSpc>
                <a:spcPct val="10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700">
                <a:latin typeface="+mn-lt"/>
              </a:defRPr>
            </a:lvl2pPr>
            <a:lvl3pPr marL="341312" indent="0">
              <a:buNone/>
              <a:defRPr/>
            </a:lvl3pPr>
          </a:lstStyle>
          <a:p>
            <a:pPr lvl="0"/>
            <a:r>
              <a:rPr lang="en-US"/>
              <a:t>[Source / Legal disclaimer / Footnote]</a:t>
            </a:r>
          </a:p>
        </p:txBody>
      </p:sp>
    </p:spTree>
    <p:extLst>
      <p:ext uri="{BB962C8B-B14F-4D97-AF65-F5344CB8AC3E}">
        <p14:creationId xmlns:p14="http://schemas.microsoft.com/office/powerpoint/2010/main" val="1666644835"/>
      </p:ext>
    </p:extLst>
  </p:cSld>
  <p:clrMapOvr>
    <a:masterClrMapping/>
  </p:clrMapOvr>
  <p:extLst>
    <p:ext uri="{DCECCB84-F9BA-43D5-87BE-67443E8EF086}">
      <p15:sldGuideLst xmlns:p15="http://schemas.microsoft.com/office/powerpoint/2012/main">
        <p15:guide id="1" orient="horz" pos="792" userDrawn="1">
          <p15:clr>
            <a:srgbClr val="FBAE40"/>
          </p15:clr>
        </p15:guide>
        <p15:guide id="2" orient="horz" pos="372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cons 4 Columns + Content Blac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321DF1D-3C8D-435E-8E9F-6D662BF957BD}"/>
              </a:ext>
              <a:ext uri="{C183D7F6-B498-43B3-948B-1728B52AA6E4}">
                <adec:decorative xmlns:adec="http://schemas.microsoft.com/office/drawing/2017/decorative" val="1"/>
              </a:ext>
            </a:extLst>
          </p:cNvPr>
          <p:cNvSpPr/>
          <p:nvPr userDrawn="1"/>
        </p:nvSpPr>
        <p:spPr bwMode="white">
          <a:xfrm>
            <a:off x="6096000" y="0"/>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3" name="Footer Placeholder 2">
            <a:extLst>
              <a:ext uri="{FF2B5EF4-FFF2-40B4-BE49-F238E27FC236}">
                <a16:creationId xmlns:a16="http://schemas.microsoft.com/office/drawing/2014/main" id="{FCFEF029-AF59-4AC3-9ED3-4E5E4431EF7C}"/>
              </a:ext>
            </a:extLst>
          </p:cNvPr>
          <p:cNvSpPr>
            <a:spLocks noGrp="1"/>
          </p:cNvSpPr>
          <p:nvPr>
            <p:ph type="ftr" sz="quarter" idx="35"/>
          </p:nvPr>
        </p:nvSpPr>
        <p:spPr/>
        <p:txBody>
          <a:bodyPr/>
          <a:lstStyle>
            <a:lvl1pPr>
              <a:defRPr>
                <a:solidFill>
                  <a:schemeClr val="bg1"/>
                </a:solidFill>
              </a:defRPr>
            </a:lvl1pPr>
          </a:lstStyle>
          <a:p>
            <a:r>
              <a:rPr lang="en-US"/>
              <a:t>ExxonMobil - Global NGL long-term market outlook</a:t>
            </a:r>
          </a:p>
        </p:txBody>
      </p:sp>
      <p:sp>
        <p:nvSpPr>
          <p:cNvPr id="5" name="Slide Number Placeholder 4">
            <a:extLst>
              <a:ext uri="{FF2B5EF4-FFF2-40B4-BE49-F238E27FC236}">
                <a16:creationId xmlns:a16="http://schemas.microsoft.com/office/drawing/2014/main" id="{B0862F50-D7AA-4A1E-9B6A-F951D2D7E3E4}"/>
              </a:ext>
            </a:extLst>
          </p:cNvPr>
          <p:cNvSpPr>
            <a:spLocks noGrp="1"/>
          </p:cNvSpPr>
          <p:nvPr>
            <p:ph type="sldNum" sz="quarter" idx="12"/>
          </p:nvPr>
        </p:nvSpPr>
        <p:spPr/>
        <p:txBody>
          <a:bodyPr/>
          <a:lstStyle>
            <a:lvl1pPr>
              <a:defRPr>
                <a:solidFill>
                  <a:schemeClr val="bg1"/>
                </a:solidFill>
              </a:defRPr>
            </a:lvl1pPr>
          </a:lstStyle>
          <a:p>
            <a:fld id="{5CFA18E4-D58E-4B28-B105-28D9665A8EBC}" type="slidenum">
              <a:rPr lang="en-US" smtClean="0"/>
              <a:pPr/>
              <a:t>‹#›</a:t>
            </a:fld>
            <a:endParaRPr lang="en-US"/>
          </a:p>
        </p:txBody>
      </p:sp>
      <p:sp>
        <p:nvSpPr>
          <p:cNvPr id="47" name="Title 6">
            <a:extLst>
              <a:ext uri="{FF2B5EF4-FFF2-40B4-BE49-F238E27FC236}">
                <a16:creationId xmlns:a16="http://schemas.microsoft.com/office/drawing/2014/main" id="{7A52641A-F2AB-4235-AD50-FEB7E58871C8}"/>
              </a:ext>
            </a:extLst>
          </p:cNvPr>
          <p:cNvSpPr>
            <a:spLocks noGrp="1"/>
          </p:cNvSpPr>
          <p:nvPr>
            <p:ph type="title" hasCustomPrompt="1"/>
          </p:nvPr>
        </p:nvSpPr>
        <p:spPr>
          <a:xfrm>
            <a:off x="567040" y="342900"/>
            <a:ext cx="5029200" cy="460551"/>
          </a:xfrm>
        </p:spPr>
        <p:txBody>
          <a:bodyPr/>
          <a:lstStyle/>
          <a:p>
            <a:r>
              <a:rPr lang="en-US"/>
              <a:t>[Headline]</a:t>
            </a:r>
          </a:p>
        </p:txBody>
      </p:sp>
      <p:sp>
        <p:nvSpPr>
          <p:cNvPr id="46" name="Sub-headline">
            <a:extLst>
              <a:ext uri="{FF2B5EF4-FFF2-40B4-BE49-F238E27FC236}">
                <a16:creationId xmlns:a16="http://schemas.microsoft.com/office/drawing/2014/main" id="{5251668F-9361-42F9-893B-958B89A89D74}"/>
              </a:ext>
            </a:extLst>
          </p:cNvPr>
          <p:cNvSpPr>
            <a:spLocks noGrp="1"/>
          </p:cNvSpPr>
          <p:nvPr>
            <p:ph type="body" sz="quarter" idx="13" hasCustomPrompt="1"/>
          </p:nvPr>
        </p:nvSpPr>
        <p:spPr>
          <a:xfrm>
            <a:off x="567038" y="899026"/>
            <a:ext cx="5029200" cy="278706"/>
          </a:xfrm>
          <a:prstGeom prst="rect">
            <a:avLst/>
          </a:prstGeom>
        </p:spPr>
        <p:txBody>
          <a:bodyPr/>
          <a:lstStyle>
            <a:lvl1pPr marL="0" indent="0">
              <a:buNone/>
              <a:defRPr sz="1800" b="0">
                <a:latin typeface="+mn-lt"/>
              </a:defRPr>
            </a:lvl1pPr>
            <a:lvl2pPr marL="169863" indent="0">
              <a:buNone/>
              <a:defRPr/>
            </a:lvl2pPr>
          </a:lstStyle>
          <a:p>
            <a:pPr lvl="0"/>
            <a:r>
              <a:rPr lang="en-US"/>
              <a:t>[Sub-headline]</a:t>
            </a:r>
          </a:p>
        </p:txBody>
      </p:sp>
      <p:sp>
        <p:nvSpPr>
          <p:cNvPr id="22" name="Content Placeholder 3">
            <a:extLst>
              <a:ext uri="{FF2B5EF4-FFF2-40B4-BE49-F238E27FC236}">
                <a16:creationId xmlns:a16="http://schemas.microsoft.com/office/drawing/2014/main" id="{BA006FC7-D663-4A84-9EC7-38CF613B62D7}"/>
              </a:ext>
            </a:extLst>
          </p:cNvPr>
          <p:cNvSpPr>
            <a:spLocks noGrp="1"/>
          </p:cNvSpPr>
          <p:nvPr>
            <p:ph sz="quarter" idx="33" hasCustomPrompt="1"/>
          </p:nvPr>
        </p:nvSpPr>
        <p:spPr>
          <a:xfrm>
            <a:off x="566738" y="1263650"/>
            <a:ext cx="5029200" cy="4343400"/>
          </a:xfrm>
        </p:spPr>
        <p:txBody>
          <a:bodyPr/>
          <a:lstStyle>
            <a:lvl1pPr>
              <a:defRPr/>
            </a:lvl1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23" name="Footnote">
            <a:extLst>
              <a:ext uri="{FF2B5EF4-FFF2-40B4-BE49-F238E27FC236}">
                <a16:creationId xmlns:a16="http://schemas.microsoft.com/office/drawing/2014/main" id="{0D52D127-8311-4C6F-B9EA-30B581C17FF7}"/>
              </a:ext>
            </a:extLst>
          </p:cNvPr>
          <p:cNvSpPr>
            <a:spLocks noGrp="1"/>
          </p:cNvSpPr>
          <p:nvPr>
            <p:ph type="body" sz="quarter" idx="15" hasCustomPrompt="1"/>
          </p:nvPr>
        </p:nvSpPr>
        <p:spPr>
          <a:xfrm>
            <a:off x="567039" y="5905500"/>
            <a:ext cx="5029200" cy="306912"/>
          </a:xfrm>
          <a:prstGeom prst="rect">
            <a:avLst/>
          </a:prstGeom>
        </p:spPr>
        <p:txBody>
          <a:bodyPr tIns="0" bIns="0" anchor="b"/>
          <a:lstStyle>
            <a:lvl1pPr marL="0" indent="0">
              <a:lnSpc>
                <a:spcPct val="10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700">
                <a:latin typeface="+mn-lt"/>
              </a:defRPr>
            </a:lvl2pPr>
            <a:lvl3pPr marL="341312" indent="0">
              <a:buNone/>
              <a:defRPr/>
            </a:lvl3pPr>
          </a:lstStyle>
          <a:p>
            <a:pPr lvl="0"/>
            <a:r>
              <a:rPr lang="en-US"/>
              <a:t>[Source / Legal disclaimer / Footnote]</a:t>
            </a:r>
          </a:p>
        </p:txBody>
      </p:sp>
      <p:sp>
        <p:nvSpPr>
          <p:cNvPr id="40" name="Picture Placeholder Top">
            <a:extLst>
              <a:ext uri="{FF2B5EF4-FFF2-40B4-BE49-F238E27FC236}">
                <a16:creationId xmlns:a16="http://schemas.microsoft.com/office/drawing/2014/main" id="{92FD1037-3FD2-4536-815B-AC3218BE9FD2}"/>
              </a:ext>
            </a:extLst>
          </p:cNvPr>
          <p:cNvSpPr>
            <a:spLocks noGrp="1"/>
          </p:cNvSpPr>
          <p:nvPr>
            <p:ph type="pic" sz="quarter" idx="27" hasCustomPrompt="1"/>
          </p:nvPr>
        </p:nvSpPr>
        <p:spPr>
          <a:xfrm>
            <a:off x="6618578" y="1263260"/>
            <a:ext cx="731520" cy="731520"/>
          </a:xfrm>
          <a:prstGeom prst="rect">
            <a:avLst/>
          </a:prstGeom>
        </p:spPr>
        <p:txBody>
          <a:bodyPr anchor="ctr">
            <a:normAutofit/>
          </a:bodyPr>
          <a:lstStyle>
            <a:lvl1pPr marL="0" indent="0" algn="ctr">
              <a:buNone/>
              <a:defRPr sz="1100"/>
            </a:lvl1pPr>
          </a:lstStyle>
          <a:p>
            <a:r>
              <a:rPr lang="en-US"/>
              <a:t>[Image] or remove and place icon here</a:t>
            </a:r>
          </a:p>
        </p:txBody>
      </p:sp>
      <p:sp>
        <p:nvSpPr>
          <p:cNvPr id="39" name="Subtitle Top">
            <a:extLst>
              <a:ext uri="{FF2B5EF4-FFF2-40B4-BE49-F238E27FC236}">
                <a16:creationId xmlns:a16="http://schemas.microsoft.com/office/drawing/2014/main" id="{97AB4569-D69B-4F8F-A994-52A9BDA887F2}"/>
              </a:ext>
            </a:extLst>
          </p:cNvPr>
          <p:cNvSpPr>
            <a:spLocks noGrp="1"/>
          </p:cNvSpPr>
          <p:nvPr>
            <p:ph type="body" sz="quarter" idx="25" hasCustomPrompt="1"/>
          </p:nvPr>
        </p:nvSpPr>
        <p:spPr>
          <a:xfrm>
            <a:off x="7488891" y="1268670"/>
            <a:ext cx="4136218" cy="267545"/>
          </a:xfrm>
          <a:prstGeom prst="rect">
            <a:avLst/>
          </a:prstGeom>
        </p:spPr>
        <p:txBody>
          <a:bodyPr anchor="t">
            <a:noAutofit/>
          </a:bodyPr>
          <a:lstStyle>
            <a:lvl1pPr marL="0" indent="0">
              <a:buNone/>
              <a:defRPr sz="1600">
                <a:solidFill>
                  <a:schemeClr val="bg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42" name="Text Placeholder 15">
            <a:extLst>
              <a:ext uri="{FF2B5EF4-FFF2-40B4-BE49-F238E27FC236}">
                <a16:creationId xmlns:a16="http://schemas.microsoft.com/office/drawing/2014/main" id="{9551F18A-01B5-45DB-A0D7-2828AD10567D}"/>
              </a:ext>
            </a:extLst>
          </p:cNvPr>
          <p:cNvSpPr>
            <a:spLocks noGrp="1"/>
          </p:cNvSpPr>
          <p:nvPr>
            <p:ph type="body" sz="quarter" idx="29" hasCustomPrompt="1"/>
          </p:nvPr>
        </p:nvSpPr>
        <p:spPr>
          <a:xfrm>
            <a:off x="7490161" y="1600127"/>
            <a:ext cx="4134800" cy="640080"/>
          </a:xfrm>
          <a:prstGeom prst="rect">
            <a:avLst/>
          </a:prstGeom>
        </p:spPr>
        <p:txBody>
          <a:bodyPr/>
          <a:lstStyle>
            <a:lvl1pPr>
              <a:lnSpc>
                <a:spcPct val="100000"/>
              </a:lnSpc>
              <a:spcBef>
                <a:spcPts val="0"/>
              </a:spcBef>
              <a:spcAft>
                <a:spcPts val="200"/>
              </a:spcAft>
              <a:defRPr sz="1400">
                <a:solidFill>
                  <a:schemeClr val="bg1"/>
                </a:solidFill>
              </a:defRPr>
            </a:lvl1pPr>
            <a:lvl2pPr>
              <a:lnSpc>
                <a:spcPct val="100000"/>
              </a:lnSpc>
              <a:spcBef>
                <a:spcPts val="0"/>
              </a:spcBef>
              <a:spcAft>
                <a:spcPts val="200"/>
              </a:spcAft>
              <a:defRPr sz="1200">
                <a:solidFill>
                  <a:schemeClr val="bg1"/>
                </a:solidFill>
              </a:defRPr>
            </a:lvl2pPr>
            <a:lvl3pPr>
              <a:lnSpc>
                <a:spcPct val="100000"/>
              </a:lnSpc>
              <a:spcBef>
                <a:spcPts val="0"/>
              </a:spcBef>
              <a:spcAft>
                <a:spcPts val="200"/>
              </a:spcAft>
              <a:defRPr sz="1200">
                <a:solidFill>
                  <a:schemeClr val="bg1"/>
                </a:solidFill>
              </a:defRPr>
            </a:lvl3pPr>
            <a:lvl4pPr>
              <a:defRPr sz="1200"/>
            </a:lvl4pPr>
            <a:lvl5pPr>
              <a:defRPr sz="1200"/>
            </a:lvl5pPr>
          </a:lstStyle>
          <a:p>
            <a:pPr lvl="0"/>
            <a:r>
              <a:rPr lang="en-US"/>
              <a:t>[Click to add text]</a:t>
            </a:r>
          </a:p>
          <a:p>
            <a:pPr lvl="1"/>
            <a:r>
              <a:rPr lang="en-US"/>
              <a:t>Second level</a:t>
            </a:r>
          </a:p>
          <a:p>
            <a:pPr lvl="2"/>
            <a:r>
              <a:rPr lang="en-US"/>
              <a:t>Third level</a:t>
            </a:r>
          </a:p>
        </p:txBody>
      </p:sp>
      <p:sp>
        <p:nvSpPr>
          <p:cNvPr id="36" name="Picture Placeholder Middle Top">
            <a:extLst>
              <a:ext uri="{FF2B5EF4-FFF2-40B4-BE49-F238E27FC236}">
                <a16:creationId xmlns:a16="http://schemas.microsoft.com/office/drawing/2014/main" id="{DA019EA3-E52A-49F1-93F2-060A66C348AB}"/>
              </a:ext>
            </a:extLst>
          </p:cNvPr>
          <p:cNvSpPr>
            <a:spLocks noGrp="1"/>
          </p:cNvSpPr>
          <p:nvPr>
            <p:ph type="pic" sz="quarter" idx="21" hasCustomPrompt="1"/>
          </p:nvPr>
        </p:nvSpPr>
        <p:spPr>
          <a:xfrm>
            <a:off x="6618578" y="2486303"/>
            <a:ext cx="731520" cy="731520"/>
          </a:xfrm>
          <a:prstGeom prst="rect">
            <a:avLst/>
          </a:prstGeom>
        </p:spPr>
        <p:txBody>
          <a:bodyPr anchor="ctr">
            <a:normAutofit/>
          </a:bodyPr>
          <a:lstStyle>
            <a:lvl1pPr marL="0" indent="0" algn="ctr">
              <a:buNone/>
              <a:defRPr sz="1100"/>
            </a:lvl1pPr>
          </a:lstStyle>
          <a:p>
            <a:r>
              <a:rPr lang="en-US"/>
              <a:t>[Image] or remove and place icon here</a:t>
            </a:r>
          </a:p>
        </p:txBody>
      </p:sp>
      <p:sp>
        <p:nvSpPr>
          <p:cNvPr id="33" name="Subtitle Middle Top">
            <a:extLst>
              <a:ext uri="{FF2B5EF4-FFF2-40B4-BE49-F238E27FC236}">
                <a16:creationId xmlns:a16="http://schemas.microsoft.com/office/drawing/2014/main" id="{0B17B252-9B3F-45FC-90E8-5D155B6782BA}"/>
              </a:ext>
            </a:extLst>
          </p:cNvPr>
          <p:cNvSpPr>
            <a:spLocks noGrp="1"/>
          </p:cNvSpPr>
          <p:nvPr>
            <p:ph type="body" sz="quarter" idx="16" hasCustomPrompt="1"/>
          </p:nvPr>
        </p:nvSpPr>
        <p:spPr>
          <a:xfrm>
            <a:off x="7488891" y="2486303"/>
            <a:ext cx="4136218" cy="267545"/>
          </a:xfrm>
          <a:prstGeom prst="rect">
            <a:avLst/>
          </a:prstGeom>
        </p:spPr>
        <p:txBody>
          <a:bodyPr anchor="t">
            <a:noAutofit/>
          </a:bodyPr>
          <a:lstStyle>
            <a:lvl1pPr marL="0" indent="0">
              <a:buNone/>
              <a:defRPr sz="1600">
                <a:solidFill>
                  <a:schemeClr val="bg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43" name="Text Placeholder 25">
            <a:extLst>
              <a:ext uri="{FF2B5EF4-FFF2-40B4-BE49-F238E27FC236}">
                <a16:creationId xmlns:a16="http://schemas.microsoft.com/office/drawing/2014/main" id="{8A12E103-382A-4153-B839-D4D1429F9D4D}"/>
              </a:ext>
            </a:extLst>
          </p:cNvPr>
          <p:cNvSpPr>
            <a:spLocks noGrp="1"/>
          </p:cNvSpPr>
          <p:nvPr>
            <p:ph type="body" sz="quarter" idx="30" hasCustomPrompt="1"/>
          </p:nvPr>
        </p:nvSpPr>
        <p:spPr>
          <a:xfrm>
            <a:off x="7490161" y="2819326"/>
            <a:ext cx="4134800" cy="640080"/>
          </a:xfrm>
          <a:prstGeom prst="rect">
            <a:avLst/>
          </a:prstGeom>
        </p:spPr>
        <p:txBody>
          <a:bodyPr/>
          <a:lstStyle>
            <a:lvl1pPr marL="169863" indent="-169863">
              <a:lnSpc>
                <a:spcPct val="100000"/>
              </a:lnSpc>
              <a:spcBef>
                <a:spcPts val="0"/>
              </a:spcBef>
              <a:spcAft>
                <a:spcPts val="200"/>
              </a:spcAft>
              <a:defRPr lang="en-US" sz="1400" kern="1200" dirty="0">
                <a:solidFill>
                  <a:schemeClr val="bg1"/>
                </a:solidFill>
                <a:latin typeface="+mn-lt"/>
                <a:ea typeface="+mn-ea"/>
                <a:cs typeface="+mn-cs"/>
              </a:defRPr>
            </a:lvl1pPr>
            <a:lvl2pPr>
              <a:lnSpc>
                <a:spcPct val="100000"/>
              </a:lnSpc>
              <a:spcBef>
                <a:spcPts val="0"/>
              </a:spcBef>
              <a:spcAft>
                <a:spcPts val="200"/>
              </a:spcAft>
              <a:defRPr sz="1200">
                <a:solidFill>
                  <a:schemeClr val="bg1"/>
                </a:solidFill>
              </a:defRPr>
            </a:lvl2pPr>
            <a:lvl3pPr>
              <a:lnSpc>
                <a:spcPct val="100000"/>
              </a:lnSpc>
              <a:spcBef>
                <a:spcPts val="0"/>
              </a:spcBef>
              <a:spcAft>
                <a:spcPts val="200"/>
              </a:spcAft>
              <a:defRPr sz="1200">
                <a:solidFill>
                  <a:schemeClr val="bg1"/>
                </a:solidFill>
              </a:defRPr>
            </a:lvl3pPr>
            <a:lvl4pPr>
              <a:lnSpc>
                <a:spcPct val="100000"/>
              </a:lnSpc>
              <a:spcBef>
                <a:spcPts val="0"/>
              </a:spcBef>
              <a:spcAft>
                <a:spcPts val="200"/>
              </a:spcAft>
              <a:defRPr sz="1200">
                <a:solidFill>
                  <a:schemeClr val="bg1"/>
                </a:solidFill>
              </a:defRPr>
            </a:lvl4pPr>
            <a:lvl5pPr>
              <a:defRPr sz="1200"/>
            </a:lvl5pPr>
          </a:lstStyle>
          <a:p>
            <a:pPr marL="169863" lvl="0" indent="-169863" algn="l" defTabSz="914400" rtl="0" eaLnBrk="1" latinLnBrk="0" hangingPunct="1">
              <a:lnSpc>
                <a:spcPct val="90000"/>
              </a:lnSpc>
              <a:spcBef>
                <a:spcPts val="1000"/>
              </a:spcBef>
              <a:buFont typeface="Arial" panose="020B0604020202020204" pitchFamily="34" charset="0"/>
              <a:buChar char="•"/>
            </a:pPr>
            <a:r>
              <a:rPr lang="en-US"/>
              <a:t>[Click to add text]</a:t>
            </a:r>
          </a:p>
          <a:p>
            <a:pPr lvl="1"/>
            <a:r>
              <a:rPr lang="en-US"/>
              <a:t>Second level</a:t>
            </a:r>
          </a:p>
          <a:p>
            <a:pPr lvl="2"/>
            <a:r>
              <a:rPr lang="en-US"/>
              <a:t>Third level</a:t>
            </a:r>
          </a:p>
          <a:p>
            <a:pPr lvl="3"/>
            <a:endParaRPr lang="en-US"/>
          </a:p>
        </p:txBody>
      </p:sp>
      <p:sp>
        <p:nvSpPr>
          <p:cNvPr id="37" name="Picture Placeholder  Middle Bottom">
            <a:extLst>
              <a:ext uri="{FF2B5EF4-FFF2-40B4-BE49-F238E27FC236}">
                <a16:creationId xmlns:a16="http://schemas.microsoft.com/office/drawing/2014/main" id="{9A48FFB8-D57B-414B-8D41-DADB303CDAA1}"/>
              </a:ext>
            </a:extLst>
          </p:cNvPr>
          <p:cNvSpPr>
            <a:spLocks noGrp="1"/>
          </p:cNvSpPr>
          <p:nvPr>
            <p:ph type="pic" sz="quarter" idx="22" hasCustomPrompt="1"/>
          </p:nvPr>
        </p:nvSpPr>
        <p:spPr>
          <a:xfrm>
            <a:off x="6618578" y="3709346"/>
            <a:ext cx="731520" cy="731520"/>
          </a:xfrm>
          <a:prstGeom prst="rect">
            <a:avLst/>
          </a:prstGeom>
        </p:spPr>
        <p:txBody>
          <a:bodyPr anchor="ctr">
            <a:normAutofit/>
          </a:bodyPr>
          <a:lstStyle>
            <a:lvl1pPr marL="0" indent="0" algn="ctr">
              <a:buNone/>
              <a:defRPr sz="1100"/>
            </a:lvl1pPr>
          </a:lstStyle>
          <a:p>
            <a:r>
              <a:rPr lang="en-US"/>
              <a:t>[Image] or remove and place icon here</a:t>
            </a:r>
          </a:p>
        </p:txBody>
      </p:sp>
      <p:sp>
        <p:nvSpPr>
          <p:cNvPr id="34" name="Subtitle Middle Bottom">
            <a:extLst>
              <a:ext uri="{FF2B5EF4-FFF2-40B4-BE49-F238E27FC236}">
                <a16:creationId xmlns:a16="http://schemas.microsoft.com/office/drawing/2014/main" id="{3889D5BC-1AD8-46EC-A794-4E8C8AF5902C}"/>
              </a:ext>
            </a:extLst>
          </p:cNvPr>
          <p:cNvSpPr>
            <a:spLocks noGrp="1"/>
          </p:cNvSpPr>
          <p:nvPr>
            <p:ph type="body" sz="quarter" idx="17" hasCustomPrompt="1"/>
          </p:nvPr>
        </p:nvSpPr>
        <p:spPr>
          <a:xfrm>
            <a:off x="7488891" y="3709346"/>
            <a:ext cx="4136218" cy="267545"/>
          </a:xfrm>
          <a:prstGeom prst="rect">
            <a:avLst/>
          </a:prstGeom>
        </p:spPr>
        <p:txBody>
          <a:bodyPr anchor="t">
            <a:noAutofit/>
          </a:bodyPr>
          <a:lstStyle>
            <a:lvl1pPr marL="0" indent="0">
              <a:buNone/>
              <a:defRPr sz="1600">
                <a:solidFill>
                  <a:schemeClr val="bg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44" name="Text Placeholder 27">
            <a:extLst>
              <a:ext uri="{FF2B5EF4-FFF2-40B4-BE49-F238E27FC236}">
                <a16:creationId xmlns:a16="http://schemas.microsoft.com/office/drawing/2014/main" id="{725EE04E-AEA3-46A6-A10F-A0084416FDC6}"/>
              </a:ext>
            </a:extLst>
          </p:cNvPr>
          <p:cNvSpPr>
            <a:spLocks noGrp="1"/>
          </p:cNvSpPr>
          <p:nvPr>
            <p:ph type="body" sz="quarter" idx="31" hasCustomPrompt="1"/>
          </p:nvPr>
        </p:nvSpPr>
        <p:spPr>
          <a:xfrm>
            <a:off x="7491749" y="4043634"/>
            <a:ext cx="4133026" cy="640080"/>
          </a:xfrm>
          <a:prstGeom prst="rect">
            <a:avLst/>
          </a:prstGeom>
        </p:spPr>
        <p:txBody>
          <a:bodyPr/>
          <a:lstStyle>
            <a:lvl1pPr marL="169863" indent="-169863">
              <a:lnSpc>
                <a:spcPct val="100000"/>
              </a:lnSpc>
              <a:spcBef>
                <a:spcPts val="0"/>
              </a:spcBef>
              <a:spcAft>
                <a:spcPts val="200"/>
              </a:spcAft>
              <a:defRPr lang="en-US" sz="1400" kern="1200" dirty="0">
                <a:solidFill>
                  <a:schemeClr val="bg1"/>
                </a:solidFill>
                <a:latin typeface="+mn-lt"/>
                <a:ea typeface="+mn-ea"/>
                <a:cs typeface="+mn-cs"/>
              </a:defRPr>
            </a:lvl1pPr>
            <a:lvl2pPr>
              <a:lnSpc>
                <a:spcPct val="100000"/>
              </a:lnSpc>
              <a:spcBef>
                <a:spcPts val="0"/>
              </a:spcBef>
              <a:spcAft>
                <a:spcPts val="200"/>
              </a:spcAft>
              <a:defRPr sz="1200">
                <a:solidFill>
                  <a:schemeClr val="bg1"/>
                </a:solidFill>
              </a:defRPr>
            </a:lvl2pPr>
            <a:lvl3pPr>
              <a:lnSpc>
                <a:spcPct val="100000"/>
              </a:lnSpc>
              <a:spcBef>
                <a:spcPts val="0"/>
              </a:spcBef>
              <a:spcAft>
                <a:spcPts val="200"/>
              </a:spcAft>
              <a:defRPr sz="1200">
                <a:solidFill>
                  <a:schemeClr val="bg1"/>
                </a:solidFill>
              </a:defRPr>
            </a:lvl3pPr>
            <a:lvl4pPr>
              <a:defRPr sz="1200"/>
            </a:lvl4pPr>
            <a:lvl5pPr>
              <a:defRPr sz="1200"/>
            </a:lvl5pPr>
          </a:lstStyle>
          <a:p>
            <a:pPr marL="169863" lvl="0" indent="-169863" algn="l" defTabSz="914400" rtl="0" eaLnBrk="1" latinLnBrk="0" hangingPunct="1">
              <a:lnSpc>
                <a:spcPct val="90000"/>
              </a:lnSpc>
              <a:spcBef>
                <a:spcPts val="1000"/>
              </a:spcBef>
              <a:buFont typeface="Arial" panose="020B0604020202020204" pitchFamily="34" charset="0"/>
              <a:buChar char="•"/>
            </a:pPr>
            <a:r>
              <a:rPr lang="en-US"/>
              <a:t>[Click to add text]</a:t>
            </a:r>
          </a:p>
          <a:p>
            <a:pPr lvl="1"/>
            <a:r>
              <a:rPr lang="en-US"/>
              <a:t>Second level</a:t>
            </a:r>
          </a:p>
          <a:p>
            <a:pPr lvl="2"/>
            <a:r>
              <a:rPr lang="en-US"/>
              <a:t>Third level</a:t>
            </a:r>
          </a:p>
        </p:txBody>
      </p:sp>
      <p:sp>
        <p:nvSpPr>
          <p:cNvPr id="38" name="Picture Placeholder  Bottom">
            <a:extLst>
              <a:ext uri="{FF2B5EF4-FFF2-40B4-BE49-F238E27FC236}">
                <a16:creationId xmlns:a16="http://schemas.microsoft.com/office/drawing/2014/main" id="{F24D806E-A553-4B1F-8117-9C5C176E53F9}"/>
              </a:ext>
            </a:extLst>
          </p:cNvPr>
          <p:cNvSpPr>
            <a:spLocks noGrp="1"/>
          </p:cNvSpPr>
          <p:nvPr>
            <p:ph type="pic" sz="quarter" idx="23" hasCustomPrompt="1"/>
          </p:nvPr>
        </p:nvSpPr>
        <p:spPr>
          <a:xfrm>
            <a:off x="6616401" y="4932390"/>
            <a:ext cx="731520" cy="731520"/>
          </a:xfrm>
          <a:prstGeom prst="rect">
            <a:avLst/>
          </a:prstGeom>
        </p:spPr>
        <p:txBody>
          <a:bodyPr anchor="ctr">
            <a:normAutofit/>
          </a:bodyPr>
          <a:lstStyle>
            <a:lvl1pPr marL="0" indent="0" algn="ctr">
              <a:buNone/>
              <a:defRPr sz="1100"/>
            </a:lvl1pPr>
          </a:lstStyle>
          <a:p>
            <a:r>
              <a:rPr lang="en-US"/>
              <a:t>[Image] or remove and place icon here</a:t>
            </a:r>
          </a:p>
        </p:txBody>
      </p:sp>
      <p:sp>
        <p:nvSpPr>
          <p:cNvPr id="35" name="Subtitle Bottom">
            <a:extLst>
              <a:ext uri="{FF2B5EF4-FFF2-40B4-BE49-F238E27FC236}">
                <a16:creationId xmlns:a16="http://schemas.microsoft.com/office/drawing/2014/main" id="{91520921-926B-46E2-964C-7D28AF6717E1}"/>
              </a:ext>
            </a:extLst>
          </p:cNvPr>
          <p:cNvSpPr>
            <a:spLocks noGrp="1"/>
          </p:cNvSpPr>
          <p:nvPr>
            <p:ph type="body" sz="quarter" idx="19" hasCustomPrompt="1"/>
          </p:nvPr>
        </p:nvSpPr>
        <p:spPr>
          <a:xfrm>
            <a:off x="7491611" y="4932390"/>
            <a:ext cx="4133181" cy="267545"/>
          </a:xfrm>
          <a:prstGeom prst="rect">
            <a:avLst/>
          </a:prstGeom>
        </p:spPr>
        <p:txBody>
          <a:bodyPr anchor="t">
            <a:noAutofit/>
          </a:bodyPr>
          <a:lstStyle>
            <a:lvl1pPr marL="0" indent="0">
              <a:buNone/>
              <a:defRPr sz="1600">
                <a:solidFill>
                  <a:schemeClr val="bg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45" name="Text Placeholder 29">
            <a:extLst>
              <a:ext uri="{FF2B5EF4-FFF2-40B4-BE49-F238E27FC236}">
                <a16:creationId xmlns:a16="http://schemas.microsoft.com/office/drawing/2014/main" id="{546919E3-2B90-44C9-BD96-96FD88323A76}"/>
              </a:ext>
            </a:extLst>
          </p:cNvPr>
          <p:cNvSpPr>
            <a:spLocks noGrp="1"/>
          </p:cNvSpPr>
          <p:nvPr>
            <p:ph type="body" sz="quarter" idx="32" hasCustomPrompt="1"/>
          </p:nvPr>
        </p:nvSpPr>
        <p:spPr>
          <a:xfrm>
            <a:off x="7480636" y="5267597"/>
            <a:ext cx="4133088" cy="640080"/>
          </a:xfrm>
          <a:prstGeom prst="rect">
            <a:avLst/>
          </a:prstGeom>
        </p:spPr>
        <p:txBody>
          <a:bodyPr/>
          <a:lstStyle>
            <a:lvl1pPr marL="169863" indent="-169863">
              <a:lnSpc>
                <a:spcPct val="100000"/>
              </a:lnSpc>
              <a:spcBef>
                <a:spcPts val="0"/>
              </a:spcBef>
              <a:spcAft>
                <a:spcPts val="200"/>
              </a:spcAft>
              <a:defRPr lang="en-US" sz="1400" kern="1200" dirty="0">
                <a:solidFill>
                  <a:schemeClr val="bg1"/>
                </a:solidFill>
                <a:latin typeface="+mn-lt"/>
                <a:ea typeface="+mn-ea"/>
                <a:cs typeface="+mn-cs"/>
              </a:defRPr>
            </a:lvl1pPr>
            <a:lvl2pPr>
              <a:lnSpc>
                <a:spcPct val="100000"/>
              </a:lnSpc>
              <a:spcBef>
                <a:spcPts val="0"/>
              </a:spcBef>
              <a:spcAft>
                <a:spcPts val="200"/>
              </a:spcAft>
              <a:defRPr sz="1200">
                <a:solidFill>
                  <a:schemeClr val="bg1"/>
                </a:solidFill>
              </a:defRPr>
            </a:lvl2pPr>
            <a:lvl3pPr>
              <a:lnSpc>
                <a:spcPct val="100000"/>
              </a:lnSpc>
              <a:spcBef>
                <a:spcPts val="0"/>
              </a:spcBef>
              <a:spcAft>
                <a:spcPts val="200"/>
              </a:spcAft>
              <a:defRPr sz="1200">
                <a:solidFill>
                  <a:schemeClr val="bg1"/>
                </a:solidFill>
              </a:defRPr>
            </a:lvl3pPr>
            <a:lvl4pPr>
              <a:defRPr sz="1200"/>
            </a:lvl4pPr>
            <a:lvl5pPr>
              <a:defRPr sz="1200"/>
            </a:lvl5pPr>
          </a:lstStyle>
          <a:p>
            <a:pPr marL="169863" lvl="0" indent="-169863" algn="l" defTabSz="914400" rtl="0" eaLnBrk="1" latinLnBrk="0" hangingPunct="1">
              <a:lnSpc>
                <a:spcPct val="90000"/>
              </a:lnSpc>
              <a:spcBef>
                <a:spcPts val="1000"/>
              </a:spcBef>
              <a:buFont typeface="Arial" panose="020B0604020202020204" pitchFamily="34" charset="0"/>
              <a:buChar char="•"/>
            </a:pPr>
            <a:r>
              <a:rPr lang="en-US"/>
              <a:t>[Click to add text]</a:t>
            </a:r>
          </a:p>
          <a:p>
            <a:pPr lvl="1"/>
            <a:r>
              <a:rPr lang="en-US"/>
              <a:t>Second level</a:t>
            </a:r>
          </a:p>
          <a:p>
            <a:pPr lvl="2"/>
            <a:r>
              <a:rPr lang="en-US"/>
              <a:t>Third level</a:t>
            </a:r>
          </a:p>
        </p:txBody>
      </p:sp>
      <p:sp>
        <p:nvSpPr>
          <p:cNvPr id="24" name="Rectangle 23">
            <a:extLst>
              <a:ext uri="{FF2B5EF4-FFF2-40B4-BE49-F238E27FC236}">
                <a16:creationId xmlns:a16="http://schemas.microsoft.com/office/drawing/2014/main" id="{CDB49F20-57DC-4680-8B56-AE164DBF60DC}"/>
              </a:ext>
              <a:ext uri="{C183D7F6-B498-43B3-948B-1728B52AA6E4}">
                <adec:decorative xmlns:adec="http://schemas.microsoft.com/office/drawing/2017/decorative" val="1"/>
              </a:ext>
            </a:extLst>
          </p:cNvPr>
          <p:cNvSpPr/>
          <p:nvPr userDrawn="1"/>
        </p:nvSpPr>
        <p:spPr>
          <a:xfrm>
            <a:off x="5272088" y="6575649"/>
            <a:ext cx="6129126" cy="200055"/>
          </a:xfrm>
          <a:prstGeom prst="rect">
            <a:avLst/>
          </a:prstGeom>
        </p:spPr>
        <p:txBody>
          <a:bodyPr wrap="square" anchor="b">
            <a:spAutoFit/>
          </a:bodyPr>
          <a:lstStyle/>
          <a:p>
            <a:pPr algn="r"/>
            <a:r>
              <a:rPr lang="en-US" sz="700">
                <a:solidFill>
                  <a:schemeClr val="bg1"/>
                </a:solidFill>
                <a:latin typeface="+mn-lt"/>
              </a:rPr>
              <a:t>© 2025 S&amp;P Global.</a:t>
            </a:r>
          </a:p>
        </p:txBody>
      </p:sp>
    </p:spTree>
    <p:extLst>
      <p:ext uri="{BB962C8B-B14F-4D97-AF65-F5344CB8AC3E}">
        <p14:creationId xmlns:p14="http://schemas.microsoft.com/office/powerpoint/2010/main" val="3535793581"/>
      </p:ext>
    </p:extLst>
  </p:cSld>
  <p:clrMapOvr>
    <a:masterClrMapping/>
  </p:clrMapOvr>
  <p:extLst>
    <p:ext uri="{DCECCB84-F9BA-43D5-87BE-67443E8EF086}">
      <p15:sldGuideLst xmlns:p15="http://schemas.microsoft.com/office/powerpoint/2012/main">
        <p15:guide id="1" orient="horz" pos="792" userDrawn="1">
          <p15:clr>
            <a:srgbClr val="FBAE40"/>
          </p15:clr>
        </p15:guide>
        <p15:guide id="2" orient="horz" pos="372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cons 4 Columns + Content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321DF1D-3C8D-435E-8E9F-6D662BF957BD}"/>
              </a:ext>
              <a:ext uri="{C183D7F6-B498-43B3-948B-1728B52AA6E4}">
                <adec:decorative xmlns:adec="http://schemas.microsoft.com/office/drawing/2017/decorative" val="1"/>
              </a:ext>
            </a:extLst>
          </p:cNvPr>
          <p:cNvSpPr/>
          <p:nvPr userDrawn="1"/>
        </p:nvSpPr>
        <p:spPr bwMode="white">
          <a:xfrm>
            <a:off x="6096000" y="0"/>
            <a:ext cx="6096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3" name="Footer Placeholder 2">
            <a:extLst>
              <a:ext uri="{FF2B5EF4-FFF2-40B4-BE49-F238E27FC236}">
                <a16:creationId xmlns:a16="http://schemas.microsoft.com/office/drawing/2014/main" id="{FCFEF029-AF59-4AC3-9ED3-4E5E4431EF7C}"/>
              </a:ext>
            </a:extLst>
          </p:cNvPr>
          <p:cNvSpPr>
            <a:spLocks noGrp="1"/>
          </p:cNvSpPr>
          <p:nvPr>
            <p:ph type="ftr" sz="quarter" idx="35"/>
          </p:nvPr>
        </p:nvSpPr>
        <p:spPr/>
        <p:txBody>
          <a:bodyPr/>
          <a:lstStyle>
            <a:lvl1pPr>
              <a:defRPr>
                <a:solidFill>
                  <a:schemeClr val="tx1"/>
                </a:solidFill>
              </a:defRPr>
            </a:lvl1pPr>
          </a:lstStyle>
          <a:p>
            <a:r>
              <a:rPr lang="en-US"/>
              <a:t>ExxonMobil - Global NGL long-term market outlook</a:t>
            </a:r>
          </a:p>
        </p:txBody>
      </p:sp>
      <p:sp>
        <p:nvSpPr>
          <p:cNvPr id="5" name="Slide Number Placeholder 4">
            <a:extLst>
              <a:ext uri="{FF2B5EF4-FFF2-40B4-BE49-F238E27FC236}">
                <a16:creationId xmlns:a16="http://schemas.microsoft.com/office/drawing/2014/main" id="{B0862F50-D7AA-4A1E-9B6A-F951D2D7E3E4}"/>
              </a:ext>
            </a:extLst>
          </p:cNvPr>
          <p:cNvSpPr>
            <a:spLocks noGrp="1"/>
          </p:cNvSpPr>
          <p:nvPr>
            <p:ph type="sldNum" sz="quarter" idx="12"/>
          </p:nvPr>
        </p:nvSpPr>
        <p:spPr/>
        <p:txBody>
          <a:bodyPr/>
          <a:lstStyle>
            <a:lvl1pPr>
              <a:defRPr>
                <a:solidFill>
                  <a:schemeClr val="tx1"/>
                </a:solidFill>
              </a:defRPr>
            </a:lvl1pPr>
          </a:lstStyle>
          <a:p>
            <a:fld id="{5CFA18E4-D58E-4B28-B105-28D9665A8EBC}" type="slidenum">
              <a:rPr lang="en-US" smtClean="0"/>
              <a:pPr/>
              <a:t>‹#›</a:t>
            </a:fld>
            <a:endParaRPr lang="en-US"/>
          </a:p>
        </p:txBody>
      </p:sp>
      <p:sp>
        <p:nvSpPr>
          <p:cNvPr id="47" name="Title 6">
            <a:extLst>
              <a:ext uri="{FF2B5EF4-FFF2-40B4-BE49-F238E27FC236}">
                <a16:creationId xmlns:a16="http://schemas.microsoft.com/office/drawing/2014/main" id="{7A52641A-F2AB-4235-AD50-FEB7E58871C8}"/>
              </a:ext>
            </a:extLst>
          </p:cNvPr>
          <p:cNvSpPr>
            <a:spLocks noGrp="1"/>
          </p:cNvSpPr>
          <p:nvPr>
            <p:ph type="title" hasCustomPrompt="1"/>
          </p:nvPr>
        </p:nvSpPr>
        <p:spPr>
          <a:xfrm>
            <a:off x="567040" y="342900"/>
            <a:ext cx="5029200" cy="460551"/>
          </a:xfrm>
        </p:spPr>
        <p:txBody>
          <a:bodyPr/>
          <a:lstStyle/>
          <a:p>
            <a:r>
              <a:rPr lang="en-US"/>
              <a:t>[Headline]</a:t>
            </a:r>
          </a:p>
        </p:txBody>
      </p:sp>
      <p:sp>
        <p:nvSpPr>
          <p:cNvPr id="46" name="Sub-headline">
            <a:extLst>
              <a:ext uri="{FF2B5EF4-FFF2-40B4-BE49-F238E27FC236}">
                <a16:creationId xmlns:a16="http://schemas.microsoft.com/office/drawing/2014/main" id="{5251668F-9361-42F9-893B-958B89A89D74}"/>
              </a:ext>
            </a:extLst>
          </p:cNvPr>
          <p:cNvSpPr>
            <a:spLocks noGrp="1"/>
          </p:cNvSpPr>
          <p:nvPr>
            <p:ph type="body" sz="quarter" idx="13" hasCustomPrompt="1"/>
          </p:nvPr>
        </p:nvSpPr>
        <p:spPr>
          <a:xfrm>
            <a:off x="567038" y="899026"/>
            <a:ext cx="5029200" cy="278706"/>
          </a:xfrm>
          <a:prstGeom prst="rect">
            <a:avLst/>
          </a:prstGeom>
        </p:spPr>
        <p:txBody>
          <a:bodyPr/>
          <a:lstStyle>
            <a:lvl1pPr marL="0" indent="0">
              <a:buNone/>
              <a:defRPr sz="1800" b="0">
                <a:latin typeface="+mn-lt"/>
              </a:defRPr>
            </a:lvl1pPr>
            <a:lvl2pPr marL="169863" indent="0">
              <a:buNone/>
              <a:defRPr/>
            </a:lvl2pPr>
          </a:lstStyle>
          <a:p>
            <a:pPr lvl="0"/>
            <a:r>
              <a:rPr lang="en-US"/>
              <a:t>[Sub-headline]</a:t>
            </a:r>
          </a:p>
        </p:txBody>
      </p:sp>
      <p:sp>
        <p:nvSpPr>
          <p:cNvPr id="22" name="Content Placeholder 3">
            <a:extLst>
              <a:ext uri="{FF2B5EF4-FFF2-40B4-BE49-F238E27FC236}">
                <a16:creationId xmlns:a16="http://schemas.microsoft.com/office/drawing/2014/main" id="{BA006FC7-D663-4A84-9EC7-38CF613B62D7}"/>
              </a:ext>
            </a:extLst>
          </p:cNvPr>
          <p:cNvSpPr>
            <a:spLocks noGrp="1"/>
          </p:cNvSpPr>
          <p:nvPr>
            <p:ph sz="quarter" idx="33" hasCustomPrompt="1"/>
          </p:nvPr>
        </p:nvSpPr>
        <p:spPr>
          <a:xfrm>
            <a:off x="566738" y="1263650"/>
            <a:ext cx="5029200" cy="4343400"/>
          </a:xfrm>
        </p:spPr>
        <p:txBody>
          <a:bodyPr/>
          <a:lstStyle>
            <a:lvl1pPr>
              <a:defRPr/>
            </a:lvl1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23" name="Footnote">
            <a:extLst>
              <a:ext uri="{FF2B5EF4-FFF2-40B4-BE49-F238E27FC236}">
                <a16:creationId xmlns:a16="http://schemas.microsoft.com/office/drawing/2014/main" id="{0D52D127-8311-4C6F-B9EA-30B581C17FF7}"/>
              </a:ext>
            </a:extLst>
          </p:cNvPr>
          <p:cNvSpPr>
            <a:spLocks noGrp="1"/>
          </p:cNvSpPr>
          <p:nvPr>
            <p:ph type="body" sz="quarter" idx="15" hasCustomPrompt="1"/>
          </p:nvPr>
        </p:nvSpPr>
        <p:spPr>
          <a:xfrm>
            <a:off x="567039" y="5905500"/>
            <a:ext cx="5029200" cy="306912"/>
          </a:xfrm>
          <a:prstGeom prst="rect">
            <a:avLst/>
          </a:prstGeom>
        </p:spPr>
        <p:txBody>
          <a:bodyPr tIns="0" bIns="0" anchor="b"/>
          <a:lstStyle>
            <a:lvl1pPr marL="0" indent="0">
              <a:lnSpc>
                <a:spcPct val="10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700">
                <a:latin typeface="+mn-lt"/>
              </a:defRPr>
            </a:lvl2pPr>
            <a:lvl3pPr marL="341312" indent="0">
              <a:buNone/>
              <a:defRPr/>
            </a:lvl3pPr>
          </a:lstStyle>
          <a:p>
            <a:pPr lvl="0"/>
            <a:r>
              <a:rPr lang="en-US"/>
              <a:t>[Source / Legal disclaimer / Footnote]</a:t>
            </a:r>
          </a:p>
        </p:txBody>
      </p:sp>
      <p:sp>
        <p:nvSpPr>
          <p:cNvPr id="40" name="Picture Placeholder Top">
            <a:extLst>
              <a:ext uri="{FF2B5EF4-FFF2-40B4-BE49-F238E27FC236}">
                <a16:creationId xmlns:a16="http://schemas.microsoft.com/office/drawing/2014/main" id="{92FD1037-3FD2-4536-815B-AC3218BE9FD2}"/>
              </a:ext>
            </a:extLst>
          </p:cNvPr>
          <p:cNvSpPr>
            <a:spLocks noGrp="1"/>
          </p:cNvSpPr>
          <p:nvPr>
            <p:ph type="pic" sz="quarter" idx="27" hasCustomPrompt="1"/>
          </p:nvPr>
        </p:nvSpPr>
        <p:spPr>
          <a:xfrm>
            <a:off x="6618578" y="1263260"/>
            <a:ext cx="731520" cy="731520"/>
          </a:xfrm>
          <a:prstGeom prst="rect">
            <a:avLst/>
          </a:prstGeom>
        </p:spPr>
        <p:txBody>
          <a:bodyPr anchor="ctr">
            <a:normAutofit/>
          </a:bodyPr>
          <a:lstStyle>
            <a:lvl1pPr marL="0" indent="0" algn="ctr">
              <a:buNone/>
              <a:defRPr sz="1100"/>
            </a:lvl1pPr>
          </a:lstStyle>
          <a:p>
            <a:r>
              <a:rPr lang="en-US"/>
              <a:t>[Image] or remove and place icon here</a:t>
            </a:r>
          </a:p>
        </p:txBody>
      </p:sp>
      <p:sp>
        <p:nvSpPr>
          <p:cNvPr id="39" name="Subtitle Top">
            <a:extLst>
              <a:ext uri="{FF2B5EF4-FFF2-40B4-BE49-F238E27FC236}">
                <a16:creationId xmlns:a16="http://schemas.microsoft.com/office/drawing/2014/main" id="{97AB4569-D69B-4F8F-A994-52A9BDA887F2}"/>
              </a:ext>
            </a:extLst>
          </p:cNvPr>
          <p:cNvSpPr>
            <a:spLocks noGrp="1"/>
          </p:cNvSpPr>
          <p:nvPr>
            <p:ph type="body" sz="quarter" idx="25" hasCustomPrompt="1"/>
          </p:nvPr>
        </p:nvSpPr>
        <p:spPr>
          <a:xfrm>
            <a:off x="7488891" y="1268670"/>
            <a:ext cx="4136218" cy="267545"/>
          </a:xfrm>
          <a:prstGeom prst="rect">
            <a:avLst/>
          </a:prstGeom>
        </p:spPr>
        <p:txBody>
          <a:bodyPr anchor="t">
            <a:noAutofit/>
          </a:bodyPr>
          <a:lstStyle>
            <a:lvl1pPr marL="0" indent="0">
              <a:buNone/>
              <a:defRPr sz="1600">
                <a:solidFill>
                  <a:schemeClr val="tx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42" name="Text Placeholder 15">
            <a:extLst>
              <a:ext uri="{FF2B5EF4-FFF2-40B4-BE49-F238E27FC236}">
                <a16:creationId xmlns:a16="http://schemas.microsoft.com/office/drawing/2014/main" id="{9551F18A-01B5-45DB-A0D7-2828AD10567D}"/>
              </a:ext>
            </a:extLst>
          </p:cNvPr>
          <p:cNvSpPr>
            <a:spLocks noGrp="1"/>
          </p:cNvSpPr>
          <p:nvPr>
            <p:ph type="body" sz="quarter" idx="29" hasCustomPrompt="1"/>
          </p:nvPr>
        </p:nvSpPr>
        <p:spPr>
          <a:xfrm>
            <a:off x="7490161" y="1600127"/>
            <a:ext cx="4134800" cy="640080"/>
          </a:xfrm>
          <a:prstGeom prst="rect">
            <a:avLst/>
          </a:prstGeom>
        </p:spPr>
        <p:txBody>
          <a:bodyPr/>
          <a:lstStyle>
            <a:lvl1pPr>
              <a:lnSpc>
                <a:spcPct val="100000"/>
              </a:lnSpc>
              <a:spcBef>
                <a:spcPts val="0"/>
              </a:spcBef>
              <a:spcAft>
                <a:spcPts val="200"/>
              </a:spcAft>
              <a:defRPr sz="1400">
                <a:solidFill>
                  <a:schemeClr val="tx1"/>
                </a:solidFill>
              </a:defRPr>
            </a:lvl1pPr>
            <a:lvl2pPr>
              <a:lnSpc>
                <a:spcPct val="100000"/>
              </a:lnSpc>
              <a:spcBef>
                <a:spcPts val="0"/>
              </a:spcBef>
              <a:spcAft>
                <a:spcPts val="200"/>
              </a:spcAft>
              <a:defRPr sz="1200">
                <a:solidFill>
                  <a:schemeClr val="tx1"/>
                </a:solidFill>
              </a:defRPr>
            </a:lvl2pPr>
            <a:lvl3pPr>
              <a:lnSpc>
                <a:spcPct val="100000"/>
              </a:lnSpc>
              <a:spcBef>
                <a:spcPts val="0"/>
              </a:spcBef>
              <a:spcAft>
                <a:spcPts val="200"/>
              </a:spcAft>
              <a:defRPr sz="1200">
                <a:solidFill>
                  <a:schemeClr val="tx1"/>
                </a:solidFill>
              </a:defRPr>
            </a:lvl3pPr>
            <a:lvl4pPr>
              <a:defRPr sz="1200"/>
            </a:lvl4pPr>
            <a:lvl5pPr>
              <a:defRPr sz="1200"/>
            </a:lvl5pPr>
          </a:lstStyle>
          <a:p>
            <a:pPr lvl="0"/>
            <a:r>
              <a:rPr lang="en-US"/>
              <a:t>[Click to add text]</a:t>
            </a:r>
          </a:p>
          <a:p>
            <a:pPr lvl="1"/>
            <a:r>
              <a:rPr lang="en-US"/>
              <a:t>Second level</a:t>
            </a:r>
          </a:p>
          <a:p>
            <a:pPr lvl="2"/>
            <a:r>
              <a:rPr lang="en-US"/>
              <a:t>Third level</a:t>
            </a:r>
          </a:p>
        </p:txBody>
      </p:sp>
      <p:sp>
        <p:nvSpPr>
          <p:cNvPr id="36" name="Picture Placeholder Middle Top">
            <a:extLst>
              <a:ext uri="{FF2B5EF4-FFF2-40B4-BE49-F238E27FC236}">
                <a16:creationId xmlns:a16="http://schemas.microsoft.com/office/drawing/2014/main" id="{DA019EA3-E52A-49F1-93F2-060A66C348AB}"/>
              </a:ext>
            </a:extLst>
          </p:cNvPr>
          <p:cNvSpPr>
            <a:spLocks noGrp="1"/>
          </p:cNvSpPr>
          <p:nvPr>
            <p:ph type="pic" sz="quarter" idx="21" hasCustomPrompt="1"/>
          </p:nvPr>
        </p:nvSpPr>
        <p:spPr>
          <a:xfrm>
            <a:off x="6618578" y="2486303"/>
            <a:ext cx="731520" cy="731520"/>
          </a:xfrm>
          <a:prstGeom prst="rect">
            <a:avLst/>
          </a:prstGeom>
        </p:spPr>
        <p:txBody>
          <a:bodyPr anchor="ctr">
            <a:normAutofit/>
          </a:bodyPr>
          <a:lstStyle>
            <a:lvl1pPr marL="0" indent="0" algn="ctr">
              <a:buNone/>
              <a:defRPr sz="1100"/>
            </a:lvl1pPr>
          </a:lstStyle>
          <a:p>
            <a:r>
              <a:rPr lang="en-US"/>
              <a:t>[Image] or remove and place icon here</a:t>
            </a:r>
          </a:p>
        </p:txBody>
      </p:sp>
      <p:sp>
        <p:nvSpPr>
          <p:cNvPr id="33" name="Subtitle Middle Top">
            <a:extLst>
              <a:ext uri="{FF2B5EF4-FFF2-40B4-BE49-F238E27FC236}">
                <a16:creationId xmlns:a16="http://schemas.microsoft.com/office/drawing/2014/main" id="{0B17B252-9B3F-45FC-90E8-5D155B6782BA}"/>
              </a:ext>
            </a:extLst>
          </p:cNvPr>
          <p:cNvSpPr>
            <a:spLocks noGrp="1"/>
          </p:cNvSpPr>
          <p:nvPr>
            <p:ph type="body" sz="quarter" idx="16" hasCustomPrompt="1"/>
          </p:nvPr>
        </p:nvSpPr>
        <p:spPr>
          <a:xfrm>
            <a:off x="7488891" y="2486303"/>
            <a:ext cx="4136218" cy="267545"/>
          </a:xfrm>
          <a:prstGeom prst="rect">
            <a:avLst/>
          </a:prstGeom>
        </p:spPr>
        <p:txBody>
          <a:bodyPr anchor="t">
            <a:noAutofit/>
          </a:bodyPr>
          <a:lstStyle>
            <a:lvl1pPr marL="0" indent="0">
              <a:buNone/>
              <a:defRPr sz="1600">
                <a:solidFill>
                  <a:schemeClr val="tx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43" name="Text Placeholder 25">
            <a:extLst>
              <a:ext uri="{FF2B5EF4-FFF2-40B4-BE49-F238E27FC236}">
                <a16:creationId xmlns:a16="http://schemas.microsoft.com/office/drawing/2014/main" id="{8A12E103-382A-4153-B839-D4D1429F9D4D}"/>
              </a:ext>
            </a:extLst>
          </p:cNvPr>
          <p:cNvSpPr>
            <a:spLocks noGrp="1"/>
          </p:cNvSpPr>
          <p:nvPr>
            <p:ph type="body" sz="quarter" idx="30" hasCustomPrompt="1"/>
          </p:nvPr>
        </p:nvSpPr>
        <p:spPr>
          <a:xfrm>
            <a:off x="7490161" y="2819326"/>
            <a:ext cx="4134800" cy="640080"/>
          </a:xfrm>
          <a:prstGeom prst="rect">
            <a:avLst/>
          </a:prstGeom>
        </p:spPr>
        <p:txBody>
          <a:bodyPr/>
          <a:lstStyle>
            <a:lvl1pPr marL="169863" indent="-169863">
              <a:lnSpc>
                <a:spcPct val="100000"/>
              </a:lnSpc>
              <a:spcBef>
                <a:spcPts val="0"/>
              </a:spcBef>
              <a:spcAft>
                <a:spcPts val="200"/>
              </a:spcAft>
              <a:defRPr lang="en-US" sz="1400" kern="1200" dirty="0">
                <a:solidFill>
                  <a:schemeClr val="tx1"/>
                </a:solidFill>
                <a:latin typeface="+mn-lt"/>
                <a:ea typeface="+mn-ea"/>
                <a:cs typeface="+mn-cs"/>
              </a:defRPr>
            </a:lvl1pPr>
            <a:lvl2pPr>
              <a:lnSpc>
                <a:spcPct val="100000"/>
              </a:lnSpc>
              <a:spcBef>
                <a:spcPts val="0"/>
              </a:spcBef>
              <a:spcAft>
                <a:spcPts val="200"/>
              </a:spcAft>
              <a:defRPr sz="1200">
                <a:solidFill>
                  <a:schemeClr val="tx1"/>
                </a:solidFill>
              </a:defRPr>
            </a:lvl2pPr>
            <a:lvl3pPr>
              <a:lnSpc>
                <a:spcPct val="100000"/>
              </a:lnSpc>
              <a:spcBef>
                <a:spcPts val="0"/>
              </a:spcBef>
              <a:spcAft>
                <a:spcPts val="200"/>
              </a:spcAft>
              <a:defRPr sz="1200">
                <a:solidFill>
                  <a:schemeClr val="tx1"/>
                </a:solidFill>
              </a:defRPr>
            </a:lvl3pPr>
            <a:lvl4pPr>
              <a:lnSpc>
                <a:spcPct val="100000"/>
              </a:lnSpc>
              <a:spcBef>
                <a:spcPts val="0"/>
              </a:spcBef>
              <a:spcAft>
                <a:spcPts val="200"/>
              </a:spcAft>
              <a:defRPr sz="1200">
                <a:solidFill>
                  <a:schemeClr val="tx1"/>
                </a:solidFill>
              </a:defRPr>
            </a:lvl4pPr>
            <a:lvl5pPr>
              <a:defRPr sz="1200"/>
            </a:lvl5pPr>
          </a:lstStyle>
          <a:p>
            <a:pPr marL="169863" lvl="0" indent="-169863" algn="l" defTabSz="914400" rtl="0" eaLnBrk="1" latinLnBrk="0" hangingPunct="1">
              <a:lnSpc>
                <a:spcPct val="90000"/>
              </a:lnSpc>
              <a:spcBef>
                <a:spcPts val="1000"/>
              </a:spcBef>
              <a:buFont typeface="Arial" panose="020B0604020202020204" pitchFamily="34" charset="0"/>
              <a:buChar char="•"/>
            </a:pPr>
            <a:r>
              <a:rPr lang="en-US"/>
              <a:t>[Click to add text]</a:t>
            </a:r>
          </a:p>
          <a:p>
            <a:pPr lvl="1"/>
            <a:r>
              <a:rPr lang="en-US"/>
              <a:t>Second level</a:t>
            </a:r>
          </a:p>
          <a:p>
            <a:pPr lvl="2"/>
            <a:r>
              <a:rPr lang="en-US"/>
              <a:t>Third level</a:t>
            </a:r>
          </a:p>
          <a:p>
            <a:pPr lvl="3"/>
            <a:endParaRPr lang="en-US"/>
          </a:p>
        </p:txBody>
      </p:sp>
      <p:sp>
        <p:nvSpPr>
          <p:cNvPr id="37" name="Picture Placeholder  Middle Bottom">
            <a:extLst>
              <a:ext uri="{FF2B5EF4-FFF2-40B4-BE49-F238E27FC236}">
                <a16:creationId xmlns:a16="http://schemas.microsoft.com/office/drawing/2014/main" id="{9A48FFB8-D57B-414B-8D41-DADB303CDAA1}"/>
              </a:ext>
            </a:extLst>
          </p:cNvPr>
          <p:cNvSpPr>
            <a:spLocks noGrp="1"/>
          </p:cNvSpPr>
          <p:nvPr>
            <p:ph type="pic" sz="quarter" idx="22" hasCustomPrompt="1"/>
          </p:nvPr>
        </p:nvSpPr>
        <p:spPr>
          <a:xfrm>
            <a:off x="6618578" y="3709346"/>
            <a:ext cx="731520" cy="731520"/>
          </a:xfrm>
          <a:prstGeom prst="rect">
            <a:avLst/>
          </a:prstGeom>
        </p:spPr>
        <p:txBody>
          <a:bodyPr anchor="ctr">
            <a:normAutofit/>
          </a:bodyPr>
          <a:lstStyle>
            <a:lvl1pPr marL="0" indent="0" algn="ctr">
              <a:buNone/>
              <a:defRPr sz="1100"/>
            </a:lvl1pPr>
          </a:lstStyle>
          <a:p>
            <a:r>
              <a:rPr lang="en-US"/>
              <a:t>[Image] or remove and place icon here</a:t>
            </a:r>
          </a:p>
        </p:txBody>
      </p:sp>
      <p:sp>
        <p:nvSpPr>
          <p:cNvPr id="34" name="Subtitle Middle Bottom">
            <a:extLst>
              <a:ext uri="{FF2B5EF4-FFF2-40B4-BE49-F238E27FC236}">
                <a16:creationId xmlns:a16="http://schemas.microsoft.com/office/drawing/2014/main" id="{3889D5BC-1AD8-46EC-A794-4E8C8AF5902C}"/>
              </a:ext>
            </a:extLst>
          </p:cNvPr>
          <p:cNvSpPr>
            <a:spLocks noGrp="1"/>
          </p:cNvSpPr>
          <p:nvPr>
            <p:ph type="body" sz="quarter" idx="17" hasCustomPrompt="1"/>
          </p:nvPr>
        </p:nvSpPr>
        <p:spPr>
          <a:xfrm>
            <a:off x="7488891" y="3709346"/>
            <a:ext cx="4136218" cy="267545"/>
          </a:xfrm>
          <a:prstGeom prst="rect">
            <a:avLst/>
          </a:prstGeom>
        </p:spPr>
        <p:txBody>
          <a:bodyPr anchor="t">
            <a:noAutofit/>
          </a:bodyPr>
          <a:lstStyle>
            <a:lvl1pPr marL="0" indent="0">
              <a:buNone/>
              <a:defRPr sz="1600">
                <a:solidFill>
                  <a:schemeClr val="tx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44" name="Text Placeholder 27">
            <a:extLst>
              <a:ext uri="{FF2B5EF4-FFF2-40B4-BE49-F238E27FC236}">
                <a16:creationId xmlns:a16="http://schemas.microsoft.com/office/drawing/2014/main" id="{725EE04E-AEA3-46A6-A10F-A0084416FDC6}"/>
              </a:ext>
            </a:extLst>
          </p:cNvPr>
          <p:cNvSpPr>
            <a:spLocks noGrp="1"/>
          </p:cNvSpPr>
          <p:nvPr>
            <p:ph type="body" sz="quarter" idx="31" hasCustomPrompt="1"/>
          </p:nvPr>
        </p:nvSpPr>
        <p:spPr>
          <a:xfrm>
            <a:off x="7491749" y="4043634"/>
            <a:ext cx="4133026" cy="640080"/>
          </a:xfrm>
          <a:prstGeom prst="rect">
            <a:avLst/>
          </a:prstGeom>
        </p:spPr>
        <p:txBody>
          <a:bodyPr/>
          <a:lstStyle>
            <a:lvl1pPr marL="169863" indent="-169863">
              <a:lnSpc>
                <a:spcPct val="100000"/>
              </a:lnSpc>
              <a:spcBef>
                <a:spcPts val="0"/>
              </a:spcBef>
              <a:spcAft>
                <a:spcPts val="200"/>
              </a:spcAft>
              <a:defRPr lang="en-US" sz="1400" kern="1200" dirty="0">
                <a:solidFill>
                  <a:schemeClr val="tx1"/>
                </a:solidFill>
                <a:latin typeface="+mn-lt"/>
                <a:ea typeface="+mn-ea"/>
                <a:cs typeface="+mn-cs"/>
              </a:defRPr>
            </a:lvl1pPr>
            <a:lvl2pPr>
              <a:lnSpc>
                <a:spcPct val="100000"/>
              </a:lnSpc>
              <a:spcBef>
                <a:spcPts val="0"/>
              </a:spcBef>
              <a:spcAft>
                <a:spcPts val="200"/>
              </a:spcAft>
              <a:defRPr sz="1200">
                <a:solidFill>
                  <a:schemeClr val="tx1"/>
                </a:solidFill>
              </a:defRPr>
            </a:lvl2pPr>
            <a:lvl3pPr>
              <a:lnSpc>
                <a:spcPct val="100000"/>
              </a:lnSpc>
              <a:spcBef>
                <a:spcPts val="0"/>
              </a:spcBef>
              <a:spcAft>
                <a:spcPts val="200"/>
              </a:spcAft>
              <a:defRPr sz="1200">
                <a:solidFill>
                  <a:schemeClr val="tx1"/>
                </a:solidFill>
              </a:defRPr>
            </a:lvl3pPr>
            <a:lvl4pPr>
              <a:defRPr sz="1200"/>
            </a:lvl4pPr>
            <a:lvl5pPr>
              <a:defRPr sz="1200"/>
            </a:lvl5pPr>
          </a:lstStyle>
          <a:p>
            <a:pPr marL="169863" lvl="0" indent="-169863" algn="l" defTabSz="914400" rtl="0" eaLnBrk="1" latinLnBrk="0" hangingPunct="1">
              <a:lnSpc>
                <a:spcPct val="90000"/>
              </a:lnSpc>
              <a:spcBef>
                <a:spcPts val="1000"/>
              </a:spcBef>
              <a:buFont typeface="Arial" panose="020B0604020202020204" pitchFamily="34" charset="0"/>
              <a:buChar char="•"/>
            </a:pPr>
            <a:r>
              <a:rPr lang="en-US"/>
              <a:t>[Click to add text]</a:t>
            </a:r>
          </a:p>
          <a:p>
            <a:pPr lvl="1"/>
            <a:r>
              <a:rPr lang="en-US"/>
              <a:t>Second level</a:t>
            </a:r>
          </a:p>
          <a:p>
            <a:pPr lvl="2"/>
            <a:r>
              <a:rPr lang="en-US"/>
              <a:t>Third level</a:t>
            </a:r>
          </a:p>
        </p:txBody>
      </p:sp>
      <p:sp>
        <p:nvSpPr>
          <p:cNvPr id="38" name="Picture Placeholder  Bottom">
            <a:extLst>
              <a:ext uri="{FF2B5EF4-FFF2-40B4-BE49-F238E27FC236}">
                <a16:creationId xmlns:a16="http://schemas.microsoft.com/office/drawing/2014/main" id="{F24D806E-A553-4B1F-8117-9C5C176E53F9}"/>
              </a:ext>
            </a:extLst>
          </p:cNvPr>
          <p:cNvSpPr>
            <a:spLocks noGrp="1"/>
          </p:cNvSpPr>
          <p:nvPr>
            <p:ph type="pic" sz="quarter" idx="23" hasCustomPrompt="1"/>
          </p:nvPr>
        </p:nvSpPr>
        <p:spPr>
          <a:xfrm>
            <a:off x="6616401" y="4932390"/>
            <a:ext cx="731520" cy="731520"/>
          </a:xfrm>
          <a:prstGeom prst="rect">
            <a:avLst/>
          </a:prstGeom>
        </p:spPr>
        <p:txBody>
          <a:bodyPr anchor="ctr">
            <a:normAutofit/>
          </a:bodyPr>
          <a:lstStyle>
            <a:lvl1pPr marL="0" indent="0" algn="ctr">
              <a:buNone/>
              <a:defRPr sz="1100"/>
            </a:lvl1pPr>
          </a:lstStyle>
          <a:p>
            <a:r>
              <a:rPr lang="en-US"/>
              <a:t>[Image] or remove and place icon here</a:t>
            </a:r>
          </a:p>
        </p:txBody>
      </p:sp>
      <p:sp>
        <p:nvSpPr>
          <p:cNvPr id="35" name="Subtitle Bottom">
            <a:extLst>
              <a:ext uri="{FF2B5EF4-FFF2-40B4-BE49-F238E27FC236}">
                <a16:creationId xmlns:a16="http://schemas.microsoft.com/office/drawing/2014/main" id="{91520921-926B-46E2-964C-7D28AF6717E1}"/>
              </a:ext>
            </a:extLst>
          </p:cNvPr>
          <p:cNvSpPr>
            <a:spLocks noGrp="1"/>
          </p:cNvSpPr>
          <p:nvPr>
            <p:ph type="body" sz="quarter" idx="19" hasCustomPrompt="1"/>
          </p:nvPr>
        </p:nvSpPr>
        <p:spPr>
          <a:xfrm>
            <a:off x="7491611" y="4932390"/>
            <a:ext cx="4133181" cy="267545"/>
          </a:xfrm>
          <a:prstGeom prst="rect">
            <a:avLst/>
          </a:prstGeom>
        </p:spPr>
        <p:txBody>
          <a:bodyPr anchor="t">
            <a:noAutofit/>
          </a:bodyPr>
          <a:lstStyle>
            <a:lvl1pPr marL="0" indent="0">
              <a:buNone/>
              <a:defRPr sz="1600">
                <a:solidFill>
                  <a:schemeClr val="tx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45" name="Text Placeholder 29">
            <a:extLst>
              <a:ext uri="{FF2B5EF4-FFF2-40B4-BE49-F238E27FC236}">
                <a16:creationId xmlns:a16="http://schemas.microsoft.com/office/drawing/2014/main" id="{546919E3-2B90-44C9-BD96-96FD88323A76}"/>
              </a:ext>
            </a:extLst>
          </p:cNvPr>
          <p:cNvSpPr>
            <a:spLocks noGrp="1"/>
          </p:cNvSpPr>
          <p:nvPr>
            <p:ph type="body" sz="quarter" idx="32" hasCustomPrompt="1"/>
          </p:nvPr>
        </p:nvSpPr>
        <p:spPr>
          <a:xfrm>
            <a:off x="7480636" y="5267597"/>
            <a:ext cx="4133088" cy="640080"/>
          </a:xfrm>
          <a:prstGeom prst="rect">
            <a:avLst/>
          </a:prstGeom>
        </p:spPr>
        <p:txBody>
          <a:bodyPr/>
          <a:lstStyle>
            <a:lvl1pPr marL="169863" indent="-169863">
              <a:lnSpc>
                <a:spcPct val="100000"/>
              </a:lnSpc>
              <a:spcBef>
                <a:spcPts val="0"/>
              </a:spcBef>
              <a:spcAft>
                <a:spcPts val="200"/>
              </a:spcAft>
              <a:defRPr lang="en-US" sz="1400" kern="1200" dirty="0">
                <a:solidFill>
                  <a:schemeClr val="tx1"/>
                </a:solidFill>
                <a:latin typeface="+mn-lt"/>
                <a:ea typeface="+mn-ea"/>
                <a:cs typeface="+mn-cs"/>
              </a:defRPr>
            </a:lvl1pPr>
            <a:lvl2pPr>
              <a:lnSpc>
                <a:spcPct val="100000"/>
              </a:lnSpc>
              <a:spcBef>
                <a:spcPts val="0"/>
              </a:spcBef>
              <a:spcAft>
                <a:spcPts val="200"/>
              </a:spcAft>
              <a:defRPr sz="1200">
                <a:solidFill>
                  <a:schemeClr val="tx1"/>
                </a:solidFill>
              </a:defRPr>
            </a:lvl2pPr>
            <a:lvl3pPr>
              <a:lnSpc>
                <a:spcPct val="100000"/>
              </a:lnSpc>
              <a:spcBef>
                <a:spcPts val="0"/>
              </a:spcBef>
              <a:spcAft>
                <a:spcPts val="200"/>
              </a:spcAft>
              <a:defRPr sz="1200">
                <a:solidFill>
                  <a:schemeClr val="tx1"/>
                </a:solidFill>
              </a:defRPr>
            </a:lvl3pPr>
            <a:lvl4pPr>
              <a:defRPr sz="1200"/>
            </a:lvl4pPr>
            <a:lvl5pPr>
              <a:defRPr sz="1200"/>
            </a:lvl5pPr>
          </a:lstStyle>
          <a:p>
            <a:pPr marL="169863" lvl="0" indent="-169863" algn="l" defTabSz="914400" rtl="0" eaLnBrk="1" latinLnBrk="0" hangingPunct="1">
              <a:lnSpc>
                <a:spcPct val="90000"/>
              </a:lnSpc>
              <a:spcBef>
                <a:spcPts val="1000"/>
              </a:spcBef>
              <a:buFont typeface="Arial" panose="020B0604020202020204" pitchFamily="34" charset="0"/>
              <a:buChar char="•"/>
            </a:pPr>
            <a:r>
              <a:rPr lang="en-US"/>
              <a:t>[Click to add text]</a:t>
            </a:r>
          </a:p>
          <a:p>
            <a:pPr lvl="1"/>
            <a:r>
              <a:rPr lang="en-US"/>
              <a:t>Second level</a:t>
            </a:r>
          </a:p>
          <a:p>
            <a:pPr lvl="2"/>
            <a:r>
              <a:rPr lang="en-US"/>
              <a:t>Third level</a:t>
            </a:r>
          </a:p>
        </p:txBody>
      </p:sp>
      <p:sp>
        <p:nvSpPr>
          <p:cNvPr id="24" name="Rectangle 23">
            <a:extLst>
              <a:ext uri="{FF2B5EF4-FFF2-40B4-BE49-F238E27FC236}">
                <a16:creationId xmlns:a16="http://schemas.microsoft.com/office/drawing/2014/main" id="{CDB49F20-57DC-4680-8B56-AE164DBF60DC}"/>
              </a:ext>
              <a:ext uri="{C183D7F6-B498-43B3-948B-1728B52AA6E4}">
                <adec:decorative xmlns:adec="http://schemas.microsoft.com/office/drawing/2017/decorative" val="1"/>
              </a:ext>
            </a:extLst>
          </p:cNvPr>
          <p:cNvSpPr/>
          <p:nvPr userDrawn="1"/>
        </p:nvSpPr>
        <p:spPr>
          <a:xfrm>
            <a:off x="5272088" y="6575649"/>
            <a:ext cx="6129126" cy="200055"/>
          </a:xfrm>
          <a:prstGeom prst="rect">
            <a:avLst/>
          </a:prstGeom>
        </p:spPr>
        <p:txBody>
          <a:bodyPr wrap="square" anchor="b">
            <a:spAutoFit/>
          </a:bodyPr>
          <a:lstStyle/>
          <a:p>
            <a:pPr algn="r"/>
            <a:r>
              <a:rPr lang="en-US" sz="700">
                <a:solidFill>
                  <a:schemeClr val="tx1"/>
                </a:solidFill>
                <a:latin typeface="+mn-lt"/>
              </a:rPr>
              <a:t>© 2025 S&amp;P Global.</a:t>
            </a:r>
          </a:p>
        </p:txBody>
      </p:sp>
    </p:spTree>
    <p:extLst>
      <p:ext uri="{BB962C8B-B14F-4D97-AF65-F5344CB8AC3E}">
        <p14:creationId xmlns:p14="http://schemas.microsoft.com/office/powerpoint/2010/main" val="2714874545"/>
      </p:ext>
    </p:extLst>
  </p:cSld>
  <p:clrMapOvr>
    <a:masterClrMapping/>
  </p:clrMapOvr>
  <p:extLst>
    <p:ext uri="{DCECCB84-F9BA-43D5-87BE-67443E8EF086}">
      <p15:sldGuideLst xmlns:p15="http://schemas.microsoft.com/office/powerpoint/2012/main">
        <p15:guide id="1" orient="horz" pos="792" userDrawn="1">
          <p15:clr>
            <a:srgbClr val="FBAE40"/>
          </p15:clr>
        </p15:guide>
        <p15:guide id="2" orient="horz" pos="372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cons 2 x 3 Columns">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87EB15F-F929-4285-B3D2-F12F7A3EDFE1}"/>
              </a:ext>
            </a:extLst>
          </p:cNvPr>
          <p:cNvSpPr>
            <a:spLocks noGrp="1"/>
          </p:cNvSpPr>
          <p:nvPr>
            <p:ph type="ftr" sz="quarter" idx="38"/>
          </p:nvPr>
        </p:nvSpPr>
        <p:spPr/>
        <p:txBody>
          <a:bodyPr/>
          <a:lstStyle/>
          <a:p>
            <a:r>
              <a:rPr lang="en-US"/>
              <a:t>ExxonMobil - Global NGL long-term market outlook</a:t>
            </a:r>
          </a:p>
        </p:txBody>
      </p:sp>
      <p:sp>
        <p:nvSpPr>
          <p:cNvPr id="5" name="Slide Number Placeholder 4">
            <a:extLst>
              <a:ext uri="{FF2B5EF4-FFF2-40B4-BE49-F238E27FC236}">
                <a16:creationId xmlns:a16="http://schemas.microsoft.com/office/drawing/2014/main" id="{B0862F50-D7AA-4A1E-9B6A-F951D2D7E3E4}"/>
              </a:ext>
            </a:extLst>
          </p:cNvPr>
          <p:cNvSpPr>
            <a:spLocks noGrp="1"/>
          </p:cNvSpPr>
          <p:nvPr>
            <p:ph type="sldNum" sz="quarter" idx="12"/>
          </p:nvPr>
        </p:nvSpPr>
        <p:spPr/>
        <p:txBody>
          <a:bodyPr/>
          <a:lstStyle/>
          <a:p>
            <a:fld id="{5CFA18E4-D58E-4B28-B105-28D9665A8EBC}" type="slidenum">
              <a:rPr lang="en-US" smtClean="0"/>
              <a:pPr/>
              <a:t>‹#›</a:t>
            </a:fld>
            <a:endParaRPr lang="en-US"/>
          </a:p>
        </p:txBody>
      </p:sp>
      <p:sp>
        <p:nvSpPr>
          <p:cNvPr id="39" name="Title 6">
            <a:extLst>
              <a:ext uri="{FF2B5EF4-FFF2-40B4-BE49-F238E27FC236}">
                <a16:creationId xmlns:a16="http://schemas.microsoft.com/office/drawing/2014/main" id="{74FD5EE2-7E80-4B3F-9F2E-FB51310FF616}"/>
              </a:ext>
            </a:extLst>
          </p:cNvPr>
          <p:cNvSpPr>
            <a:spLocks noGrp="1"/>
          </p:cNvSpPr>
          <p:nvPr>
            <p:ph type="title" hasCustomPrompt="1"/>
          </p:nvPr>
        </p:nvSpPr>
        <p:spPr>
          <a:xfrm>
            <a:off x="567039" y="342900"/>
            <a:ext cx="11062709" cy="460551"/>
          </a:xfrm>
        </p:spPr>
        <p:txBody>
          <a:bodyPr/>
          <a:lstStyle/>
          <a:p>
            <a:r>
              <a:rPr lang="en-US"/>
              <a:t>[Headline]</a:t>
            </a:r>
          </a:p>
        </p:txBody>
      </p:sp>
      <p:sp>
        <p:nvSpPr>
          <p:cNvPr id="28" name="Sub-headline">
            <a:extLst>
              <a:ext uri="{FF2B5EF4-FFF2-40B4-BE49-F238E27FC236}">
                <a16:creationId xmlns:a16="http://schemas.microsoft.com/office/drawing/2014/main" id="{CEBFF992-B5B5-4920-8BF1-3F8A84AE6387}"/>
              </a:ext>
            </a:extLst>
          </p:cNvPr>
          <p:cNvSpPr>
            <a:spLocks noGrp="1"/>
          </p:cNvSpPr>
          <p:nvPr>
            <p:ph type="body" sz="quarter" idx="13" hasCustomPrompt="1"/>
          </p:nvPr>
        </p:nvSpPr>
        <p:spPr>
          <a:xfrm>
            <a:off x="567039" y="899026"/>
            <a:ext cx="11064240" cy="278706"/>
          </a:xfrm>
          <a:prstGeom prst="rect">
            <a:avLst/>
          </a:prstGeom>
        </p:spPr>
        <p:txBody>
          <a:bodyPr lIns="0"/>
          <a:lstStyle>
            <a:lvl1pPr marL="0" indent="0">
              <a:buNone/>
              <a:defRPr sz="1800" b="0">
                <a:latin typeface="+mn-lt"/>
              </a:defRPr>
            </a:lvl1pPr>
            <a:lvl2pPr marL="169863" indent="0">
              <a:buNone/>
              <a:defRPr/>
            </a:lvl2pPr>
          </a:lstStyle>
          <a:p>
            <a:pPr lvl="0"/>
            <a:r>
              <a:rPr lang="en-US"/>
              <a:t>[Sub-headline]</a:t>
            </a:r>
          </a:p>
        </p:txBody>
      </p:sp>
      <p:sp>
        <p:nvSpPr>
          <p:cNvPr id="32" name="Picture Placeholder Left">
            <a:extLst>
              <a:ext uri="{FF2B5EF4-FFF2-40B4-BE49-F238E27FC236}">
                <a16:creationId xmlns:a16="http://schemas.microsoft.com/office/drawing/2014/main" id="{CF6F45C0-8397-41BE-B336-31CACBC93446}"/>
              </a:ext>
            </a:extLst>
          </p:cNvPr>
          <p:cNvSpPr>
            <a:spLocks noGrp="1"/>
          </p:cNvSpPr>
          <p:nvPr>
            <p:ph type="pic" sz="quarter" idx="21" hasCustomPrompt="1"/>
          </p:nvPr>
        </p:nvSpPr>
        <p:spPr>
          <a:xfrm>
            <a:off x="569217" y="1261872"/>
            <a:ext cx="850392" cy="850392"/>
          </a:xfrm>
          <a:prstGeom prst="rect">
            <a:avLst/>
          </a:prstGeom>
        </p:spPr>
        <p:txBody>
          <a:bodyPr anchor="ctr">
            <a:normAutofit/>
          </a:bodyPr>
          <a:lstStyle>
            <a:lvl1pPr marL="0" indent="0" algn="ctr">
              <a:buNone/>
              <a:defRPr sz="1100"/>
            </a:lvl1pPr>
          </a:lstStyle>
          <a:p>
            <a:r>
              <a:rPr lang="en-US"/>
              <a:t>[Image] or remove and place icon here</a:t>
            </a:r>
          </a:p>
        </p:txBody>
      </p:sp>
      <p:sp>
        <p:nvSpPr>
          <p:cNvPr id="29" name="Subtitle Left">
            <a:extLst>
              <a:ext uri="{FF2B5EF4-FFF2-40B4-BE49-F238E27FC236}">
                <a16:creationId xmlns:a16="http://schemas.microsoft.com/office/drawing/2014/main" id="{ED30F6A3-B5BC-40C0-8DCB-0F3F70EB0918}"/>
              </a:ext>
            </a:extLst>
          </p:cNvPr>
          <p:cNvSpPr>
            <a:spLocks noGrp="1"/>
          </p:cNvSpPr>
          <p:nvPr>
            <p:ph type="body" sz="quarter" idx="16" hasCustomPrompt="1"/>
          </p:nvPr>
        </p:nvSpPr>
        <p:spPr>
          <a:xfrm>
            <a:off x="1784838" y="1261872"/>
            <a:ext cx="3857010" cy="267545"/>
          </a:xfrm>
          <a:prstGeom prst="rect">
            <a:avLst/>
          </a:prstGeom>
        </p:spPr>
        <p:txBody>
          <a:bodyPr anchor="t">
            <a:noAutofit/>
          </a:bodyPr>
          <a:lstStyle>
            <a:lvl1pPr marL="0" indent="0">
              <a:buNone/>
              <a:defRPr sz="1800">
                <a:solidFill>
                  <a:schemeClr val="tx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35" name="Text Placeholder 20">
            <a:extLst>
              <a:ext uri="{FF2B5EF4-FFF2-40B4-BE49-F238E27FC236}">
                <a16:creationId xmlns:a16="http://schemas.microsoft.com/office/drawing/2014/main" id="{F93BE80F-03ED-41A2-8709-8A7F3D16AC1C}"/>
              </a:ext>
            </a:extLst>
          </p:cNvPr>
          <p:cNvSpPr>
            <a:spLocks noGrp="1"/>
          </p:cNvSpPr>
          <p:nvPr>
            <p:ph type="body" sz="quarter" idx="24" hasCustomPrompt="1"/>
          </p:nvPr>
        </p:nvSpPr>
        <p:spPr>
          <a:xfrm>
            <a:off x="1784838" y="1587722"/>
            <a:ext cx="3857010" cy="928037"/>
          </a:xfrm>
          <a:prstGeom prst="rect">
            <a:avLst/>
          </a:prstGeom>
        </p:spPr>
        <p:txBody>
          <a:bodyPr/>
          <a:lstStyle>
            <a:lvl1pPr>
              <a:lnSpc>
                <a:spcPct val="100000"/>
              </a:lnSpc>
              <a:spcBef>
                <a:spcPts val="0"/>
              </a:spcBef>
              <a:spcAft>
                <a:spcPts val="200"/>
              </a:spcAft>
              <a:defRPr sz="1600"/>
            </a:lvl1pPr>
            <a:lvl2pPr>
              <a:lnSpc>
                <a:spcPct val="100000"/>
              </a:lnSpc>
              <a:spcBef>
                <a:spcPts val="0"/>
              </a:spcBef>
              <a:spcAft>
                <a:spcPts val="200"/>
              </a:spcAft>
              <a:defRPr sz="1400"/>
            </a:lvl2pPr>
            <a:lvl3pPr>
              <a:lnSpc>
                <a:spcPct val="100000"/>
              </a:lnSpc>
              <a:spcBef>
                <a:spcPts val="0"/>
              </a:spcBef>
              <a:spcAft>
                <a:spcPts val="200"/>
              </a:spcAft>
              <a:defRPr sz="1400"/>
            </a:lvl3pPr>
            <a:lvl4pPr>
              <a:defRPr sz="1200"/>
            </a:lvl4pPr>
            <a:lvl5pPr>
              <a:defRPr sz="1200"/>
            </a:lvl5pPr>
          </a:lstStyle>
          <a:p>
            <a:pPr marL="169863" marR="0" lvl="0" indent="-16986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Arial"/>
                <a:ea typeface="+mn-ea"/>
                <a:cs typeface="+mn-cs"/>
              </a:rPr>
              <a:t>[Click to add text]</a:t>
            </a:r>
          </a:p>
          <a:p>
            <a:pPr marL="341313" marR="0" lvl="1"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a:ea typeface="+mn-ea"/>
                <a:cs typeface="+mn-cs"/>
              </a:rPr>
              <a:t>Second level</a:t>
            </a:r>
          </a:p>
          <a:p>
            <a:pPr marL="517525" marR="0" lvl="2" indent="-17621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Third level</a:t>
            </a:r>
          </a:p>
        </p:txBody>
      </p:sp>
      <p:sp>
        <p:nvSpPr>
          <p:cNvPr id="33" name="Picture Placeholder  Middle">
            <a:extLst>
              <a:ext uri="{FF2B5EF4-FFF2-40B4-BE49-F238E27FC236}">
                <a16:creationId xmlns:a16="http://schemas.microsoft.com/office/drawing/2014/main" id="{259A6D79-8609-455C-B241-4E9D846D5FFB}"/>
              </a:ext>
            </a:extLst>
          </p:cNvPr>
          <p:cNvSpPr>
            <a:spLocks noGrp="1"/>
          </p:cNvSpPr>
          <p:nvPr>
            <p:ph type="pic" sz="quarter" idx="22" hasCustomPrompt="1"/>
          </p:nvPr>
        </p:nvSpPr>
        <p:spPr>
          <a:xfrm>
            <a:off x="569217" y="2716512"/>
            <a:ext cx="850392" cy="850392"/>
          </a:xfrm>
          <a:prstGeom prst="rect">
            <a:avLst/>
          </a:prstGeom>
        </p:spPr>
        <p:txBody>
          <a:bodyPr anchor="ctr">
            <a:normAutofit/>
          </a:bodyPr>
          <a:lstStyle>
            <a:lvl1pPr marL="0" indent="0" algn="ctr">
              <a:buNone/>
              <a:defRPr sz="1100"/>
            </a:lvl1pPr>
          </a:lstStyle>
          <a:p>
            <a:r>
              <a:rPr lang="en-US"/>
              <a:t>[Image] or remove and place icon here</a:t>
            </a:r>
          </a:p>
        </p:txBody>
      </p:sp>
      <p:sp>
        <p:nvSpPr>
          <p:cNvPr id="30" name="Subtitle Middle">
            <a:extLst>
              <a:ext uri="{FF2B5EF4-FFF2-40B4-BE49-F238E27FC236}">
                <a16:creationId xmlns:a16="http://schemas.microsoft.com/office/drawing/2014/main" id="{AD83F8F7-A173-4FA2-BE9F-FA907F37B675}"/>
              </a:ext>
            </a:extLst>
          </p:cNvPr>
          <p:cNvSpPr>
            <a:spLocks noGrp="1"/>
          </p:cNvSpPr>
          <p:nvPr>
            <p:ph type="body" sz="quarter" idx="17" hasCustomPrompt="1"/>
          </p:nvPr>
        </p:nvSpPr>
        <p:spPr>
          <a:xfrm>
            <a:off x="1784838" y="2716512"/>
            <a:ext cx="3857010" cy="267545"/>
          </a:xfrm>
          <a:prstGeom prst="rect">
            <a:avLst/>
          </a:prstGeom>
        </p:spPr>
        <p:txBody>
          <a:bodyPr anchor="t">
            <a:noAutofit/>
          </a:bodyPr>
          <a:lstStyle>
            <a:lvl1pPr marL="0" indent="0">
              <a:buNone/>
              <a:defRPr sz="1800">
                <a:solidFill>
                  <a:schemeClr val="tx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36" name="Text Placeholder 22">
            <a:extLst>
              <a:ext uri="{FF2B5EF4-FFF2-40B4-BE49-F238E27FC236}">
                <a16:creationId xmlns:a16="http://schemas.microsoft.com/office/drawing/2014/main" id="{967F51AC-FAAC-41F8-8C78-8EF80FFF4FF8}"/>
              </a:ext>
            </a:extLst>
          </p:cNvPr>
          <p:cNvSpPr>
            <a:spLocks noGrp="1"/>
          </p:cNvSpPr>
          <p:nvPr>
            <p:ph type="body" sz="quarter" idx="25" hasCustomPrompt="1"/>
          </p:nvPr>
        </p:nvSpPr>
        <p:spPr>
          <a:xfrm>
            <a:off x="1784838" y="3026645"/>
            <a:ext cx="3857010" cy="928036"/>
          </a:xfrm>
          <a:prstGeom prst="rect">
            <a:avLst/>
          </a:prstGeom>
        </p:spPr>
        <p:txBody>
          <a:bodyPr/>
          <a:lstStyle>
            <a:lvl1pPr>
              <a:lnSpc>
                <a:spcPct val="100000"/>
              </a:lnSpc>
              <a:spcBef>
                <a:spcPts val="0"/>
              </a:spcBef>
              <a:spcAft>
                <a:spcPts val="200"/>
              </a:spcAft>
              <a:defRPr sz="1600"/>
            </a:lvl1pPr>
            <a:lvl2pPr>
              <a:lnSpc>
                <a:spcPct val="100000"/>
              </a:lnSpc>
              <a:spcBef>
                <a:spcPts val="0"/>
              </a:spcBef>
              <a:spcAft>
                <a:spcPts val="200"/>
              </a:spcAft>
              <a:defRPr sz="1400"/>
            </a:lvl2pPr>
            <a:lvl3pPr>
              <a:lnSpc>
                <a:spcPct val="100000"/>
              </a:lnSpc>
              <a:spcBef>
                <a:spcPts val="0"/>
              </a:spcBef>
              <a:spcAft>
                <a:spcPts val="200"/>
              </a:spcAft>
              <a:defRPr sz="1400"/>
            </a:lvl3pPr>
            <a:lvl4pPr>
              <a:defRPr sz="1200"/>
            </a:lvl4pPr>
            <a:lvl5pPr>
              <a:defRPr sz="1200"/>
            </a:lvl5pPr>
          </a:lstStyle>
          <a:p>
            <a:pPr marL="169863" marR="0" lvl="0" indent="-16986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Arial"/>
                <a:ea typeface="+mn-ea"/>
                <a:cs typeface="+mn-cs"/>
              </a:rPr>
              <a:t>[Click to add text]</a:t>
            </a:r>
          </a:p>
          <a:p>
            <a:pPr marL="341313" marR="0" lvl="1"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a:ea typeface="+mn-ea"/>
                <a:cs typeface="+mn-cs"/>
              </a:rPr>
              <a:t>Second level</a:t>
            </a:r>
          </a:p>
          <a:p>
            <a:pPr marL="517525" marR="0" lvl="2" indent="-17621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Third level</a:t>
            </a:r>
          </a:p>
        </p:txBody>
      </p:sp>
      <p:sp>
        <p:nvSpPr>
          <p:cNvPr id="21" name="Picture Placeholder  Middle">
            <a:extLst>
              <a:ext uri="{FF2B5EF4-FFF2-40B4-BE49-F238E27FC236}">
                <a16:creationId xmlns:a16="http://schemas.microsoft.com/office/drawing/2014/main" id="{ACB6CBE9-656B-4931-8DAE-8958D93E7422}"/>
              </a:ext>
            </a:extLst>
          </p:cNvPr>
          <p:cNvSpPr>
            <a:spLocks noGrp="1"/>
          </p:cNvSpPr>
          <p:nvPr>
            <p:ph type="pic" sz="quarter" idx="33" hasCustomPrompt="1"/>
          </p:nvPr>
        </p:nvSpPr>
        <p:spPr>
          <a:xfrm>
            <a:off x="567039" y="4154799"/>
            <a:ext cx="850392" cy="850392"/>
          </a:xfrm>
          <a:prstGeom prst="rect">
            <a:avLst/>
          </a:prstGeom>
        </p:spPr>
        <p:txBody>
          <a:bodyPr anchor="ctr">
            <a:normAutofit/>
          </a:bodyPr>
          <a:lstStyle>
            <a:lvl1pPr marL="0" indent="0" algn="ctr">
              <a:buNone/>
              <a:defRPr sz="1100"/>
            </a:lvl1pPr>
          </a:lstStyle>
          <a:p>
            <a:r>
              <a:rPr lang="en-US"/>
              <a:t>[Image] or remove and place icon here</a:t>
            </a:r>
          </a:p>
        </p:txBody>
      </p:sp>
      <p:sp>
        <p:nvSpPr>
          <p:cNvPr id="20" name="Subtitle Middle">
            <a:extLst>
              <a:ext uri="{FF2B5EF4-FFF2-40B4-BE49-F238E27FC236}">
                <a16:creationId xmlns:a16="http://schemas.microsoft.com/office/drawing/2014/main" id="{FACF049B-4486-44B8-A830-D469FA5F6CDC}"/>
              </a:ext>
            </a:extLst>
          </p:cNvPr>
          <p:cNvSpPr>
            <a:spLocks noGrp="1"/>
          </p:cNvSpPr>
          <p:nvPr>
            <p:ph type="body" sz="quarter" idx="32" hasCustomPrompt="1"/>
          </p:nvPr>
        </p:nvSpPr>
        <p:spPr>
          <a:xfrm>
            <a:off x="1782660" y="4154799"/>
            <a:ext cx="3857010" cy="267545"/>
          </a:xfrm>
          <a:prstGeom prst="rect">
            <a:avLst/>
          </a:prstGeom>
        </p:spPr>
        <p:txBody>
          <a:bodyPr anchor="t">
            <a:noAutofit/>
          </a:bodyPr>
          <a:lstStyle>
            <a:lvl1pPr marL="0" indent="0">
              <a:buNone/>
              <a:defRPr sz="1800">
                <a:solidFill>
                  <a:schemeClr val="tx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22" name="Text Placeholder 22">
            <a:extLst>
              <a:ext uri="{FF2B5EF4-FFF2-40B4-BE49-F238E27FC236}">
                <a16:creationId xmlns:a16="http://schemas.microsoft.com/office/drawing/2014/main" id="{564520D8-CDA7-4278-8769-E3C18C1F19A7}"/>
              </a:ext>
            </a:extLst>
          </p:cNvPr>
          <p:cNvSpPr>
            <a:spLocks noGrp="1"/>
          </p:cNvSpPr>
          <p:nvPr>
            <p:ph type="body" sz="quarter" idx="34" hasCustomPrompt="1"/>
          </p:nvPr>
        </p:nvSpPr>
        <p:spPr>
          <a:xfrm>
            <a:off x="1782660" y="4464932"/>
            <a:ext cx="3857010" cy="928036"/>
          </a:xfrm>
          <a:prstGeom prst="rect">
            <a:avLst/>
          </a:prstGeom>
        </p:spPr>
        <p:txBody>
          <a:bodyPr/>
          <a:lstStyle>
            <a:lvl1pPr>
              <a:lnSpc>
                <a:spcPct val="100000"/>
              </a:lnSpc>
              <a:spcBef>
                <a:spcPts val="0"/>
              </a:spcBef>
              <a:spcAft>
                <a:spcPts val="200"/>
              </a:spcAft>
              <a:defRPr sz="1600"/>
            </a:lvl1pPr>
            <a:lvl2pPr>
              <a:lnSpc>
                <a:spcPct val="100000"/>
              </a:lnSpc>
              <a:spcBef>
                <a:spcPts val="0"/>
              </a:spcBef>
              <a:spcAft>
                <a:spcPts val="200"/>
              </a:spcAft>
              <a:defRPr sz="1400"/>
            </a:lvl2pPr>
            <a:lvl3pPr>
              <a:lnSpc>
                <a:spcPct val="100000"/>
              </a:lnSpc>
              <a:spcBef>
                <a:spcPts val="0"/>
              </a:spcBef>
              <a:spcAft>
                <a:spcPts val="200"/>
              </a:spcAft>
              <a:defRPr sz="1400"/>
            </a:lvl3pPr>
            <a:lvl4pPr>
              <a:defRPr sz="1200"/>
            </a:lvl4pPr>
            <a:lvl5pPr>
              <a:defRPr sz="1200"/>
            </a:lvl5pPr>
          </a:lstStyle>
          <a:p>
            <a:pPr marL="169863" marR="0" lvl="0" indent="-16986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Arial"/>
                <a:ea typeface="+mn-ea"/>
                <a:cs typeface="+mn-cs"/>
              </a:rPr>
              <a:t>[Click to add text]</a:t>
            </a:r>
          </a:p>
          <a:p>
            <a:pPr marL="341313" marR="0" lvl="1"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a:ea typeface="+mn-ea"/>
                <a:cs typeface="+mn-cs"/>
              </a:rPr>
              <a:t>Second level</a:t>
            </a:r>
          </a:p>
          <a:p>
            <a:pPr marL="517525" marR="0" lvl="2" indent="-17621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Third level</a:t>
            </a:r>
          </a:p>
        </p:txBody>
      </p:sp>
      <p:sp>
        <p:nvSpPr>
          <p:cNvPr id="16" name="Picture Placeholder Left">
            <a:extLst>
              <a:ext uri="{FF2B5EF4-FFF2-40B4-BE49-F238E27FC236}">
                <a16:creationId xmlns:a16="http://schemas.microsoft.com/office/drawing/2014/main" id="{009A490E-8C91-4D1E-BD53-4E7033E185C0}"/>
              </a:ext>
            </a:extLst>
          </p:cNvPr>
          <p:cNvSpPr>
            <a:spLocks noGrp="1"/>
          </p:cNvSpPr>
          <p:nvPr>
            <p:ph type="pic" sz="quarter" idx="28" hasCustomPrompt="1"/>
          </p:nvPr>
        </p:nvSpPr>
        <p:spPr>
          <a:xfrm>
            <a:off x="6550152" y="1261872"/>
            <a:ext cx="850392" cy="850392"/>
          </a:xfrm>
          <a:prstGeom prst="rect">
            <a:avLst/>
          </a:prstGeom>
        </p:spPr>
        <p:txBody>
          <a:bodyPr anchor="ctr">
            <a:normAutofit/>
          </a:bodyPr>
          <a:lstStyle>
            <a:lvl1pPr marL="0" indent="0" algn="ctr">
              <a:buNone/>
              <a:defRPr sz="1100"/>
            </a:lvl1pPr>
          </a:lstStyle>
          <a:p>
            <a:r>
              <a:rPr lang="en-US"/>
              <a:t>[Image] or remove and place icon here</a:t>
            </a:r>
          </a:p>
        </p:txBody>
      </p:sp>
      <p:sp>
        <p:nvSpPr>
          <p:cNvPr id="14" name="Subtitle Left">
            <a:extLst>
              <a:ext uri="{FF2B5EF4-FFF2-40B4-BE49-F238E27FC236}">
                <a16:creationId xmlns:a16="http://schemas.microsoft.com/office/drawing/2014/main" id="{4EB342BF-6CAA-4B82-AF57-F25F0E8E4DE8}"/>
              </a:ext>
            </a:extLst>
          </p:cNvPr>
          <p:cNvSpPr>
            <a:spLocks noGrp="1"/>
          </p:cNvSpPr>
          <p:nvPr>
            <p:ph type="body" sz="quarter" idx="26" hasCustomPrompt="1"/>
          </p:nvPr>
        </p:nvSpPr>
        <p:spPr>
          <a:xfrm>
            <a:off x="7765773" y="1261872"/>
            <a:ext cx="3857010" cy="267545"/>
          </a:xfrm>
          <a:prstGeom prst="rect">
            <a:avLst/>
          </a:prstGeom>
        </p:spPr>
        <p:txBody>
          <a:bodyPr anchor="t">
            <a:noAutofit/>
          </a:bodyPr>
          <a:lstStyle>
            <a:lvl1pPr marL="0" indent="0">
              <a:buNone/>
              <a:defRPr sz="1800">
                <a:solidFill>
                  <a:schemeClr val="tx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18" name="Text Placeholder 20">
            <a:extLst>
              <a:ext uri="{FF2B5EF4-FFF2-40B4-BE49-F238E27FC236}">
                <a16:creationId xmlns:a16="http://schemas.microsoft.com/office/drawing/2014/main" id="{1CB46CF6-6609-40E4-9F18-AAD3D6C5AAB0}"/>
              </a:ext>
            </a:extLst>
          </p:cNvPr>
          <p:cNvSpPr>
            <a:spLocks noGrp="1"/>
          </p:cNvSpPr>
          <p:nvPr>
            <p:ph type="body" sz="quarter" idx="30" hasCustomPrompt="1"/>
          </p:nvPr>
        </p:nvSpPr>
        <p:spPr>
          <a:xfrm>
            <a:off x="7765773" y="1587722"/>
            <a:ext cx="3857010" cy="928037"/>
          </a:xfrm>
          <a:prstGeom prst="rect">
            <a:avLst/>
          </a:prstGeom>
        </p:spPr>
        <p:txBody>
          <a:bodyPr/>
          <a:lstStyle>
            <a:lvl1pPr>
              <a:lnSpc>
                <a:spcPct val="100000"/>
              </a:lnSpc>
              <a:spcBef>
                <a:spcPts val="0"/>
              </a:spcBef>
              <a:spcAft>
                <a:spcPts val="200"/>
              </a:spcAft>
              <a:defRPr sz="1600"/>
            </a:lvl1pPr>
            <a:lvl2pPr>
              <a:lnSpc>
                <a:spcPct val="100000"/>
              </a:lnSpc>
              <a:spcBef>
                <a:spcPts val="0"/>
              </a:spcBef>
              <a:spcAft>
                <a:spcPts val="200"/>
              </a:spcAft>
              <a:defRPr sz="1400"/>
            </a:lvl2pPr>
            <a:lvl3pPr>
              <a:lnSpc>
                <a:spcPct val="100000"/>
              </a:lnSpc>
              <a:spcBef>
                <a:spcPts val="0"/>
              </a:spcBef>
              <a:spcAft>
                <a:spcPts val="200"/>
              </a:spcAft>
              <a:defRPr sz="1400"/>
            </a:lvl3pPr>
            <a:lvl4pPr>
              <a:defRPr sz="1200"/>
            </a:lvl4pPr>
            <a:lvl5pPr>
              <a:defRPr sz="1200"/>
            </a:lvl5pPr>
          </a:lstStyle>
          <a:p>
            <a:pPr marL="169863" marR="0" lvl="0" indent="-16986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Arial"/>
                <a:ea typeface="+mn-ea"/>
                <a:cs typeface="+mn-cs"/>
              </a:rPr>
              <a:t>[Click to add text]</a:t>
            </a:r>
          </a:p>
          <a:p>
            <a:pPr marL="341313" marR="0" lvl="1"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a:ea typeface="+mn-ea"/>
                <a:cs typeface="+mn-cs"/>
              </a:rPr>
              <a:t>Second level</a:t>
            </a:r>
          </a:p>
          <a:p>
            <a:pPr marL="517525" marR="0" lvl="2" indent="-17621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Third level</a:t>
            </a:r>
          </a:p>
        </p:txBody>
      </p:sp>
      <p:sp>
        <p:nvSpPr>
          <p:cNvPr id="17" name="Picture Placeholder  Middle">
            <a:extLst>
              <a:ext uri="{FF2B5EF4-FFF2-40B4-BE49-F238E27FC236}">
                <a16:creationId xmlns:a16="http://schemas.microsoft.com/office/drawing/2014/main" id="{B3525E34-70EA-44E1-8FED-6D35963A97D0}"/>
              </a:ext>
            </a:extLst>
          </p:cNvPr>
          <p:cNvSpPr>
            <a:spLocks noGrp="1"/>
          </p:cNvSpPr>
          <p:nvPr>
            <p:ph type="pic" sz="quarter" idx="29" hasCustomPrompt="1"/>
          </p:nvPr>
        </p:nvSpPr>
        <p:spPr>
          <a:xfrm>
            <a:off x="6550152" y="2716512"/>
            <a:ext cx="850392" cy="850392"/>
          </a:xfrm>
          <a:prstGeom prst="rect">
            <a:avLst/>
          </a:prstGeom>
        </p:spPr>
        <p:txBody>
          <a:bodyPr anchor="ctr">
            <a:normAutofit/>
          </a:bodyPr>
          <a:lstStyle>
            <a:lvl1pPr marL="0" indent="0" algn="ctr">
              <a:buNone/>
              <a:defRPr sz="1100"/>
            </a:lvl1pPr>
          </a:lstStyle>
          <a:p>
            <a:r>
              <a:rPr lang="en-US"/>
              <a:t>[Image] or remove and place icon here</a:t>
            </a:r>
          </a:p>
        </p:txBody>
      </p:sp>
      <p:sp>
        <p:nvSpPr>
          <p:cNvPr id="15" name="Subtitle Middle">
            <a:extLst>
              <a:ext uri="{FF2B5EF4-FFF2-40B4-BE49-F238E27FC236}">
                <a16:creationId xmlns:a16="http://schemas.microsoft.com/office/drawing/2014/main" id="{792A9CBD-D504-44CD-993E-28D5A82AB143}"/>
              </a:ext>
            </a:extLst>
          </p:cNvPr>
          <p:cNvSpPr>
            <a:spLocks noGrp="1"/>
          </p:cNvSpPr>
          <p:nvPr>
            <p:ph type="body" sz="quarter" idx="27" hasCustomPrompt="1"/>
          </p:nvPr>
        </p:nvSpPr>
        <p:spPr>
          <a:xfrm>
            <a:off x="7765773" y="2716512"/>
            <a:ext cx="3857010" cy="267545"/>
          </a:xfrm>
          <a:prstGeom prst="rect">
            <a:avLst/>
          </a:prstGeom>
        </p:spPr>
        <p:txBody>
          <a:bodyPr anchor="t">
            <a:noAutofit/>
          </a:bodyPr>
          <a:lstStyle>
            <a:lvl1pPr marL="0" indent="0">
              <a:buNone/>
              <a:defRPr sz="1800">
                <a:solidFill>
                  <a:schemeClr val="tx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19" name="Text Placeholder 22">
            <a:extLst>
              <a:ext uri="{FF2B5EF4-FFF2-40B4-BE49-F238E27FC236}">
                <a16:creationId xmlns:a16="http://schemas.microsoft.com/office/drawing/2014/main" id="{9AD166B1-99E0-49B7-9424-A1B505123279}"/>
              </a:ext>
            </a:extLst>
          </p:cNvPr>
          <p:cNvSpPr>
            <a:spLocks noGrp="1"/>
          </p:cNvSpPr>
          <p:nvPr>
            <p:ph type="body" sz="quarter" idx="31" hasCustomPrompt="1"/>
          </p:nvPr>
        </p:nvSpPr>
        <p:spPr>
          <a:xfrm>
            <a:off x="7765773" y="3026645"/>
            <a:ext cx="3857010" cy="928036"/>
          </a:xfrm>
          <a:prstGeom prst="rect">
            <a:avLst/>
          </a:prstGeom>
        </p:spPr>
        <p:txBody>
          <a:bodyPr/>
          <a:lstStyle>
            <a:lvl1pPr>
              <a:lnSpc>
                <a:spcPct val="100000"/>
              </a:lnSpc>
              <a:spcBef>
                <a:spcPts val="0"/>
              </a:spcBef>
              <a:spcAft>
                <a:spcPts val="200"/>
              </a:spcAft>
              <a:defRPr sz="1600"/>
            </a:lvl1pPr>
            <a:lvl2pPr>
              <a:lnSpc>
                <a:spcPct val="100000"/>
              </a:lnSpc>
              <a:spcBef>
                <a:spcPts val="0"/>
              </a:spcBef>
              <a:spcAft>
                <a:spcPts val="200"/>
              </a:spcAft>
              <a:defRPr sz="1400"/>
            </a:lvl2pPr>
            <a:lvl3pPr>
              <a:lnSpc>
                <a:spcPct val="100000"/>
              </a:lnSpc>
              <a:spcBef>
                <a:spcPts val="0"/>
              </a:spcBef>
              <a:spcAft>
                <a:spcPts val="200"/>
              </a:spcAft>
              <a:defRPr sz="1400"/>
            </a:lvl3pPr>
            <a:lvl4pPr>
              <a:defRPr sz="1200"/>
            </a:lvl4pPr>
            <a:lvl5pPr>
              <a:defRPr sz="1200"/>
            </a:lvl5pPr>
          </a:lstStyle>
          <a:p>
            <a:pPr marL="169863" marR="0" lvl="0" indent="-16986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Arial"/>
                <a:ea typeface="+mn-ea"/>
                <a:cs typeface="+mn-cs"/>
              </a:rPr>
              <a:t>[Click to add text]</a:t>
            </a:r>
          </a:p>
          <a:p>
            <a:pPr marL="341313" marR="0" lvl="1"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a:ea typeface="+mn-ea"/>
                <a:cs typeface="+mn-cs"/>
              </a:rPr>
              <a:t>Second level</a:t>
            </a:r>
          </a:p>
          <a:p>
            <a:pPr marL="517525" marR="0" lvl="2" indent="-17621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Third level</a:t>
            </a:r>
          </a:p>
        </p:txBody>
      </p:sp>
      <p:sp>
        <p:nvSpPr>
          <p:cNvPr id="24" name="Picture Placeholder  Middle">
            <a:extLst>
              <a:ext uri="{FF2B5EF4-FFF2-40B4-BE49-F238E27FC236}">
                <a16:creationId xmlns:a16="http://schemas.microsoft.com/office/drawing/2014/main" id="{C87162C6-1D5F-4F74-AD00-7AF87B19835D}"/>
              </a:ext>
            </a:extLst>
          </p:cNvPr>
          <p:cNvSpPr>
            <a:spLocks noGrp="1"/>
          </p:cNvSpPr>
          <p:nvPr>
            <p:ph type="pic" sz="quarter" idx="36" hasCustomPrompt="1"/>
          </p:nvPr>
        </p:nvSpPr>
        <p:spPr>
          <a:xfrm>
            <a:off x="6547974" y="4154799"/>
            <a:ext cx="850392" cy="850392"/>
          </a:xfrm>
          <a:prstGeom prst="rect">
            <a:avLst/>
          </a:prstGeom>
        </p:spPr>
        <p:txBody>
          <a:bodyPr anchor="ctr">
            <a:normAutofit/>
          </a:bodyPr>
          <a:lstStyle>
            <a:lvl1pPr marL="0" indent="0" algn="ctr">
              <a:buNone/>
              <a:defRPr sz="1100"/>
            </a:lvl1pPr>
          </a:lstStyle>
          <a:p>
            <a:r>
              <a:rPr lang="en-US"/>
              <a:t>[Image] or remove and place icon here</a:t>
            </a:r>
          </a:p>
        </p:txBody>
      </p:sp>
      <p:sp>
        <p:nvSpPr>
          <p:cNvPr id="23" name="Subtitle Middle">
            <a:extLst>
              <a:ext uri="{FF2B5EF4-FFF2-40B4-BE49-F238E27FC236}">
                <a16:creationId xmlns:a16="http://schemas.microsoft.com/office/drawing/2014/main" id="{498C1007-D958-4823-AF07-A11D5ED562D1}"/>
              </a:ext>
            </a:extLst>
          </p:cNvPr>
          <p:cNvSpPr>
            <a:spLocks noGrp="1"/>
          </p:cNvSpPr>
          <p:nvPr>
            <p:ph type="body" sz="quarter" idx="35" hasCustomPrompt="1"/>
          </p:nvPr>
        </p:nvSpPr>
        <p:spPr>
          <a:xfrm>
            <a:off x="7763595" y="4154799"/>
            <a:ext cx="3857010" cy="267545"/>
          </a:xfrm>
          <a:prstGeom prst="rect">
            <a:avLst/>
          </a:prstGeom>
        </p:spPr>
        <p:txBody>
          <a:bodyPr anchor="t">
            <a:noAutofit/>
          </a:bodyPr>
          <a:lstStyle>
            <a:lvl1pPr marL="0" indent="0">
              <a:buNone/>
              <a:defRPr sz="1800">
                <a:solidFill>
                  <a:schemeClr val="tx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25" name="Text Placeholder 22">
            <a:extLst>
              <a:ext uri="{FF2B5EF4-FFF2-40B4-BE49-F238E27FC236}">
                <a16:creationId xmlns:a16="http://schemas.microsoft.com/office/drawing/2014/main" id="{818AC8AF-5117-4C49-90A1-8427A7B5BDC7}"/>
              </a:ext>
            </a:extLst>
          </p:cNvPr>
          <p:cNvSpPr>
            <a:spLocks noGrp="1"/>
          </p:cNvSpPr>
          <p:nvPr>
            <p:ph type="body" sz="quarter" idx="37" hasCustomPrompt="1"/>
          </p:nvPr>
        </p:nvSpPr>
        <p:spPr>
          <a:xfrm>
            <a:off x="7763595" y="4464932"/>
            <a:ext cx="3857010" cy="928036"/>
          </a:xfrm>
          <a:prstGeom prst="rect">
            <a:avLst/>
          </a:prstGeom>
        </p:spPr>
        <p:txBody>
          <a:bodyPr/>
          <a:lstStyle>
            <a:lvl1pPr>
              <a:lnSpc>
                <a:spcPct val="100000"/>
              </a:lnSpc>
              <a:spcBef>
                <a:spcPts val="0"/>
              </a:spcBef>
              <a:spcAft>
                <a:spcPts val="200"/>
              </a:spcAft>
              <a:defRPr sz="1600"/>
            </a:lvl1pPr>
            <a:lvl2pPr>
              <a:lnSpc>
                <a:spcPct val="100000"/>
              </a:lnSpc>
              <a:spcBef>
                <a:spcPts val="0"/>
              </a:spcBef>
              <a:spcAft>
                <a:spcPts val="200"/>
              </a:spcAft>
              <a:defRPr sz="1400"/>
            </a:lvl2pPr>
            <a:lvl3pPr>
              <a:lnSpc>
                <a:spcPct val="100000"/>
              </a:lnSpc>
              <a:spcBef>
                <a:spcPts val="0"/>
              </a:spcBef>
              <a:spcAft>
                <a:spcPts val="200"/>
              </a:spcAft>
              <a:defRPr sz="1400"/>
            </a:lvl3pPr>
            <a:lvl4pPr>
              <a:defRPr sz="1200"/>
            </a:lvl4pPr>
            <a:lvl5pPr>
              <a:defRPr sz="1200"/>
            </a:lvl5pPr>
          </a:lstStyle>
          <a:p>
            <a:pPr marL="169863" marR="0" lvl="0" indent="-16986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Arial"/>
                <a:ea typeface="+mn-ea"/>
                <a:cs typeface="+mn-cs"/>
              </a:rPr>
              <a:t>[Click to add text]</a:t>
            </a:r>
          </a:p>
          <a:p>
            <a:pPr marL="341313" marR="0" lvl="1"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a:ea typeface="+mn-ea"/>
                <a:cs typeface="+mn-cs"/>
              </a:rPr>
              <a:t>Second level</a:t>
            </a:r>
          </a:p>
          <a:p>
            <a:pPr marL="517525" marR="0" lvl="2" indent="-17621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Third level</a:t>
            </a:r>
          </a:p>
        </p:txBody>
      </p:sp>
      <p:sp>
        <p:nvSpPr>
          <p:cNvPr id="27" name="Footnote">
            <a:extLst>
              <a:ext uri="{FF2B5EF4-FFF2-40B4-BE49-F238E27FC236}">
                <a16:creationId xmlns:a16="http://schemas.microsoft.com/office/drawing/2014/main" id="{0C1180AF-6FC1-48D4-9108-195B7C9E0F82}"/>
              </a:ext>
            </a:extLst>
          </p:cNvPr>
          <p:cNvSpPr>
            <a:spLocks noGrp="1"/>
          </p:cNvSpPr>
          <p:nvPr>
            <p:ph type="body" sz="quarter" idx="15" hasCustomPrompt="1"/>
          </p:nvPr>
        </p:nvSpPr>
        <p:spPr>
          <a:xfrm>
            <a:off x="567039" y="5687045"/>
            <a:ext cx="11060912" cy="525368"/>
          </a:xfrm>
          <a:prstGeom prst="rect">
            <a:avLst/>
          </a:prstGeom>
        </p:spPr>
        <p:txBody>
          <a:bodyPr tIns="0" bIns="0" anchor="b"/>
          <a:lstStyle>
            <a:lvl1pPr marL="0" indent="0">
              <a:lnSpc>
                <a:spcPct val="10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700">
                <a:latin typeface="+mn-lt"/>
              </a:defRPr>
            </a:lvl2pPr>
            <a:lvl3pPr marL="341312" indent="0">
              <a:buNone/>
              <a:defRPr/>
            </a:lvl3pPr>
          </a:lstStyle>
          <a:p>
            <a:pPr lvl="0"/>
            <a:r>
              <a:rPr lang="en-US"/>
              <a:t>[Source / Legal disclaimer / Footnote]</a:t>
            </a:r>
          </a:p>
        </p:txBody>
      </p:sp>
    </p:spTree>
    <p:extLst>
      <p:ext uri="{BB962C8B-B14F-4D97-AF65-F5344CB8AC3E}">
        <p14:creationId xmlns:p14="http://schemas.microsoft.com/office/powerpoint/2010/main" val="3916912561"/>
      </p:ext>
    </p:extLst>
  </p:cSld>
  <p:clrMapOvr>
    <a:masterClrMapping/>
  </p:clrMapOvr>
  <p:extLst>
    <p:ext uri="{DCECCB84-F9BA-43D5-87BE-67443E8EF086}">
      <p15:sldGuideLst xmlns:p15="http://schemas.microsoft.com/office/powerpoint/2012/main">
        <p15:guide id="1" orient="horz" pos="792" userDrawn="1">
          <p15:clr>
            <a:srgbClr val="FBAE40"/>
          </p15:clr>
        </p15:guide>
        <p15:guide id="2" orient="horz" pos="3528"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     ">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84C3E0C-55B5-4DE0-B5B2-69464524EA73}"/>
              </a:ext>
              <a:ext uri="{C183D7F6-B498-43B3-948B-1728B52AA6E4}">
                <adec:decorative xmlns:adec="http://schemas.microsoft.com/office/drawing/2017/decorative" val="0"/>
              </a:ext>
            </a:extLst>
          </p:cNvPr>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rtlCol="0" anchor="ctr"/>
          <a:lstStyle/>
          <a:p>
            <a:pPr algn="ctr"/>
            <a:r>
              <a:rPr lang="en-US" sz="14000" b="1">
                <a:solidFill>
                  <a:schemeClr val="tx1"/>
                </a:solidFill>
              </a:rPr>
              <a:t>CHARTS</a:t>
            </a:r>
          </a:p>
        </p:txBody>
      </p:sp>
    </p:spTree>
    <p:extLst>
      <p:ext uri="{BB962C8B-B14F-4D97-AF65-F5344CB8AC3E}">
        <p14:creationId xmlns:p14="http://schemas.microsoft.com/office/powerpoint/2010/main" val="42581145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 Chart/Table 1">
    <p:bg>
      <p:bgPr>
        <a:solidFill>
          <a:schemeClr val="bg1"/>
        </a:solid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3F1773C-83CC-4DD7-8A63-A2D075CD08C5}"/>
              </a:ext>
            </a:extLst>
          </p:cNvPr>
          <p:cNvSpPr>
            <a:spLocks noGrp="1"/>
          </p:cNvSpPr>
          <p:nvPr>
            <p:ph type="ftr" sz="quarter" idx="35"/>
          </p:nvPr>
        </p:nvSpPr>
        <p:spPr/>
        <p:txBody>
          <a:bodyPr/>
          <a:lstStyle/>
          <a:p>
            <a:r>
              <a:rPr lang="en-US"/>
              <a:t>ExxonMobil - Global NGL long-term market outlook</a:t>
            </a:r>
          </a:p>
        </p:txBody>
      </p:sp>
      <p:sp>
        <p:nvSpPr>
          <p:cNvPr id="5" name="Slide Number Placeholder 4">
            <a:extLst>
              <a:ext uri="{FF2B5EF4-FFF2-40B4-BE49-F238E27FC236}">
                <a16:creationId xmlns:a16="http://schemas.microsoft.com/office/drawing/2014/main" id="{B0862F50-D7AA-4A1E-9B6A-F951D2D7E3E4}"/>
              </a:ext>
            </a:extLst>
          </p:cNvPr>
          <p:cNvSpPr>
            <a:spLocks noGrp="1"/>
          </p:cNvSpPr>
          <p:nvPr>
            <p:ph type="sldNum" sz="quarter" idx="12"/>
          </p:nvPr>
        </p:nvSpPr>
        <p:spPr/>
        <p:txBody>
          <a:bodyPr/>
          <a:lstStyle/>
          <a:p>
            <a:fld id="{5CFA18E4-D58E-4B28-B105-28D9665A8EBC}" type="slidenum">
              <a:rPr lang="en-US" smtClean="0"/>
              <a:pPr/>
              <a:t>‹#›</a:t>
            </a:fld>
            <a:endParaRPr lang="en-US"/>
          </a:p>
        </p:txBody>
      </p:sp>
      <p:sp>
        <p:nvSpPr>
          <p:cNvPr id="14" name="Title 6">
            <a:extLst>
              <a:ext uri="{FF2B5EF4-FFF2-40B4-BE49-F238E27FC236}">
                <a16:creationId xmlns:a16="http://schemas.microsoft.com/office/drawing/2014/main" id="{EAFD64F3-6468-4255-897C-C766A650F8BE}"/>
              </a:ext>
            </a:extLst>
          </p:cNvPr>
          <p:cNvSpPr>
            <a:spLocks noGrp="1"/>
          </p:cNvSpPr>
          <p:nvPr>
            <p:ph type="title" hasCustomPrompt="1"/>
          </p:nvPr>
        </p:nvSpPr>
        <p:spPr>
          <a:xfrm>
            <a:off x="567038" y="342900"/>
            <a:ext cx="5029200" cy="460551"/>
          </a:xfrm>
        </p:spPr>
        <p:txBody>
          <a:bodyPr/>
          <a:lstStyle>
            <a:lvl1pPr>
              <a:defRPr>
                <a:solidFill>
                  <a:schemeClr val="tx1"/>
                </a:solidFill>
              </a:defRPr>
            </a:lvl1pPr>
          </a:lstStyle>
          <a:p>
            <a:r>
              <a:rPr lang="en-US"/>
              <a:t>[Headline]</a:t>
            </a:r>
          </a:p>
        </p:txBody>
      </p:sp>
      <p:sp>
        <p:nvSpPr>
          <p:cNvPr id="13" name="Sub-headline">
            <a:extLst>
              <a:ext uri="{FF2B5EF4-FFF2-40B4-BE49-F238E27FC236}">
                <a16:creationId xmlns:a16="http://schemas.microsoft.com/office/drawing/2014/main" id="{F2F8395B-EC7C-49BC-8971-AA4EFB9AE789}"/>
              </a:ext>
            </a:extLst>
          </p:cNvPr>
          <p:cNvSpPr>
            <a:spLocks noGrp="1"/>
          </p:cNvSpPr>
          <p:nvPr>
            <p:ph type="body" sz="quarter" idx="18" hasCustomPrompt="1"/>
          </p:nvPr>
        </p:nvSpPr>
        <p:spPr>
          <a:xfrm>
            <a:off x="566928" y="899026"/>
            <a:ext cx="5029200" cy="278706"/>
          </a:xfrm>
          <a:prstGeom prst="rect">
            <a:avLst/>
          </a:prstGeom>
        </p:spPr>
        <p:txBody>
          <a:bodyPr/>
          <a:lstStyle>
            <a:lvl1pPr marL="0" indent="0">
              <a:buNone/>
              <a:defRPr sz="1800" b="0">
                <a:solidFill>
                  <a:schemeClr val="tx1"/>
                </a:solidFill>
                <a:latin typeface="+mn-lt"/>
              </a:defRPr>
            </a:lvl1pPr>
            <a:lvl2pPr marL="169863" indent="0">
              <a:buNone/>
              <a:defRPr/>
            </a:lvl2pPr>
          </a:lstStyle>
          <a:p>
            <a:pPr lvl="0"/>
            <a:r>
              <a:rPr lang="en-US"/>
              <a:t>[Sub-headline]</a:t>
            </a:r>
          </a:p>
        </p:txBody>
      </p:sp>
      <p:sp>
        <p:nvSpPr>
          <p:cNvPr id="12" name="Content Placeholder 2">
            <a:extLst>
              <a:ext uri="{FF2B5EF4-FFF2-40B4-BE49-F238E27FC236}">
                <a16:creationId xmlns:a16="http://schemas.microsoft.com/office/drawing/2014/main" id="{4AB153EC-A950-47EE-AB73-6EB5E4AEFEEB}"/>
              </a:ext>
            </a:extLst>
          </p:cNvPr>
          <p:cNvSpPr>
            <a:spLocks noGrp="1"/>
          </p:cNvSpPr>
          <p:nvPr>
            <p:ph sz="quarter" idx="36" hasCustomPrompt="1"/>
          </p:nvPr>
        </p:nvSpPr>
        <p:spPr>
          <a:xfrm>
            <a:off x="567038" y="1257300"/>
            <a:ext cx="5029200" cy="4343398"/>
          </a:xfrm>
        </p:spPr>
        <p:txBody>
          <a:bodyPr/>
          <a:lstStyle/>
          <a:p>
            <a:pPr lvl="0"/>
            <a:r>
              <a:rPr kumimoji="0" lang="en-US" sz="1600" b="0" i="0" u="none" strike="noStrike" kern="1200" cap="none" spc="0" normalizeH="0" baseline="0" noProof="0">
                <a:ln>
                  <a:noFill/>
                </a:ln>
                <a:solidFill>
                  <a:srgbClr val="000000"/>
                </a:solidFill>
                <a:effectLst/>
                <a:uLnTx/>
                <a:uFillTx/>
                <a:latin typeface="Arial"/>
                <a:ea typeface="+mn-ea"/>
                <a:cs typeface="+mn-cs"/>
              </a:rPr>
              <a:t>[Click to add content]</a:t>
            </a:r>
            <a:endParaRPr lang="en-US"/>
          </a:p>
          <a:p>
            <a:pPr lvl="1"/>
            <a:r>
              <a:rPr lang="en-US"/>
              <a:t>Second level</a:t>
            </a:r>
          </a:p>
          <a:p>
            <a:pPr lvl="2"/>
            <a:r>
              <a:rPr lang="en-US"/>
              <a:t>Third level</a:t>
            </a:r>
          </a:p>
          <a:p>
            <a:pPr lvl="3"/>
            <a:r>
              <a:rPr lang="en-US"/>
              <a:t>Fourth level</a:t>
            </a:r>
          </a:p>
          <a:p>
            <a:pPr lvl="4"/>
            <a:r>
              <a:rPr lang="en-US"/>
              <a:t>Fifth level</a:t>
            </a:r>
          </a:p>
        </p:txBody>
      </p:sp>
      <p:sp>
        <p:nvSpPr>
          <p:cNvPr id="10" name="Content Placeholder 17">
            <a:extLst>
              <a:ext uri="{FF2B5EF4-FFF2-40B4-BE49-F238E27FC236}">
                <a16:creationId xmlns:a16="http://schemas.microsoft.com/office/drawing/2014/main" id="{3D88D426-7BF0-4172-85D4-A6B8E9C24743}"/>
              </a:ext>
            </a:extLst>
          </p:cNvPr>
          <p:cNvSpPr>
            <a:spLocks noGrp="1"/>
          </p:cNvSpPr>
          <p:nvPr>
            <p:ph sz="quarter" idx="15" hasCustomPrompt="1"/>
          </p:nvPr>
        </p:nvSpPr>
        <p:spPr>
          <a:xfrm>
            <a:off x="6607174" y="342900"/>
            <a:ext cx="5027613" cy="5257800"/>
          </a:xfrm>
          <a:prstGeom prst="rect">
            <a:avLst/>
          </a:prstGeom>
        </p:spPr>
        <p:txBody>
          <a:bodyPr anchor="ctr"/>
          <a:lstStyle>
            <a:lvl1pPr marL="0" indent="0" algn="ctr">
              <a:buNone/>
              <a:defRPr/>
            </a:lvl1pPr>
          </a:lstStyle>
          <a:p>
            <a:pPr lvl="0"/>
            <a:r>
              <a:rPr lang="en-US"/>
              <a:t>[Click respective icon to insert CHART or TABLE </a:t>
            </a:r>
            <a:br>
              <a:rPr lang="en-US"/>
            </a:br>
            <a:r>
              <a:rPr lang="en-US"/>
              <a:t>– not text]</a:t>
            </a:r>
          </a:p>
        </p:txBody>
      </p:sp>
      <p:sp>
        <p:nvSpPr>
          <p:cNvPr id="11" name="Footnote">
            <a:extLst>
              <a:ext uri="{FF2B5EF4-FFF2-40B4-BE49-F238E27FC236}">
                <a16:creationId xmlns:a16="http://schemas.microsoft.com/office/drawing/2014/main" id="{E0FEE6F1-5ED6-4155-AB7C-9001D5E5229F}"/>
              </a:ext>
            </a:extLst>
          </p:cNvPr>
          <p:cNvSpPr>
            <a:spLocks noGrp="1"/>
          </p:cNvSpPr>
          <p:nvPr>
            <p:ph type="body" sz="quarter" idx="37" hasCustomPrompt="1"/>
          </p:nvPr>
        </p:nvSpPr>
        <p:spPr>
          <a:xfrm>
            <a:off x="567039" y="5687045"/>
            <a:ext cx="11060912" cy="525368"/>
          </a:xfrm>
          <a:prstGeom prst="rect">
            <a:avLst/>
          </a:prstGeom>
        </p:spPr>
        <p:txBody>
          <a:bodyPr tIns="0" bIns="0" anchor="b"/>
          <a:lstStyle>
            <a:lvl1pPr marL="0" indent="0">
              <a:lnSpc>
                <a:spcPct val="10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700">
                <a:latin typeface="+mn-lt"/>
              </a:defRPr>
            </a:lvl2pPr>
            <a:lvl3pPr marL="341312" indent="0">
              <a:buNone/>
              <a:defRPr/>
            </a:lvl3pPr>
          </a:lstStyle>
          <a:p>
            <a:pPr lvl="0"/>
            <a:r>
              <a:rPr lang="en-US"/>
              <a:t>[Source / Legal disclaimer / Footnote]</a:t>
            </a:r>
          </a:p>
        </p:txBody>
      </p:sp>
    </p:spTree>
    <p:extLst>
      <p:ext uri="{BB962C8B-B14F-4D97-AF65-F5344CB8AC3E}">
        <p14:creationId xmlns:p14="http://schemas.microsoft.com/office/powerpoint/2010/main" val="3054613818"/>
      </p:ext>
    </p:extLst>
  </p:cSld>
  <p:clrMapOvr>
    <a:masterClrMapping/>
  </p:clrMapOvr>
  <p:extLst>
    <p:ext uri="{DCECCB84-F9BA-43D5-87BE-67443E8EF086}">
      <p15:sldGuideLst xmlns:p15="http://schemas.microsoft.com/office/powerpoint/2012/main">
        <p15:guide id="1" orient="horz" pos="792" userDrawn="1">
          <p15:clr>
            <a:srgbClr val="FBAE40"/>
          </p15:clr>
        </p15:guide>
        <p15:guide id="2" orient="horz" pos="3528"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hart - Horizontal 2">
    <p:spTree>
      <p:nvGrpSpPr>
        <p:cNvPr id="1" name=""/>
        <p:cNvGrpSpPr/>
        <p:nvPr/>
      </p:nvGrpSpPr>
      <p:grpSpPr>
        <a:xfrm>
          <a:off x="0" y="0"/>
          <a:ext cx="0" cy="0"/>
          <a:chOff x="0" y="0"/>
          <a:chExt cx="0" cy="0"/>
        </a:xfrm>
      </p:grpSpPr>
      <p:sp>
        <p:nvSpPr>
          <p:cNvPr id="10" name="Footer Placeholder 9">
            <a:extLst>
              <a:ext uri="{FF2B5EF4-FFF2-40B4-BE49-F238E27FC236}">
                <a16:creationId xmlns:a16="http://schemas.microsoft.com/office/drawing/2014/main" id="{3D43AD57-E17D-466E-83DC-D87227B6E10E}"/>
              </a:ext>
            </a:extLst>
          </p:cNvPr>
          <p:cNvSpPr>
            <a:spLocks noGrp="1"/>
          </p:cNvSpPr>
          <p:nvPr>
            <p:ph type="ftr" sz="quarter" idx="19"/>
          </p:nvPr>
        </p:nvSpPr>
        <p:spPr/>
        <p:txBody>
          <a:bodyPr/>
          <a:lstStyle/>
          <a:p>
            <a:r>
              <a:rPr lang="en-US"/>
              <a:t>ExxonMobil - Global NGL long-term market outlook</a:t>
            </a:r>
          </a:p>
        </p:txBody>
      </p:sp>
      <p:sp>
        <p:nvSpPr>
          <p:cNvPr id="12" name="Slide Number Placeholder 11">
            <a:extLst>
              <a:ext uri="{FF2B5EF4-FFF2-40B4-BE49-F238E27FC236}">
                <a16:creationId xmlns:a16="http://schemas.microsoft.com/office/drawing/2014/main" id="{D6EBF3C5-CB54-4922-B264-70AF19B8E479}"/>
              </a:ext>
            </a:extLst>
          </p:cNvPr>
          <p:cNvSpPr>
            <a:spLocks noGrp="1"/>
          </p:cNvSpPr>
          <p:nvPr>
            <p:ph type="sldNum" sz="quarter" idx="20"/>
          </p:nvPr>
        </p:nvSpPr>
        <p:spPr/>
        <p:txBody>
          <a:bodyPr/>
          <a:lstStyle/>
          <a:p>
            <a:fld id="{5CFA18E4-D58E-4B28-B105-28D9665A8EBC}" type="slidenum">
              <a:rPr lang="en-US" smtClean="0"/>
              <a:pPr/>
              <a:t>‹#›</a:t>
            </a:fld>
            <a:endParaRPr lang="en-US"/>
          </a:p>
        </p:txBody>
      </p:sp>
      <p:sp>
        <p:nvSpPr>
          <p:cNvPr id="14" name="Title 6">
            <a:extLst>
              <a:ext uri="{FF2B5EF4-FFF2-40B4-BE49-F238E27FC236}">
                <a16:creationId xmlns:a16="http://schemas.microsoft.com/office/drawing/2014/main" id="{F825584D-1BC8-446F-BB3F-0C023D59BA81}"/>
              </a:ext>
            </a:extLst>
          </p:cNvPr>
          <p:cNvSpPr>
            <a:spLocks noGrp="1"/>
          </p:cNvSpPr>
          <p:nvPr>
            <p:ph type="title" hasCustomPrompt="1"/>
          </p:nvPr>
        </p:nvSpPr>
        <p:spPr>
          <a:xfrm>
            <a:off x="567039" y="342900"/>
            <a:ext cx="11062709" cy="460551"/>
          </a:xfrm>
        </p:spPr>
        <p:txBody>
          <a:bodyPr/>
          <a:lstStyle/>
          <a:p>
            <a:r>
              <a:rPr lang="en-US"/>
              <a:t>[Headline]</a:t>
            </a:r>
          </a:p>
        </p:txBody>
      </p:sp>
      <p:sp>
        <p:nvSpPr>
          <p:cNvPr id="17" name="Sub-headline">
            <a:extLst>
              <a:ext uri="{FF2B5EF4-FFF2-40B4-BE49-F238E27FC236}">
                <a16:creationId xmlns:a16="http://schemas.microsoft.com/office/drawing/2014/main" id="{6FA2FA71-8E88-4D67-B89E-0764EEEBCB20}"/>
              </a:ext>
            </a:extLst>
          </p:cNvPr>
          <p:cNvSpPr>
            <a:spLocks noGrp="1"/>
          </p:cNvSpPr>
          <p:nvPr>
            <p:ph type="body" sz="quarter" idx="13" hasCustomPrompt="1"/>
          </p:nvPr>
        </p:nvSpPr>
        <p:spPr>
          <a:xfrm>
            <a:off x="567039" y="899026"/>
            <a:ext cx="11064240" cy="278706"/>
          </a:xfrm>
          <a:prstGeom prst="rect">
            <a:avLst/>
          </a:prstGeom>
        </p:spPr>
        <p:txBody>
          <a:bodyPr lIns="0"/>
          <a:lstStyle>
            <a:lvl1pPr marL="0" indent="0">
              <a:buNone/>
              <a:defRPr sz="1800" b="0">
                <a:latin typeface="+mn-lt"/>
              </a:defRPr>
            </a:lvl1pPr>
            <a:lvl2pPr marL="169863" indent="0">
              <a:buNone/>
              <a:defRPr/>
            </a:lvl2pPr>
          </a:lstStyle>
          <a:p>
            <a:pPr lvl="0"/>
            <a:r>
              <a:rPr lang="en-US"/>
              <a:t>[Sub-headline]</a:t>
            </a:r>
          </a:p>
        </p:txBody>
      </p:sp>
      <p:sp>
        <p:nvSpPr>
          <p:cNvPr id="8" name="Text Placeholder 7">
            <a:extLst>
              <a:ext uri="{FF2B5EF4-FFF2-40B4-BE49-F238E27FC236}">
                <a16:creationId xmlns:a16="http://schemas.microsoft.com/office/drawing/2014/main" id="{AF270F92-8761-4DFC-80DC-CAD3932D1E74}"/>
              </a:ext>
            </a:extLst>
          </p:cNvPr>
          <p:cNvSpPr>
            <a:spLocks noGrp="1"/>
          </p:cNvSpPr>
          <p:nvPr>
            <p:ph type="body" sz="quarter" idx="15" hasCustomPrompt="1"/>
          </p:nvPr>
        </p:nvSpPr>
        <p:spPr>
          <a:xfrm>
            <a:off x="567038" y="1261872"/>
            <a:ext cx="11067750" cy="846919"/>
          </a:xfrm>
        </p:spPr>
        <p:txBody>
          <a:bodyPr>
            <a:noAutofit/>
          </a:bodyPr>
          <a:lstStyle>
            <a:lvl1pPr marL="0" indent="0">
              <a:buFont typeface="Arial" panose="020B0604020202020204" pitchFamily="34" charset="0"/>
              <a:buChar char="​"/>
              <a:defRPr sz="1600"/>
            </a:lvl1pPr>
            <a:lvl2pPr marL="227013" indent="-227013">
              <a:defRPr sz="1600"/>
            </a:lvl2pPr>
            <a:lvl3pPr marL="460375" indent="-233363">
              <a:defRPr sz="1400"/>
            </a:lvl3pPr>
            <a:lvl4pPr marL="687388" indent="-227013">
              <a:defRPr sz="1200"/>
            </a:lvl4pPr>
            <a:lvl5pPr marL="914400" indent="-227013">
              <a:defRPr sz="1200"/>
            </a:lvl5pPr>
          </a:lstStyle>
          <a:p>
            <a:pPr lvl="0"/>
            <a:r>
              <a:rPr lang="en-US"/>
              <a:t>[Click to add statement]</a:t>
            </a:r>
          </a:p>
        </p:txBody>
      </p:sp>
      <p:sp>
        <p:nvSpPr>
          <p:cNvPr id="11" name="Content Placeholder 10">
            <a:extLst>
              <a:ext uri="{FF2B5EF4-FFF2-40B4-BE49-F238E27FC236}">
                <a16:creationId xmlns:a16="http://schemas.microsoft.com/office/drawing/2014/main" id="{B21224C6-E79E-4B9A-9D01-EC6502019D64}"/>
              </a:ext>
            </a:extLst>
          </p:cNvPr>
          <p:cNvSpPr>
            <a:spLocks noGrp="1"/>
          </p:cNvSpPr>
          <p:nvPr>
            <p:ph sz="quarter" idx="16" hasCustomPrompt="1"/>
          </p:nvPr>
        </p:nvSpPr>
        <p:spPr>
          <a:xfrm>
            <a:off x="567038" y="2286176"/>
            <a:ext cx="11067749" cy="3309952"/>
          </a:xfrm>
        </p:spPr>
        <p:txBody>
          <a:bodyPr anchor="ctr"/>
          <a:lstStyle>
            <a:lvl1pPr marL="0" indent="0" algn="ctr">
              <a:buNone/>
              <a:defRPr/>
            </a:lvl1pPr>
            <a:lvl2pPr marL="169863" indent="0">
              <a:buNone/>
              <a:defRPr/>
            </a:lvl2pPr>
          </a:lstStyle>
          <a:p>
            <a:pPr lvl="0"/>
            <a:r>
              <a:rPr lang="en-US"/>
              <a:t>[Click respective icon to add CHART or TABLE – not text]</a:t>
            </a:r>
          </a:p>
        </p:txBody>
      </p:sp>
      <p:sp>
        <p:nvSpPr>
          <p:cNvPr id="13" name="Footnote">
            <a:extLst>
              <a:ext uri="{FF2B5EF4-FFF2-40B4-BE49-F238E27FC236}">
                <a16:creationId xmlns:a16="http://schemas.microsoft.com/office/drawing/2014/main" id="{5E1F8941-2DB1-43B3-A8B3-04F898C347B0}"/>
              </a:ext>
            </a:extLst>
          </p:cNvPr>
          <p:cNvSpPr>
            <a:spLocks noGrp="1"/>
          </p:cNvSpPr>
          <p:nvPr>
            <p:ph type="body" sz="quarter" idx="21" hasCustomPrompt="1"/>
          </p:nvPr>
        </p:nvSpPr>
        <p:spPr>
          <a:xfrm>
            <a:off x="567039" y="5687045"/>
            <a:ext cx="11060912" cy="525368"/>
          </a:xfrm>
          <a:prstGeom prst="rect">
            <a:avLst/>
          </a:prstGeom>
        </p:spPr>
        <p:txBody>
          <a:bodyPr tIns="0" bIns="0" anchor="b"/>
          <a:lstStyle>
            <a:lvl1pPr marL="0" indent="0">
              <a:lnSpc>
                <a:spcPct val="10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700">
                <a:latin typeface="+mn-lt"/>
              </a:defRPr>
            </a:lvl2pPr>
            <a:lvl3pPr marL="341312" indent="0">
              <a:buNone/>
              <a:defRPr/>
            </a:lvl3pPr>
          </a:lstStyle>
          <a:p>
            <a:pPr lvl="0"/>
            <a:r>
              <a:rPr lang="en-US"/>
              <a:t>[Source / Legal disclaimer / Footnote]</a:t>
            </a:r>
          </a:p>
        </p:txBody>
      </p:sp>
    </p:spTree>
    <p:extLst>
      <p:ext uri="{BB962C8B-B14F-4D97-AF65-F5344CB8AC3E}">
        <p14:creationId xmlns:p14="http://schemas.microsoft.com/office/powerpoint/2010/main" val="2299031544"/>
      </p:ext>
    </p:extLst>
  </p:cSld>
  <p:clrMapOvr>
    <a:masterClrMapping/>
  </p:clrMapOvr>
  <p:extLst>
    <p:ext uri="{DCECCB84-F9BA-43D5-87BE-67443E8EF086}">
      <p15:sldGuideLst xmlns:p15="http://schemas.microsoft.com/office/powerpoint/2012/main">
        <p15:guide id="1" orient="horz" pos="1440" userDrawn="1">
          <p15:clr>
            <a:srgbClr val="FBAE40"/>
          </p15:clr>
        </p15:guide>
        <p15:guide id="2" orient="horz" pos="792" userDrawn="1">
          <p15:clr>
            <a:srgbClr val="FBAE40"/>
          </p15:clr>
        </p15:guide>
        <p15:guide id="3" orient="horz" pos="3528"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hart + Statement 2">
    <p:spTree>
      <p:nvGrpSpPr>
        <p:cNvPr id="1" name=""/>
        <p:cNvGrpSpPr/>
        <p:nvPr/>
      </p:nvGrpSpPr>
      <p:grpSpPr>
        <a:xfrm>
          <a:off x="0" y="0"/>
          <a:ext cx="0" cy="0"/>
          <a:chOff x="0" y="0"/>
          <a:chExt cx="0" cy="0"/>
        </a:xfrm>
      </p:grpSpPr>
      <p:sp>
        <p:nvSpPr>
          <p:cNvPr id="10" name="Footer Placeholder 9">
            <a:extLst>
              <a:ext uri="{FF2B5EF4-FFF2-40B4-BE49-F238E27FC236}">
                <a16:creationId xmlns:a16="http://schemas.microsoft.com/office/drawing/2014/main" id="{3D43AD57-E17D-466E-83DC-D87227B6E10E}"/>
              </a:ext>
            </a:extLst>
          </p:cNvPr>
          <p:cNvSpPr>
            <a:spLocks noGrp="1"/>
          </p:cNvSpPr>
          <p:nvPr>
            <p:ph type="ftr" sz="quarter" idx="19"/>
          </p:nvPr>
        </p:nvSpPr>
        <p:spPr/>
        <p:txBody>
          <a:bodyPr/>
          <a:lstStyle/>
          <a:p>
            <a:r>
              <a:rPr lang="en-US"/>
              <a:t>ExxonMobil - Global NGL long-term market outlook</a:t>
            </a:r>
          </a:p>
        </p:txBody>
      </p:sp>
      <p:sp>
        <p:nvSpPr>
          <p:cNvPr id="12" name="Slide Number Placeholder 11">
            <a:extLst>
              <a:ext uri="{FF2B5EF4-FFF2-40B4-BE49-F238E27FC236}">
                <a16:creationId xmlns:a16="http://schemas.microsoft.com/office/drawing/2014/main" id="{D6EBF3C5-CB54-4922-B264-70AF19B8E479}"/>
              </a:ext>
            </a:extLst>
          </p:cNvPr>
          <p:cNvSpPr>
            <a:spLocks noGrp="1"/>
          </p:cNvSpPr>
          <p:nvPr>
            <p:ph type="sldNum" sz="quarter" idx="20"/>
          </p:nvPr>
        </p:nvSpPr>
        <p:spPr/>
        <p:txBody>
          <a:bodyPr/>
          <a:lstStyle/>
          <a:p>
            <a:fld id="{5CFA18E4-D58E-4B28-B105-28D9665A8EBC}" type="slidenum">
              <a:rPr lang="en-US" smtClean="0"/>
              <a:pPr/>
              <a:t>‹#›</a:t>
            </a:fld>
            <a:endParaRPr lang="en-US"/>
          </a:p>
        </p:txBody>
      </p:sp>
      <p:sp>
        <p:nvSpPr>
          <p:cNvPr id="14" name="Title 6">
            <a:extLst>
              <a:ext uri="{FF2B5EF4-FFF2-40B4-BE49-F238E27FC236}">
                <a16:creationId xmlns:a16="http://schemas.microsoft.com/office/drawing/2014/main" id="{EC86FBA1-A5CB-4CA3-86CA-543F3C5C62AB}"/>
              </a:ext>
            </a:extLst>
          </p:cNvPr>
          <p:cNvSpPr>
            <a:spLocks noGrp="1"/>
          </p:cNvSpPr>
          <p:nvPr>
            <p:ph type="title" hasCustomPrompt="1"/>
          </p:nvPr>
        </p:nvSpPr>
        <p:spPr>
          <a:xfrm>
            <a:off x="567039" y="342900"/>
            <a:ext cx="11062709" cy="460551"/>
          </a:xfrm>
        </p:spPr>
        <p:txBody>
          <a:bodyPr/>
          <a:lstStyle/>
          <a:p>
            <a:r>
              <a:rPr lang="en-US"/>
              <a:t>[Headline]</a:t>
            </a:r>
          </a:p>
        </p:txBody>
      </p:sp>
      <p:sp>
        <p:nvSpPr>
          <p:cNvPr id="18" name="Sub-headline">
            <a:extLst>
              <a:ext uri="{FF2B5EF4-FFF2-40B4-BE49-F238E27FC236}">
                <a16:creationId xmlns:a16="http://schemas.microsoft.com/office/drawing/2014/main" id="{7A70C313-1E6D-4772-BFC4-2550335AB35E}"/>
              </a:ext>
            </a:extLst>
          </p:cNvPr>
          <p:cNvSpPr>
            <a:spLocks noGrp="1"/>
          </p:cNvSpPr>
          <p:nvPr>
            <p:ph type="body" sz="quarter" idx="13" hasCustomPrompt="1"/>
          </p:nvPr>
        </p:nvSpPr>
        <p:spPr>
          <a:xfrm>
            <a:off x="567039" y="899026"/>
            <a:ext cx="11064240" cy="278706"/>
          </a:xfrm>
          <a:prstGeom prst="rect">
            <a:avLst/>
          </a:prstGeom>
        </p:spPr>
        <p:txBody>
          <a:bodyPr lIns="0"/>
          <a:lstStyle>
            <a:lvl1pPr marL="0" indent="0">
              <a:buNone/>
              <a:defRPr sz="1800" b="0">
                <a:latin typeface="+mn-lt"/>
              </a:defRPr>
            </a:lvl1pPr>
            <a:lvl2pPr marL="169863" indent="0">
              <a:buNone/>
              <a:defRPr/>
            </a:lvl2pPr>
          </a:lstStyle>
          <a:p>
            <a:pPr lvl="0"/>
            <a:r>
              <a:rPr lang="en-US"/>
              <a:t>[Sub-headline]</a:t>
            </a:r>
          </a:p>
        </p:txBody>
      </p:sp>
      <p:sp>
        <p:nvSpPr>
          <p:cNvPr id="8" name="Text Placeholder 7">
            <a:extLst>
              <a:ext uri="{FF2B5EF4-FFF2-40B4-BE49-F238E27FC236}">
                <a16:creationId xmlns:a16="http://schemas.microsoft.com/office/drawing/2014/main" id="{AF270F92-8761-4DFC-80DC-CAD3932D1E74}"/>
              </a:ext>
            </a:extLst>
          </p:cNvPr>
          <p:cNvSpPr>
            <a:spLocks noGrp="1"/>
          </p:cNvSpPr>
          <p:nvPr>
            <p:ph type="body" sz="quarter" idx="15" hasCustomPrompt="1"/>
          </p:nvPr>
        </p:nvSpPr>
        <p:spPr>
          <a:xfrm>
            <a:off x="567038" y="1261872"/>
            <a:ext cx="11067750" cy="833472"/>
          </a:xfrm>
        </p:spPr>
        <p:txBody>
          <a:bodyPr>
            <a:noAutofit/>
          </a:bodyPr>
          <a:lstStyle>
            <a:lvl1pPr marL="0" indent="0">
              <a:buFont typeface="Arial" panose="020B0604020202020204" pitchFamily="34" charset="0"/>
              <a:buChar char="​"/>
              <a:defRPr sz="1600"/>
            </a:lvl1pPr>
            <a:lvl2pPr marL="227013" indent="-227013">
              <a:defRPr sz="1600"/>
            </a:lvl2pPr>
            <a:lvl3pPr marL="460375" indent="-233363">
              <a:defRPr sz="1400"/>
            </a:lvl3pPr>
            <a:lvl4pPr marL="687388" indent="-227013">
              <a:defRPr sz="1200"/>
            </a:lvl4pPr>
            <a:lvl5pPr marL="914400" indent="-227013">
              <a:defRPr sz="1200"/>
            </a:lvl5pPr>
          </a:lstStyle>
          <a:p>
            <a:pPr lvl="0"/>
            <a:r>
              <a:rPr lang="en-US"/>
              <a:t>[Click to add statement]</a:t>
            </a:r>
          </a:p>
        </p:txBody>
      </p:sp>
      <p:sp>
        <p:nvSpPr>
          <p:cNvPr id="11" name="Content Placeholder 10">
            <a:extLst>
              <a:ext uri="{FF2B5EF4-FFF2-40B4-BE49-F238E27FC236}">
                <a16:creationId xmlns:a16="http://schemas.microsoft.com/office/drawing/2014/main" id="{B21224C6-E79E-4B9A-9D01-EC6502019D64}"/>
              </a:ext>
            </a:extLst>
          </p:cNvPr>
          <p:cNvSpPr>
            <a:spLocks noGrp="1"/>
          </p:cNvSpPr>
          <p:nvPr>
            <p:ph sz="quarter" idx="16" hasCustomPrompt="1"/>
          </p:nvPr>
        </p:nvSpPr>
        <p:spPr>
          <a:xfrm>
            <a:off x="567039" y="2286000"/>
            <a:ext cx="5528962" cy="3310128"/>
          </a:xfrm>
        </p:spPr>
        <p:txBody>
          <a:bodyPr anchor="ctr"/>
          <a:lstStyle>
            <a:lvl1pPr marL="0" indent="0" algn="ctr">
              <a:buNone/>
              <a:defRPr/>
            </a:lvl1pPr>
            <a:lvl2pPr marL="169863" indent="0">
              <a:buNone/>
              <a:defRPr/>
            </a:lvl2pPr>
          </a:lstStyle>
          <a:p>
            <a:pPr lvl="0"/>
            <a:r>
              <a:rPr lang="en-US"/>
              <a:t>[Click respective icon to add CHART or TABLE – not text]</a:t>
            </a:r>
          </a:p>
        </p:txBody>
      </p:sp>
      <p:sp>
        <p:nvSpPr>
          <p:cNvPr id="13" name="Footnote">
            <a:extLst>
              <a:ext uri="{FF2B5EF4-FFF2-40B4-BE49-F238E27FC236}">
                <a16:creationId xmlns:a16="http://schemas.microsoft.com/office/drawing/2014/main" id="{0D3DA49E-6BCF-4AC4-B935-9372CF029C86}"/>
              </a:ext>
            </a:extLst>
          </p:cNvPr>
          <p:cNvSpPr>
            <a:spLocks noGrp="1"/>
          </p:cNvSpPr>
          <p:nvPr>
            <p:ph type="body" sz="quarter" idx="21" hasCustomPrompt="1"/>
          </p:nvPr>
        </p:nvSpPr>
        <p:spPr>
          <a:xfrm>
            <a:off x="567039" y="5687045"/>
            <a:ext cx="11060912" cy="525368"/>
          </a:xfrm>
          <a:prstGeom prst="rect">
            <a:avLst/>
          </a:prstGeom>
        </p:spPr>
        <p:txBody>
          <a:bodyPr tIns="0" bIns="0" anchor="b"/>
          <a:lstStyle>
            <a:lvl1pPr marL="0" indent="0">
              <a:lnSpc>
                <a:spcPct val="10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700">
                <a:latin typeface="+mn-lt"/>
              </a:defRPr>
            </a:lvl2pPr>
            <a:lvl3pPr marL="341312" indent="0">
              <a:buNone/>
              <a:defRPr/>
            </a:lvl3pPr>
          </a:lstStyle>
          <a:p>
            <a:pPr lvl="0"/>
            <a:r>
              <a:rPr lang="en-US"/>
              <a:t>[Source / Legal disclaimer / Footnote]</a:t>
            </a:r>
          </a:p>
        </p:txBody>
      </p:sp>
      <p:sp>
        <p:nvSpPr>
          <p:cNvPr id="9" name="Text Placeholder 8">
            <a:extLst>
              <a:ext uri="{FF2B5EF4-FFF2-40B4-BE49-F238E27FC236}">
                <a16:creationId xmlns:a16="http://schemas.microsoft.com/office/drawing/2014/main" id="{E7FA85A4-463C-4B14-BE65-A31A117ABFDD}"/>
              </a:ext>
            </a:extLst>
          </p:cNvPr>
          <p:cNvSpPr>
            <a:spLocks noGrp="1"/>
          </p:cNvSpPr>
          <p:nvPr>
            <p:ph type="body" sz="quarter" idx="17" hasCustomPrompt="1"/>
          </p:nvPr>
        </p:nvSpPr>
        <p:spPr>
          <a:xfrm>
            <a:off x="6607176" y="2286000"/>
            <a:ext cx="5027614" cy="3310128"/>
          </a:xfrm>
        </p:spPr>
        <p:txBody>
          <a:bodyPr/>
          <a:lstStyle>
            <a:lvl1pPr>
              <a:defRPr sz="1200"/>
            </a:lvl1pPr>
            <a:lvl2pPr>
              <a:defRPr sz="1200"/>
            </a:lvl2pPr>
            <a:lvl3pPr>
              <a:defRPr sz="1200"/>
            </a:lvl3pPr>
            <a:lvl4pPr>
              <a:defRPr sz="1200"/>
            </a:lvl4pPr>
            <a:lvl5pPr>
              <a:defRPr sz="12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46454262"/>
      </p:ext>
    </p:extLst>
  </p:cSld>
  <p:clrMapOvr>
    <a:masterClrMapping/>
  </p:clrMapOvr>
  <p:extLst>
    <p:ext uri="{DCECCB84-F9BA-43D5-87BE-67443E8EF086}">
      <p15:sldGuideLst xmlns:p15="http://schemas.microsoft.com/office/powerpoint/2012/main">
        <p15:guide id="1" orient="horz" pos="1440" userDrawn="1">
          <p15:clr>
            <a:srgbClr val="FBAE40"/>
          </p15:clr>
        </p15:guide>
        <p15:guide id="2" orient="horz" pos="792" userDrawn="1">
          <p15:clr>
            <a:srgbClr val="FBAE40"/>
          </p15:clr>
        </p15:guide>
        <p15:guide id="3" orient="horz" pos="3528"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hart + Statement 3">
    <p:spTree>
      <p:nvGrpSpPr>
        <p:cNvPr id="1" name=""/>
        <p:cNvGrpSpPr/>
        <p:nvPr/>
      </p:nvGrpSpPr>
      <p:grpSpPr>
        <a:xfrm>
          <a:off x="0" y="0"/>
          <a:ext cx="0" cy="0"/>
          <a:chOff x="0" y="0"/>
          <a:chExt cx="0" cy="0"/>
        </a:xfrm>
      </p:grpSpPr>
      <p:sp>
        <p:nvSpPr>
          <p:cNvPr id="10" name="Footer Placeholder 9">
            <a:extLst>
              <a:ext uri="{FF2B5EF4-FFF2-40B4-BE49-F238E27FC236}">
                <a16:creationId xmlns:a16="http://schemas.microsoft.com/office/drawing/2014/main" id="{3D43AD57-E17D-466E-83DC-D87227B6E10E}"/>
              </a:ext>
            </a:extLst>
          </p:cNvPr>
          <p:cNvSpPr>
            <a:spLocks noGrp="1"/>
          </p:cNvSpPr>
          <p:nvPr>
            <p:ph type="ftr" sz="quarter" idx="19"/>
          </p:nvPr>
        </p:nvSpPr>
        <p:spPr/>
        <p:txBody>
          <a:bodyPr/>
          <a:lstStyle/>
          <a:p>
            <a:r>
              <a:rPr lang="en-US"/>
              <a:t>ExxonMobil - Global NGL long-term market outlook</a:t>
            </a:r>
          </a:p>
        </p:txBody>
      </p:sp>
      <p:sp>
        <p:nvSpPr>
          <p:cNvPr id="12" name="Slide Number Placeholder 11">
            <a:extLst>
              <a:ext uri="{FF2B5EF4-FFF2-40B4-BE49-F238E27FC236}">
                <a16:creationId xmlns:a16="http://schemas.microsoft.com/office/drawing/2014/main" id="{D6EBF3C5-CB54-4922-B264-70AF19B8E479}"/>
              </a:ext>
            </a:extLst>
          </p:cNvPr>
          <p:cNvSpPr>
            <a:spLocks noGrp="1"/>
          </p:cNvSpPr>
          <p:nvPr>
            <p:ph type="sldNum" sz="quarter" idx="20"/>
          </p:nvPr>
        </p:nvSpPr>
        <p:spPr/>
        <p:txBody>
          <a:bodyPr/>
          <a:lstStyle/>
          <a:p>
            <a:fld id="{5CFA18E4-D58E-4B28-B105-28D9665A8EBC}" type="slidenum">
              <a:rPr lang="en-US" smtClean="0"/>
              <a:pPr/>
              <a:t>‹#›</a:t>
            </a:fld>
            <a:endParaRPr lang="en-US"/>
          </a:p>
        </p:txBody>
      </p:sp>
      <p:sp>
        <p:nvSpPr>
          <p:cNvPr id="14" name="Title 6">
            <a:extLst>
              <a:ext uri="{FF2B5EF4-FFF2-40B4-BE49-F238E27FC236}">
                <a16:creationId xmlns:a16="http://schemas.microsoft.com/office/drawing/2014/main" id="{6D4F9971-BA27-4DF9-9670-81370BC41F18}"/>
              </a:ext>
            </a:extLst>
          </p:cNvPr>
          <p:cNvSpPr>
            <a:spLocks noGrp="1"/>
          </p:cNvSpPr>
          <p:nvPr>
            <p:ph type="title" hasCustomPrompt="1"/>
          </p:nvPr>
        </p:nvSpPr>
        <p:spPr>
          <a:xfrm>
            <a:off x="567039" y="342900"/>
            <a:ext cx="11062709" cy="460551"/>
          </a:xfrm>
        </p:spPr>
        <p:txBody>
          <a:bodyPr/>
          <a:lstStyle/>
          <a:p>
            <a:r>
              <a:rPr lang="en-US"/>
              <a:t>[Headline]</a:t>
            </a:r>
          </a:p>
        </p:txBody>
      </p:sp>
      <p:sp>
        <p:nvSpPr>
          <p:cNvPr id="17" name="Sub-headline">
            <a:extLst>
              <a:ext uri="{FF2B5EF4-FFF2-40B4-BE49-F238E27FC236}">
                <a16:creationId xmlns:a16="http://schemas.microsoft.com/office/drawing/2014/main" id="{D4ED6766-5856-43C2-97F7-01E8EBA9AD15}"/>
              </a:ext>
            </a:extLst>
          </p:cNvPr>
          <p:cNvSpPr>
            <a:spLocks noGrp="1"/>
          </p:cNvSpPr>
          <p:nvPr>
            <p:ph type="body" sz="quarter" idx="13" hasCustomPrompt="1"/>
          </p:nvPr>
        </p:nvSpPr>
        <p:spPr>
          <a:xfrm>
            <a:off x="567039" y="899026"/>
            <a:ext cx="11064240" cy="278706"/>
          </a:xfrm>
          <a:prstGeom prst="rect">
            <a:avLst/>
          </a:prstGeom>
        </p:spPr>
        <p:txBody>
          <a:bodyPr lIns="0"/>
          <a:lstStyle>
            <a:lvl1pPr marL="0" indent="0">
              <a:buNone/>
              <a:defRPr sz="1800" b="0">
                <a:latin typeface="+mn-lt"/>
              </a:defRPr>
            </a:lvl1pPr>
            <a:lvl2pPr marL="169863" indent="0">
              <a:buNone/>
              <a:defRPr/>
            </a:lvl2pPr>
          </a:lstStyle>
          <a:p>
            <a:pPr lvl="0"/>
            <a:r>
              <a:rPr lang="en-US"/>
              <a:t>[Sub-headline]</a:t>
            </a:r>
          </a:p>
        </p:txBody>
      </p:sp>
      <p:sp>
        <p:nvSpPr>
          <p:cNvPr id="8" name="Text Placeholder 7">
            <a:extLst>
              <a:ext uri="{FF2B5EF4-FFF2-40B4-BE49-F238E27FC236}">
                <a16:creationId xmlns:a16="http://schemas.microsoft.com/office/drawing/2014/main" id="{AF270F92-8761-4DFC-80DC-CAD3932D1E74}"/>
              </a:ext>
            </a:extLst>
          </p:cNvPr>
          <p:cNvSpPr>
            <a:spLocks noGrp="1"/>
          </p:cNvSpPr>
          <p:nvPr>
            <p:ph type="body" sz="quarter" idx="15" hasCustomPrompt="1"/>
          </p:nvPr>
        </p:nvSpPr>
        <p:spPr>
          <a:xfrm>
            <a:off x="567038" y="1261872"/>
            <a:ext cx="5029200" cy="1380779"/>
          </a:xfrm>
        </p:spPr>
        <p:txBody>
          <a:bodyPr>
            <a:noAutofit/>
          </a:bodyPr>
          <a:lstStyle>
            <a:lvl1pPr marL="0" indent="0">
              <a:buFont typeface="Arial" panose="020B0604020202020204" pitchFamily="34" charset="0"/>
              <a:buChar char="​"/>
              <a:defRPr sz="1600"/>
            </a:lvl1pPr>
            <a:lvl2pPr marL="227013" indent="-227013">
              <a:defRPr sz="1600"/>
            </a:lvl2pPr>
            <a:lvl3pPr marL="460375" indent="-233363">
              <a:defRPr sz="1400"/>
            </a:lvl3pPr>
            <a:lvl4pPr marL="687388" indent="-227013">
              <a:defRPr sz="1200"/>
            </a:lvl4pPr>
            <a:lvl5pPr marL="914400" indent="-227013">
              <a:defRPr sz="1200"/>
            </a:lvl5pPr>
          </a:lstStyle>
          <a:p>
            <a:pPr lvl="0"/>
            <a:r>
              <a:rPr lang="en-US"/>
              <a:t>[Click to add statement]</a:t>
            </a:r>
          </a:p>
        </p:txBody>
      </p:sp>
      <p:sp>
        <p:nvSpPr>
          <p:cNvPr id="9" name="Text Placeholder 8">
            <a:extLst>
              <a:ext uri="{FF2B5EF4-FFF2-40B4-BE49-F238E27FC236}">
                <a16:creationId xmlns:a16="http://schemas.microsoft.com/office/drawing/2014/main" id="{E7FA85A4-463C-4B14-BE65-A31A117ABFDD}"/>
              </a:ext>
            </a:extLst>
          </p:cNvPr>
          <p:cNvSpPr>
            <a:spLocks noGrp="1"/>
          </p:cNvSpPr>
          <p:nvPr>
            <p:ph type="body" sz="quarter" idx="17" hasCustomPrompt="1"/>
          </p:nvPr>
        </p:nvSpPr>
        <p:spPr>
          <a:xfrm>
            <a:off x="567038" y="2828182"/>
            <a:ext cx="5029200" cy="2772518"/>
          </a:xfrm>
        </p:spPr>
        <p:txBody>
          <a:bodyPr/>
          <a:lstStyle>
            <a:lvl1pPr>
              <a:defRPr sz="1200"/>
            </a:lvl1pPr>
            <a:lvl2pPr>
              <a:defRPr sz="1200"/>
            </a:lvl2pPr>
            <a:lvl3pPr>
              <a:defRPr sz="1200"/>
            </a:lvl3pPr>
            <a:lvl4pPr>
              <a:defRPr sz="1200"/>
            </a:lvl4pPr>
            <a:lvl5pPr>
              <a:defRPr sz="12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a:extLst>
              <a:ext uri="{FF2B5EF4-FFF2-40B4-BE49-F238E27FC236}">
                <a16:creationId xmlns:a16="http://schemas.microsoft.com/office/drawing/2014/main" id="{B21224C6-E79E-4B9A-9D01-EC6502019D64}"/>
              </a:ext>
            </a:extLst>
          </p:cNvPr>
          <p:cNvSpPr>
            <a:spLocks noGrp="1"/>
          </p:cNvSpPr>
          <p:nvPr>
            <p:ph sz="quarter" idx="16" hasCustomPrompt="1"/>
          </p:nvPr>
        </p:nvSpPr>
        <p:spPr>
          <a:xfrm>
            <a:off x="6607175" y="1261872"/>
            <a:ext cx="5024651" cy="4937760"/>
          </a:xfrm>
          <a:noFill/>
        </p:spPr>
        <p:txBody>
          <a:bodyPr anchor="ctr"/>
          <a:lstStyle>
            <a:lvl1pPr marL="0" indent="0" algn="ctr">
              <a:buNone/>
              <a:defRPr/>
            </a:lvl1pPr>
            <a:lvl2pPr marL="169863" indent="0">
              <a:buNone/>
              <a:defRPr/>
            </a:lvl2pPr>
          </a:lstStyle>
          <a:p>
            <a:pPr lvl="0"/>
            <a:r>
              <a:rPr lang="en-US"/>
              <a:t>[Click respective icon to add CHART or TABLE </a:t>
            </a:r>
            <a:br>
              <a:rPr lang="en-US"/>
            </a:br>
            <a:r>
              <a:rPr lang="en-US"/>
              <a:t>– not text]</a:t>
            </a:r>
          </a:p>
        </p:txBody>
      </p:sp>
      <p:sp>
        <p:nvSpPr>
          <p:cNvPr id="16" name="Footnote">
            <a:extLst>
              <a:ext uri="{FF2B5EF4-FFF2-40B4-BE49-F238E27FC236}">
                <a16:creationId xmlns:a16="http://schemas.microsoft.com/office/drawing/2014/main" id="{49C5F243-305C-4A83-8B6C-457510264654}"/>
              </a:ext>
            </a:extLst>
          </p:cNvPr>
          <p:cNvSpPr>
            <a:spLocks noGrp="1"/>
          </p:cNvSpPr>
          <p:nvPr>
            <p:ph type="body" sz="quarter" idx="21" hasCustomPrompt="1"/>
          </p:nvPr>
        </p:nvSpPr>
        <p:spPr>
          <a:xfrm>
            <a:off x="567039" y="5687045"/>
            <a:ext cx="5029200" cy="525368"/>
          </a:xfrm>
          <a:prstGeom prst="rect">
            <a:avLst/>
          </a:prstGeom>
        </p:spPr>
        <p:txBody>
          <a:bodyPr tIns="0" bIns="0" anchor="b"/>
          <a:lstStyle>
            <a:lvl1pPr marL="0" indent="0">
              <a:lnSpc>
                <a:spcPct val="10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700">
                <a:latin typeface="+mn-lt"/>
              </a:defRPr>
            </a:lvl2pPr>
            <a:lvl3pPr marL="341312" indent="0">
              <a:buNone/>
              <a:defRPr/>
            </a:lvl3pPr>
          </a:lstStyle>
          <a:p>
            <a:pPr lvl="0"/>
            <a:r>
              <a:rPr lang="en-US"/>
              <a:t>[Source / Legal disclaimer / Footnote]</a:t>
            </a:r>
          </a:p>
        </p:txBody>
      </p:sp>
    </p:spTree>
    <p:extLst>
      <p:ext uri="{BB962C8B-B14F-4D97-AF65-F5344CB8AC3E}">
        <p14:creationId xmlns:p14="http://schemas.microsoft.com/office/powerpoint/2010/main" val="600499690"/>
      </p:ext>
    </p:extLst>
  </p:cSld>
  <p:clrMapOvr>
    <a:masterClrMapping/>
  </p:clrMapOvr>
  <p:extLst>
    <p:ext uri="{DCECCB84-F9BA-43D5-87BE-67443E8EF086}">
      <p15:sldGuideLst xmlns:p15="http://schemas.microsoft.com/office/powerpoint/2012/main">
        <p15:guide id="1" orient="horz" pos="792" userDrawn="1">
          <p15:clr>
            <a:srgbClr val="FBAE40"/>
          </p15:clr>
        </p15:guide>
        <p15:guide id="2" orient="horz" pos="3528"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   ">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84C3E0C-55B5-4DE0-B5B2-69464524EA73}"/>
              </a:ext>
            </a:extLst>
          </p:cNvPr>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0" b="1">
                <a:solidFill>
                  <a:schemeClr val="tx1"/>
                </a:solidFill>
              </a:rPr>
              <a:t>STATEMENTS</a:t>
            </a:r>
          </a:p>
        </p:txBody>
      </p:sp>
    </p:spTree>
    <p:extLst>
      <p:ext uri="{BB962C8B-B14F-4D97-AF65-F5344CB8AC3E}">
        <p14:creationId xmlns:p14="http://schemas.microsoft.com/office/powerpoint/2010/main" val="35219948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tatement Photo">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FAE9242-AE57-42CB-99F5-9AFC9B96251A}"/>
              </a:ext>
            </a:extLst>
          </p:cNvPr>
          <p:cNvSpPr>
            <a:spLocks noGrp="1"/>
          </p:cNvSpPr>
          <p:nvPr>
            <p:ph type="sldNum" sz="quarter" idx="12"/>
          </p:nvPr>
        </p:nvSpPr>
        <p:spPr/>
        <p:txBody>
          <a:bodyPr/>
          <a:lstStyle>
            <a:lvl1pPr>
              <a:defRPr>
                <a:solidFill>
                  <a:schemeClr val="bg1"/>
                </a:solidFill>
              </a:defRPr>
            </a:lvl1pPr>
          </a:lstStyle>
          <a:p>
            <a:fld id="{5CFA18E4-D58E-4B28-B105-28D9665A8EBC}" type="slidenum">
              <a:rPr lang="en-US" smtClean="0"/>
              <a:pPr/>
              <a:t>‹#›</a:t>
            </a:fld>
            <a:endParaRPr lang="en-US"/>
          </a:p>
        </p:txBody>
      </p:sp>
      <p:sp>
        <p:nvSpPr>
          <p:cNvPr id="8" name="Picture Placeholder 7">
            <a:extLst>
              <a:ext uri="{FF2B5EF4-FFF2-40B4-BE49-F238E27FC236}">
                <a16:creationId xmlns:a16="http://schemas.microsoft.com/office/drawing/2014/main" id="{BF7B47CD-8901-46EE-AB48-D0A3C468D400}"/>
              </a:ext>
              <a:ext uri="{C183D7F6-B498-43B3-948B-1728B52AA6E4}">
                <adec:decorative xmlns:adec="http://schemas.microsoft.com/office/drawing/2017/decorative" val="0"/>
              </a:ext>
            </a:extLst>
          </p:cNvPr>
          <p:cNvSpPr>
            <a:spLocks noGrp="1"/>
          </p:cNvSpPr>
          <p:nvPr>
            <p:ph type="pic" sz="quarter" idx="13" hasCustomPrompt="1"/>
          </p:nvPr>
        </p:nvSpPr>
        <p:spPr>
          <a:xfrm>
            <a:off x="0" y="0"/>
            <a:ext cx="12192000" cy="6858000"/>
          </a:xfrm>
          <a:prstGeom prst="rect">
            <a:avLst/>
          </a:prstGeom>
          <a:blipFill>
            <a:blip r:embed="rId2"/>
            <a:stretch>
              <a:fillRect/>
            </a:stretch>
          </a:blipFill>
        </p:spPr>
        <p:txBody>
          <a:bodyPr anchor="ctr"/>
          <a:lstStyle>
            <a:lvl1pPr marL="0" indent="0" algn="ctr">
              <a:buNone/>
              <a:defRPr/>
            </a:lvl1pPr>
          </a:lstStyle>
          <a:p>
            <a:r>
              <a:rPr lang="en-US"/>
              <a:t>[Click to insert photo and then “Send to back” to place photo in background and add statement text]</a:t>
            </a:r>
          </a:p>
        </p:txBody>
      </p:sp>
      <p:sp>
        <p:nvSpPr>
          <p:cNvPr id="6" name="Rectangle 5">
            <a:extLst>
              <a:ext uri="{FF2B5EF4-FFF2-40B4-BE49-F238E27FC236}">
                <a16:creationId xmlns:a16="http://schemas.microsoft.com/office/drawing/2014/main" id="{B578FD19-AE96-4C05-B985-606DD59F77A9}"/>
              </a:ext>
              <a:ext uri="{C183D7F6-B498-43B3-948B-1728B52AA6E4}">
                <adec:decorative xmlns:adec="http://schemas.microsoft.com/office/drawing/2017/decorative" val="1"/>
              </a:ext>
            </a:extLst>
          </p:cNvPr>
          <p:cNvSpPr/>
          <p:nvPr userDrawn="1"/>
        </p:nvSpPr>
        <p:spPr>
          <a:xfrm>
            <a:off x="5272088" y="6575649"/>
            <a:ext cx="6129126" cy="200055"/>
          </a:xfrm>
          <a:prstGeom prst="rect">
            <a:avLst/>
          </a:prstGeom>
        </p:spPr>
        <p:txBody>
          <a:bodyPr wrap="square" anchor="b">
            <a:spAutoFit/>
          </a:bodyPr>
          <a:lstStyle/>
          <a:p>
            <a:pPr algn="r"/>
            <a:r>
              <a:rPr lang="en-US" sz="700">
                <a:solidFill>
                  <a:schemeClr val="bg1"/>
                </a:solidFill>
                <a:latin typeface="+mn-lt"/>
              </a:rPr>
              <a:t>© 2025 S&amp;P Global.</a:t>
            </a:r>
          </a:p>
        </p:txBody>
      </p:sp>
      <p:pic>
        <p:nvPicPr>
          <p:cNvPr id="2" name="Picture 1">
            <a:extLst>
              <a:ext uri="{FF2B5EF4-FFF2-40B4-BE49-F238E27FC236}">
                <a16:creationId xmlns:a16="http://schemas.microsoft.com/office/drawing/2014/main" id="{B4DA21AF-437D-193B-797B-3131A83F0186}"/>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459245" y="6338046"/>
            <a:ext cx="1902349" cy="494659"/>
          </a:xfrm>
          <a:prstGeom prst="rect">
            <a:avLst/>
          </a:prstGeom>
        </p:spPr>
      </p:pic>
    </p:spTree>
    <p:extLst>
      <p:ext uri="{BB962C8B-B14F-4D97-AF65-F5344CB8AC3E}">
        <p14:creationId xmlns:p14="http://schemas.microsoft.com/office/powerpoint/2010/main" val="565210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Statement Black">
    <p:bg>
      <p:bgRef idx="1001">
        <a:schemeClr val="bg1"/>
      </p:bgRef>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C8E1BF1-FE4A-46AB-98F2-7D703B37EFBB}"/>
              </a:ext>
            </a:extLst>
          </p:cNvPr>
          <p:cNvSpPr>
            <a:spLocks noGrp="1"/>
          </p:cNvSpPr>
          <p:nvPr>
            <p:ph type="sldNum" sz="quarter" idx="12"/>
          </p:nvPr>
        </p:nvSpPr>
        <p:spPr/>
        <p:txBody>
          <a:bodyPr/>
          <a:lstStyle/>
          <a:p>
            <a:fld id="{5CFA18E4-D58E-4B28-B105-28D9665A8EBC}" type="slidenum">
              <a:rPr lang="en-US" smtClean="0"/>
              <a:pPr/>
              <a:t>‹#›</a:t>
            </a:fld>
            <a:endParaRPr lang="en-US"/>
          </a:p>
        </p:txBody>
      </p:sp>
      <p:sp>
        <p:nvSpPr>
          <p:cNvPr id="7" name="Text Placeholder 6">
            <a:extLst>
              <a:ext uri="{FF2B5EF4-FFF2-40B4-BE49-F238E27FC236}">
                <a16:creationId xmlns:a16="http://schemas.microsoft.com/office/drawing/2014/main" id="{1AB13624-E523-41DF-BB78-1DA6E2F42586}"/>
              </a:ext>
            </a:extLst>
          </p:cNvPr>
          <p:cNvSpPr>
            <a:spLocks noGrp="1"/>
          </p:cNvSpPr>
          <p:nvPr>
            <p:ph type="body" sz="quarter" idx="13" hasCustomPrompt="1"/>
          </p:nvPr>
        </p:nvSpPr>
        <p:spPr>
          <a:xfrm>
            <a:off x="567038" y="647699"/>
            <a:ext cx="11064240" cy="5046659"/>
          </a:xfrm>
          <a:prstGeom prst="rect">
            <a:avLst/>
          </a:prstGeom>
        </p:spPr>
        <p:txBody>
          <a:bodyPr anchor="ctr">
            <a:normAutofit/>
          </a:bodyPr>
          <a:lstStyle>
            <a:lvl1pPr marL="0" indent="0">
              <a:buNone/>
              <a:defRPr sz="3600">
                <a:latin typeface="+mj-lt"/>
                <a:cs typeface="+mj-cs"/>
              </a:defRPr>
            </a:lvl1pPr>
            <a:lvl2pPr marL="0" indent="0">
              <a:buNone/>
              <a:defRPr/>
            </a:lvl2pPr>
            <a:lvl3pPr marL="0" indent="0">
              <a:buNone/>
              <a:defRPr/>
            </a:lvl3pPr>
            <a:lvl4pPr marL="0" indent="0">
              <a:buNone/>
              <a:defRPr/>
            </a:lvl4pPr>
            <a:lvl5pPr marL="0" indent="0">
              <a:buNone/>
              <a:defRPr/>
            </a:lvl5pPr>
          </a:lstStyle>
          <a:p>
            <a:pPr lvl="0"/>
            <a:r>
              <a:rPr lang="en-US"/>
              <a:t>[Add statement]</a:t>
            </a:r>
          </a:p>
        </p:txBody>
      </p:sp>
      <p:sp>
        <p:nvSpPr>
          <p:cNvPr id="64" name="Rectangle 63">
            <a:extLst>
              <a:ext uri="{FF2B5EF4-FFF2-40B4-BE49-F238E27FC236}">
                <a16:creationId xmlns:a16="http://schemas.microsoft.com/office/drawing/2014/main" id="{0AF2750B-AD6E-4AB7-BC8F-49A352652125}"/>
              </a:ext>
              <a:ext uri="{C183D7F6-B498-43B3-948B-1728B52AA6E4}">
                <adec:decorative xmlns:adec="http://schemas.microsoft.com/office/drawing/2017/decorative" val="1"/>
              </a:ext>
            </a:extLst>
          </p:cNvPr>
          <p:cNvSpPr/>
          <p:nvPr userDrawn="1"/>
        </p:nvSpPr>
        <p:spPr>
          <a:xfrm>
            <a:off x="5272088" y="6575649"/>
            <a:ext cx="6129126" cy="200055"/>
          </a:xfrm>
          <a:prstGeom prst="rect">
            <a:avLst/>
          </a:prstGeom>
        </p:spPr>
        <p:txBody>
          <a:bodyPr wrap="square" anchor="b">
            <a:spAutoFit/>
          </a:bodyPr>
          <a:lstStyle/>
          <a:p>
            <a:pPr algn="r"/>
            <a:r>
              <a:rPr lang="en-US" sz="700">
                <a:latin typeface="+mn-lt"/>
              </a:rPr>
              <a:t>© 2025 S&amp;P Global.</a:t>
            </a:r>
          </a:p>
        </p:txBody>
      </p:sp>
      <p:pic>
        <p:nvPicPr>
          <p:cNvPr id="2" name="Picture 1">
            <a:extLst>
              <a:ext uri="{FF2B5EF4-FFF2-40B4-BE49-F238E27FC236}">
                <a16:creationId xmlns:a16="http://schemas.microsoft.com/office/drawing/2014/main" id="{DF015A37-FCC3-F550-662D-756BA1D29DD0}"/>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458248" y="6306404"/>
            <a:ext cx="1902349" cy="525369"/>
          </a:xfrm>
          <a:prstGeom prst="rect">
            <a:avLst/>
          </a:prstGeom>
        </p:spPr>
      </p:pic>
    </p:spTree>
    <p:extLst>
      <p:ext uri="{BB962C8B-B14F-4D97-AF65-F5344CB8AC3E}">
        <p14:creationId xmlns:p14="http://schemas.microsoft.com/office/powerpoint/2010/main" val="2574927552"/>
      </p:ext>
    </p:extLst>
  </p:cSld>
  <p:clrMapOvr>
    <a:overrideClrMapping bg1="dk1" tx1="lt1" bg2="dk2" tx2="lt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tatement White">
    <p:bg>
      <p:bgRef idx="1001">
        <a:schemeClr val="bg1"/>
      </p:bgRef>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C8E1BF1-FE4A-46AB-98F2-7D703B37EFBB}"/>
              </a:ext>
            </a:extLst>
          </p:cNvPr>
          <p:cNvSpPr>
            <a:spLocks noGrp="1"/>
          </p:cNvSpPr>
          <p:nvPr>
            <p:ph type="sldNum" sz="quarter" idx="12"/>
          </p:nvPr>
        </p:nvSpPr>
        <p:spPr/>
        <p:txBody>
          <a:bodyPr/>
          <a:lstStyle/>
          <a:p>
            <a:fld id="{5CFA18E4-D58E-4B28-B105-28D9665A8EBC}" type="slidenum">
              <a:rPr lang="en-US" smtClean="0"/>
              <a:pPr/>
              <a:t>‹#›</a:t>
            </a:fld>
            <a:endParaRPr lang="en-US"/>
          </a:p>
        </p:txBody>
      </p:sp>
      <p:sp>
        <p:nvSpPr>
          <p:cNvPr id="11" name="Text Placeholder 6">
            <a:extLst>
              <a:ext uri="{FF2B5EF4-FFF2-40B4-BE49-F238E27FC236}">
                <a16:creationId xmlns:a16="http://schemas.microsoft.com/office/drawing/2014/main" id="{E728C08C-0481-418C-8998-03197761BCAE}"/>
              </a:ext>
            </a:extLst>
          </p:cNvPr>
          <p:cNvSpPr>
            <a:spLocks noGrp="1"/>
          </p:cNvSpPr>
          <p:nvPr>
            <p:ph type="body" sz="quarter" idx="13" hasCustomPrompt="1"/>
          </p:nvPr>
        </p:nvSpPr>
        <p:spPr>
          <a:xfrm>
            <a:off x="567038" y="647699"/>
            <a:ext cx="11064240" cy="5046659"/>
          </a:xfrm>
          <a:prstGeom prst="rect">
            <a:avLst/>
          </a:prstGeom>
        </p:spPr>
        <p:txBody>
          <a:bodyPr anchor="ctr">
            <a:normAutofit/>
          </a:bodyPr>
          <a:lstStyle>
            <a:lvl1pPr marL="0" indent="0">
              <a:buNone/>
              <a:defRPr sz="3600">
                <a:latin typeface="+mj-lt"/>
                <a:cs typeface="+mj-cs"/>
              </a:defRPr>
            </a:lvl1pPr>
            <a:lvl2pPr marL="0" indent="0">
              <a:buNone/>
              <a:defRPr/>
            </a:lvl2pPr>
            <a:lvl3pPr marL="0" indent="0">
              <a:buNone/>
              <a:defRPr/>
            </a:lvl3pPr>
            <a:lvl4pPr marL="0" indent="0">
              <a:buNone/>
              <a:defRPr/>
            </a:lvl4pPr>
            <a:lvl5pPr marL="0" indent="0">
              <a:buNone/>
              <a:defRPr/>
            </a:lvl5pPr>
          </a:lstStyle>
          <a:p>
            <a:pPr lvl="0"/>
            <a:r>
              <a:rPr lang="en-US"/>
              <a:t>[Add statement]</a:t>
            </a:r>
          </a:p>
        </p:txBody>
      </p:sp>
    </p:spTree>
    <p:extLst>
      <p:ext uri="{BB962C8B-B14F-4D97-AF65-F5344CB8AC3E}">
        <p14:creationId xmlns:p14="http://schemas.microsoft.com/office/powerpoint/2010/main" val="4027313836"/>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
    <p:bg>
      <p:bgPr>
        <a:solidFill>
          <a:schemeClr val="bg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84C3E0C-55B5-4DE0-B5B2-69464524EA73}"/>
              </a:ext>
              <a:ext uri="{C183D7F6-B498-43B3-948B-1728B52AA6E4}">
                <adec:decorative xmlns:adec="http://schemas.microsoft.com/office/drawing/2017/decorative" val="0"/>
              </a:ext>
            </a:extLst>
          </p:cNvPr>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rtlCol="0" anchor="ctr"/>
          <a:lstStyle/>
          <a:p>
            <a:pPr algn="ctr"/>
            <a:r>
              <a:rPr lang="en-US" sz="14000" b="1">
                <a:solidFill>
                  <a:schemeClr val="tx1"/>
                </a:solidFill>
              </a:rPr>
              <a:t>DIVIDERS</a:t>
            </a:r>
          </a:p>
        </p:txBody>
      </p:sp>
    </p:spTree>
    <p:extLst>
      <p:ext uri="{BB962C8B-B14F-4D97-AF65-F5344CB8AC3E}">
        <p14:creationId xmlns:p14="http://schemas.microsoft.com/office/powerpoint/2010/main" val="369888862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9B2BB06-A918-4461-A3C3-E0F62881116D}"/>
              </a:ext>
            </a:extLst>
          </p:cNvPr>
          <p:cNvSpPr>
            <a:spLocks noGrp="1"/>
          </p:cNvSpPr>
          <p:nvPr>
            <p:ph type="ftr" sz="quarter" idx="16"/>
          </p:nvPr>
        </p:nvSpPr>
        <p:spPr/>
        <p:txBody>
          <a:bodyPr/>
          <a:lstStyle/>
          <a:p>
            <a:r>
              <a:rPr lang="en-US"/>
              <a:t>ExxonMobil - Global NGL long-term market outlook</a:t>
            </a:r>
          </a:p>
        </p:txBody>
      </p:sp>
      <p:sp>
        <p:nvSpPr>
          <p:cNvPr id="6" name="Slide Number Placeholder 5"/>
          <p:cNvSpPr>
            <a:spLocks noGrp="1"/>
          </p:cNvSpPr>
          <p:nvPr>
            <p:ph type="sldNum" sz="quarter" idx="12"/>
          </p:nvPr>
        </p:nvSpPr>
        <p:spPr/>
        <p:txBody>
          <a:bodyPr/>
          <a:lstStyle/>
          <a:p>
            <a:fld id="{5CFA18E4-D58E-4B28-B105-28D9665A8EBC}" type="slidenum">
              <a:rPr lang="en-US" smtClean="0"/>
              <a:t>‹#›</a:t>
            </a:fld>
            <a:endParaRPr lang="en-US"/>
          </a:p>
        </p:txBody>
      </p:sp>
      <p:sp>
        <p:nvSpPr>
          <p:cNvPr id="68" name="Title 1">
            <a:extLst>
              <a:ext uri="{FF2B5EF4-FFF2-40B4-BE49-F238E27FC236}">
                <a16:creationId xmlns:a16="http://schemas.microsoft.com/office/drawing/2014/main" id="{64E68955-1F47-48A6-A186-3CE836A9C055}"/>
              </a:ext>
            </a:extLst>
          </p:cNvPr>
          <p:cNvSpPr>
            <a:spLocks noGrp="1"/>
          </p:cNvSpPr>
          <p:nvPr>
            <p:ph type="title" hasCustomPrompt="1"/>
          </p:nvPr>
        </p:nvSpPr>
        <p:spPr>
          <a:xfrm>
            <a:off x="558798" y="456344"/>
            <a:ext cx="5214685" cy="4768897"/>
          </a:xfrm>
          <a:prstGeom prst="rect">
            <a:avLst/>
          </a:prstGeom>
        </p:spPr>
        <p:txBody>
          <a:bodyPr anchor="ctr">
            <a:normAutofit/>
          </a:bodyPr>
          <a:lstStyle>
            <a:lvl1pPr>
              <a:defRPr sz="4000"/>
            </a:lvl1pPr>
          </a:lstStyle>
          <a:p>
            <a:r>
              <a:rPr lang="en-US"/>
              <a:t>[Add divider slide title]</a:t>
            </a:r>
          </a:p>
        </p:txBody>
      </p:sp>
      <p:sp>
        <p:nvSpPr>
          <p:cNvPr id="8" name="Text Placeholder 6">
            <a:extLst>
              <a:ext uri="{FF2B5EF4-FFF2-40B4-BE49-F238E27FC236}">
                <a16:creationId xmlns:a16="http://schemas.microsoft.com/office/drawing/2014/main" id="{D2621E20-CD29-4C8E-8931-671EA0A0A209}"/>
              </a:ext>
            </a:extLst>
          </p:cNvPr>
          <p:cNvSpPr>
            <a:spLocks noGrp="1"/>
          </p:cNvSpPr>
          <p:nvPr>
            <p:ph type="body" sz="quarter" idx="14" hasCustomPrompt="1"/>
          </p:nvPr>
        </p:nvSpPr>
        <p:spPr>
          <a:xfrm>
            <a:off x="558799" y="5228050"/>
            <a:ext cx="5214683" cy="809574"/>
          </a:xfrm>
        </p:spPr>
        <p:txBody>
          <a:bodyPr anchor="b"/>
          <a:lstStyle>
            <a:lvl1pPr marL="0" indent="0">
              <a:buNone/>
              <a:defRPr/>
            </a:lvl1pPr>
            <a:lvl2pPr marL="0" indent="0">
              <a:buNone/>
              <a:defRPr/>
            </a:lvl2pPr>
            <a:lvl3pPr marL="0" indent="0">
              <a:buNone/>
              <a:defRPr/>
            </a:lvl3pPr>
            <a:lvl4pPr marL="0" indent="0">
              <a:buNone/>
              <a:defRPr/>
            </a:lvl4pPr>
            <a:lvl5pPr marL="0" indent="0">
              <a:buNone/>
              <a:defRPr/>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a:t>[Optional, Presenter First and Last Name]</a:t>
            </a:r>
            <a:br>
              <a:rPr lang="en-US"/>
            </a:br>
            <a:r>
              <a:rPr lang="en-US"/>
              <a:t>[Optional, Presenter First and Last Name]</a:t>
            </a:r>
          </a:p>
        </p:txBody>
      </p:sp>
      <p:sp>
        <p:nvSpPr>
          <p:cNvPr id="70" name="Picture Placeholder 6">
            <a:extLst>
              <a:ext uri="{FF2B5EF4-FFF2-40B4-BE49-F238E27FC236}">
                <a16:creationId xmlns:a16="http://schemas.microsoft.com/office/drawing/2014/main" id="{398B8C0B-A3E4-4E75-AED3-0E66FE4C8A90}"/>
              </a:ext>
            </a:extLst>
          </p:cNvPr>
          <p:cNvSpPr>
            <a:spLocks noGrp="1"/>
          </p:cNvSpPr>
          <p:nvPr>
            <p:ph type="pic" sz="quarter" idx="15" hasCustomPrompt="1"/>
          </p:nvPr>
        </p:nvSpPr>
        <p:spPr>
          <a:xfrm>
            <a:off x="6098117" y="479784"/>
            <a:ext cx="6093883" cy="5557838"/>
          </a:xfrm>
          <a:prstGeom prst="rect">
            <a:avLst/>
          </a:prstGeom>
          <a:blipFill>
            <a:blip r:embed="rId2"/>
            <a:stretch>
              <a:fillRect/>
            </a:stretch>
          </a:blipFill>
        </p:spPr>
        <p:txBody>
          <a:bodyPr anchor="ctr"/>
          <a:lstStyle>
            <a:lvl1pPr marL="0" indent="0" algn="ctr">
              <a:buNone/>
              <a:defRPr/>
            </a:lvl1pPr>
          </a:lstStyle>
          <a:p>
            <a:r>
              <a:rPr lang="en-US"/>
              <a:t>[Insert photo]</a:t>
            </a:r>
          </a:p>
        </p:txBody>
      </p:sp>
      <p:sp>
        <p:nvSpPr>
          <p:cNvPr id="121" name="Rectangle 120">
            <a:extLst>
              <a:ext uri="{FF2B5EF4-FFF2-40B4-BE49-F238E27FC236}">
                <a16:creationId xmlns:a16="http://schemas.microsoft.com/office/drawing/2014/main" id="{7387A807-7D19-4269-A6EC-9BCB23361399}"/>
              </a:ext>
              <a:ext uri="{C183D7F6-B498-43B3-948B-1728B52AA6E4}">
                <adec:decorative xmlns:adec="http://schemas.microsoft.com/office/drawing/2017/decorative" val="1"/>
              </a:ext>
            </a:extLst>
          </p:cNvPr>
          <p:cNvSpPr/>
          <p:nvPr userDrawn="1"/>
        </p:nvSpPr>
        <p:spPr>
          <a:xfrm>
            <a:off x="5272088" y="6575649"/>
            <a:ext cx="6129126" cy="200055"/>
          </a:xfrm>
          <a:prstGeom prst="rect">
            <a:avLst/>
          </a:prstGeom>
        </p:spPr>
        <p:txBody>
          <a:bodyPr wrap="square" anchor="b">
            <a:spAutoFit/>
          </a:bodyPr>
          <a:lstStyle/>
          <a:p>
            <a:pPr algn="r"/>
            <a:r>
              <a:rPr lang="en-US" sz="700">
                <a:latin typeface="+mn-lt"/>
              </a:rPr>
              <a:t>© 2025 S&amp;P Global.</a:t>
            </a:r>
          </a:p>
        </p:txBody>
      </p:sp>
      <p:pic>
        <p:nvPicPr>
          <p:cNvPr id="3" name="Picture 2">
            <a:extLst>
              <a:ext uri="{FF2B5EF4-FFF2-40B4-BE49-F238E27FC236}">
                <a16:creationId xmlns:a16="http://schemas.microsoft.com/office/drawing/2014/main" id="{57C75961-9170-870D-63B4-7121621A7DC6}"/>
              </a:ext>
              <a:ext uri="{C183D7F6-B498-43B3-948B-1728B52AA6E4}">
                <adec:decorative xmlns:adec="http://schemas.microsoft.com/office/drawing/2017/decorative" val="1"/>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458248" y="6306404"/>
            <a:ext cx="1902349" cy="525369"/>
          </a:xfrm>
          <a:prstGeom prst="rect">
            <a:avLst/>
          </a:prstGeom>
        </p:spPr>
      </p:pic>
    </p:spTree>
    <p:extLst>
      <p:ext uri="{BB962C8B-B14F-4D97-AF65-F5344CB8AC3E}">
        <p14:creationId xmlns:p14="http://schemas.microsoft.com/office/powerpoint/2010/main" val="85512286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Divider 4 Photo">
    <p:bg>
      <p:bgPr>
        <a:solidFill>
          <a:schemeClr val="accent5"/>
        </a:solid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B1A11F5-24CC-4F34-844F-F61047D8B1E6}"/>
              </a:ext>
            </a:extLst>
          </p:cNvPr>
          <p:cNvSpPr>
            <a:spLocks noGrp="1"/>
          </p:cNvSpPr>
          <p:nvPr>
            <p:ph type="ftr" sz="quarter" idx="16"/>
          </p:nvPr>
        </p:nvSpPr>
        <p:spPr/>
        <p:txBody>
          <a:bodyPr/>
          <a:lstStyle/>
          <a:p>
            <a:r>
              <a:rPr lang="en-US"/>
              <a:t>ExxonMobil - Global NGL long-term market outlook</a:t>
            </a:r>
          </a:p>
        </p:txBody>
      </p:sp>
      <p:sp>
        <p:nvSpPr>
          <p:cNvPr id="5" name="Slide Number Placeholder 4">
            <a:extLst>
              <a:ext uri="{FF2B5EF4-FFF2-40B4-BE49-F238E27FC236}">
                <a16:creationId xmlns:a16="http://schemas.microsoft.com/office/drawing/2014/main" id="{CC8E1BF1-FE4A-46AB-98F2-7D703B37EFBB}"/>
              </a:ext>
            </a:extLst>
          </p:cNvPr>
          <p:cNvSpPr>
            <a:spLocks noGrp="1"/>
          </p:cNvSpPr>
          <p:nvPr>
            <p:ph type="sldNum" sz="quarter" idx="12"/>
          </p:nvPr>
        </p:nvSpPr>
        <p:spPr/>
        <p:txBody>
          <a:bodyPr/>
          <a:lstStyle/>
          <a:p>
            <a:fld id="{5CFA18E4-D58E-4B28-B105-28D9665A8EBC}" type="slidenum">
              <a:rPr lang="en-US" smtClean="0"/>
              <a:pPr/>
              <a:t>‹#›</a:t>
            </a:fld>
            <a:endParaRPr lang="en-US"/>
          </a:p>
        </p:txBody>
      </p:sp>
      <p:sp>
        <p:nvSpPr>
          <p:cNvPr id="62" name="Title 1">
            <a:extLst>
              <a:ext uri="{FF2B5EF4-FFF2-40B4-BE49-F238E27FC236}">
                <a16:creationId xmlns:a16="http://schemas.microsoft.com/office/drawing/2014/main" id="{004B315D-93E5-4AEB-A2B1-CBCD42F25624}"/>
              </a:ext>
            </a:extLst>
          </p:cNvPr>
          <p:cNvSpPr>
            <a:spLocks noGrp="1"/>
          </p:cNvSpPr>
          <p:nvPr>
            <p:ph type="title" hasCustomPrompt="1"/>
          </p:nvPr>
        </p:nvSpPr>
        <p:spPr>
          <a:xfrm>
            <a:off x="558798" y="456343"/>
            <a:ext cx="5214685" cy="4768897"/>
          </a:xfrm>
          <a:prstGeom prst="rect">
            <a:avLst/>
          </a:prstGeom>
        </p:spPr>
        <p:txBody>
          <a:bodyPr anchor="ctr">
            <a:normAutofit/>
          </a:bodyPr>
          <a:lstStyle>
            <a:lvl1pPr>
              <a:defRPr sz="4000"/>
            </a:lvl1pPr>
          </a:lstStyle>
          <a:p>
            <a:r>
              <a:rPr lang="en-US"/>
              <a:t>[Add divider slide title]</a:t>
            </a:r>
          </a:p>
        </p:txBody>
      </p:sp>
      <p:sp>
        <p:nvSpPr>
          <p:cNvPr id="8" name="Text Placeholder 6">
            <a:extLst>
              <a:ext uri="{FF2B5EF4-FFF2-40B4-BE49-F238E27FC236}">
                <a16:creationId xmlns:a16="http://schemas.microsoft.com/office/drawing/2014/main" id="{794C1205-987F-4989-B4B0-84F9B893104F}"/>
              </a:ext>
            </a:extLst>
          </p:cNvPr>
          <p:cNvSpPr>
            <a:spLocks noGrp="1"/>
          </p:cNvSpPr>
          <p:nvPr>
            <p:ph type="body" sz="quarter" idx="14" hasCustomPrompt="1"/>
          </p:nvPr>
        </p:nvSpPr>
        <p:spPr>
          <a:xfrm>
            <a:off x="558799" y="5228050"/>
            <a:ext cx="5214683" cy="809574"/>
          </a:xfrm>
        </p:spPr>
        <p:txBody>
          <a:bodyPr anchor="b"/>
          <a:lstStyle>
            <a:lvl1pPr marL="0" indent="0">
              <a:buNone/>
              <a:defRPr/>
            </a:lvl1pPr>
            <a:lvl2pPr marL="0" indent="0">
              <a:buNone/>
              <a:defRPr/>
            </a:lvl2pPr>
            <a:lvl3pPr marL="0" indent="0">
              <a:buNone/>
              <a:defRPr/>
            </a:lvl3pPr>
            <a:lvl4pPr marL="0" indent="0">
              <a:buNone/>
              <a:defRPr/>
            </a:lvl4pPr>
            <a:lvl5pPr marL="0" indent="0">
              <a:buNone/>
              <a:defRPr/>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a:t>[Optional, Presenter First and Last Name]</a:t>
            </a:r>
            <a:br>
              <a:rPr lang="en-US"/>
            </a:br>
            <a:r>
              <a:rPr lang="en-US"/>
              <a:t>[Optional, Presenter First and Last Name]</a:t>
            </a:r>
          </a:p>
        </p:txBody>
      </p:sp>
      <p:sp>
        <p:nvSpPr>
          <p:cNvPr id="64" name="Picture Placeholder 6">
            <a:extLst>
              <a:ext uri="{FF2B5EF4-FFF2-40B4-BE49-F238E27FC236}">
                <a16:creationId xmlns:a16="http://schemas.microsoft.com/office/drawing/2014/main" id="{D89211C8-4F78-4574-8F29-4EF3145B98B7}"/>
              </a:ext>
            </a:extLst>
          </p:cNvPr>
          <p:cNvSpPr>
            <a:spLocks noGrp="1"/>
          </p:cNvSpPr>
          <p:nvPr>
            <p:ph type="pic" sz="quarter" idx="15" hasCustomPrompt="1"/>
          </p:nvPr>
        </p:nvSpPr>
        <p:spPr>
          <a:xfrm>
            <a:off x="6098117" y="479784"/>
            <a:ext cx="6093883" cy="5557838"/>
          </a:xfrm>
          <a:prstGeom prst="rect">
            <a:avLst/>
          </a:prstGeom>
          <a:blipFill>
            <a:blip r:embed="rId2"/>
            <a:stretch>
              <a:fillRect/>
            </a:stretch>
          </a:blipFill>
        </p:spPr>
        <p:txBody>
          <a:bodyPr anchor="ctr"/>
          <a:lstStyle>
            <a:lvl1pPr marL="0" indent="0" algn="ctr">
              <a:buNone/>
              <a:defRPr/>
            </a:lvl1pPr>
          </a:lstStyle>
          <a:p>
            <a:r>
              <a:rPr lang="en-US"/>
              <a:t>[Insert photo]</a:t>
            </a:r>
          </a:p>
        </p:txBody>
      </p:sp>
      <p:sp>
        <p:nvSpPr>
          <p:cNvPr id="61" name="Rectangle 60">
            <a:extLst>
              <a:ext uri="{FF2B5EF4-FFF2-40B4-BE49-F238E27FC236}">
                <a16:creationId xmlns:a16="http://schemas.microsoft.com/office/drawing/2014/main" id="{A59E951D-F3DE-46AE-984E-2C735163DA5E}"/>
              </a:ext>
              <a:ext uri="{C183D7F6-B498-43B3-948B-1728B52AA6E4}">
                <adec:decorative xmlns:adec="http://schemas.microsoft.com/office/drawing/2017/decorative" val="1"/>
              </a:ext>
            </a:extLst>
          </p:cNvPr>
          <p:cNvSpPr/>
          <p:nvPr userDrawn="1"/>
        </p:nvSpPr>
        <p:spPr>
          <a:xfrm>
            <a:off x="5272088" y="6575649"/>
            <a:ext cx="6129126" cy="200055"/>
          </a:xfrm>
          <a:prstGeom prst="rect">
            <a:avLst/>
          </a:prstGeom>
        </p:spPr>
        <p:txBody>
          <a:bodyPr wrap="square" anchor="b">
            <a:spAutoFit/>
          </a:bodyPr>
          <a:lstStyle/>
          <a:p>
            <a:pPr algn="r"/>
            <a:r>
              <a:rPr lang="en-US" sz="700">
                <a:latin typeface="+mn-lt"/>
              </a:rPr>
              <a:t>© 2025 S&amp;P Global.</a:t>
            </a:r>
          </a:p>
        </p:txBody>
      </p:sp>
      <p:pic>
        <p:nvPicPr>
          <p:cNvPr id="3" name="Picture 2">
            <a:extLst>
              <a:ext uri="{FF2B5EF4-FFF2-40B4-BE49-F238E27FC236}">
                <a16:creationId xmlns:a16="http://schemas.microsoft.com/office/drawing/2014/main" id="{E8A24318-5769-A141-1AD9-0F6D7701C854}"/>
              </a:ext>
              <a:ext uri="{C183D7F6-B498-43B3-948B-1728B52AA6E4}">
                <adec:decorative xmlns:adec="http://schemas.microsoft.com/office/drawing/2017/decorative" val="1"/>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459245" y="6307336"/>
            <a:ext cx="1902349" cy="525369"/>
          </a:xfrm>
          <a:prstGeom prst="rect">
            <a:avLst/>
          </a:prstGeom>
        </p:spPr>
      </p:pic>
    </p:spTree>
    <p:extLst>
      <p:ext uri="{BB962C8B-B14F-4D97-AF65-F5344CB8AC3E}">
        <p14:creationId xmlns:p14="http://schemas.microsoft.com/office/powerpoint/2010/main" val="360403262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ivider 1">
    <p:bg>
      <p:bgRef idx="1001">
        <a:schemeClr val="bg1"/>
      </p:bgRef>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D902682C-9645-49CB-B172-BAA7F6EF0E05}"/>
              </a:ext>
            </a:extLst>
          </p:cNvPr>
          <p:cNvSpPr>
            <a:spLocks noGrp="1"/>
          </p:cNvSpPr>
          <p:nvPr>
            <p:ph type="ftr" sz="quarter" idx="11"/>
          </p:nvPr>
        </p:nvSpPr>
        <p:spPr/>
        <p:txBody>
          <a:bodyPr/>
          <a:lstStyle/>
          <a:p>
            <a:r>
              <a:rPr lang="en-US"/>
              <a:t>ExxonMobil - Global NGL long-term market outlook</a:t>
            </a:r>
          </a:p>
        </p:txBody>
      </p:sp>
      <p:sp>
        <p:nvSpPr>
          <p:cNvPr id="5" name="Slide Number Placeholder 4">
            <a:extLst>
              <a:ext uri="{FF2B5EF4-FFF2-40B4-BE49-F238E27FC236}">
                <a16:creationId xmlns:a16="http://schemas.microsoft.com/office/drawing/2014/main" id="{CC8E1BF1-FE4A-46AB-98F2-7D703B37EFBB}"/>
              </a:ext>
            </a:extLst>
          </p:cNvPr>
          <p:cNvSpPr>
            <a:spLocks noGrp="1"/>
          </p:cNvSpPr>
          <p:nvPr>
            <p:ph type="sldNum" sz="quarter" idx="12"/>
          </p:nvPr>
        </p:nvSpPr>
        <p:spPr/>
        <p:txBody>
          <a:bodyPr/>
          <a:lstStyle/>
          <a:p>
            <a:fld id="{5CFA18E4-D58E-4B28-B105-28D9665A8EBC}" type="slidenum">
              <a:rPr lang="en-US" smtClean="0"/>
              <a:pPr/>
              <a:t>‹#›</a:t>
            </a:fld>
            <a:endParaRPr lang="en-US"/>
          </a:p>
        </p:txBody>
      </p:sp>
      <p:sp>
        <p:nvSpPr>
          <p:cNvPr id="21" name="Title 1">
            <a:extLst>
              <a:ext uri="{FF2B5EF4-FFF2-40B4-BE49-F238E27FC236}">
                <a16:creationId xmlns:a16="http://schemas.microsoft.com/office/drawing/2014/main" id="{CC1BE429-C3BF-4A3B-ABAB-1DEBDFEA64A1}"/>
              </a:ext>
            </a:extLst>
          </p:cNvPr>
          <p:cNvSpPr>
            <a:spLocks noGrp="1"/>
          </p:cNvSpPr>
          <p:nvPr>
            <p:ph type="title" hasCustomPrompt="1"/>
          </p:nvPr>
        </p:nvSpPr>
        <p:spPr>
          <a:xfrm>
            <a:off x="558799" y="1955801"/>
            <a:ext cx="4059936" cy="3440164"/>
          </a:xfrm>
          <a:prstGeom prst="rect">
            <a:avLst/>
          </a:prstGeom>
        </p:spPr>
        <p:txBody>
          <a:bodyPr>
            <a:normAutofit/>
          </a:bodyPr>
          <a:lstStyle>
            <a:lvl1pPr>
              <a:defRPr sz="4000"/>
            </a:lvl1pPr>
          </a:lstStyle>
          <a:p>
            <a:r>
              <a:rPr lang="en-US"/>
              <a:t>[Add divider slide title]</a:t>
            </a:r>
          </a:p>
        </p:txBody>
      </p:sp>
      <p:sp>
        <p:nvSpPr>
          <p:cNvPr id="8" name="Text Placeholder 6">
            <a:extLst>
              <a:ext uri="{FF2B5EF4-FFF2-40B4-BE49-F238E27FC236}">
                <a16:creationId xmlns:a16="http://schemas.microsoft.com/office/drawing/2014/main" id="{BFDBA538-CF34-4648-8EE0-7F62FCB87133}"/>
              </a:ext>
            </a:extLst>
          </p:cNvPr>
          <p:cNvSpPr>
            <a:spLocks noGrp="1"/>
          </p:cNvSpPr>
          <p:nvPr>
            <p:ph type="body" sz="quarter" idx="14" hasCustomPrompt="1"/>
          </p:nvPr>
        </p:nvSpPr>
        <p:spPr>
          <a:xfrm>
            <a:off x="558800" y="5395965"/>
            <a:ext cx="4059936" cy="809574"/>
          </a:xfrm>
        </p:spPr>
        <p:txBody>
          <a:bodyPr anchor="b"/>
          <a:lstStyle>
            <a:lvl1pPr marL="0" indent="0">
              <a:buNone/>
              <a:defRPr/>
            </a:lvl1pPr>
            <a:lvl2pPr marL="0" indent="0">
              <a:buNone/>
              <a:defRPr/>
            </a:lvl2pPr>
            <a:lvl3pPr marL="0" indent="0">
              <a:buNone/>
              <a:defRPr/>
            </a:lvl3pPr>
            <a:lvl4pPr marL="0" indent="0">
              <a:buNone/>
              <a:defRPr/>
            </a:lvl4pPr>
            <a:lvl5pPr marL="0" indent="0">
              <a:buNone/>
              <a:defRPr/>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a:t>[Optional, Presenter First and Last Name]</a:t>
            </a:r>
            <a:br>
              <a:rPr lang="en-US"/>
            </a:br>
            <a:r>
              <a:rPr lang="en-US"/>
              <a:t>[Optional, Presenter First and Last Name]</a:t>
            </a:r>
          </a:p>
        </p:txBody>
      </p:sp>
      <p:sp>
        <p:nvSpPr>
          <p:cNvPr id="22" name="Text Placeholder 6">
            <a:extLst>
              <a:ext uri="{FF2B5EF4-FFF2-40B4-BE49-F238E27FC236}">
                <a16:creationId xmlns:a16="http://schemas.microsoft.com/office/drawing/2014/main" id="{DEBE0202-C83B-4CDF-99B4-51D3CE5F8F85}"/>
              </a:ext>
            </a:extLst>
          </p:cNvPr>
          <p:cNvSpPr>
            <a:spLocks noGrp="1"/>
          </p:cNvSpPr>
          <p:nvPr>
            <p:ph type="body" sz="quarter" idx="13" hasCustomPrompt="1"/>
          </p:nvPr>
        </p:nvSpPr>
        <p:spPr>
          <a:xfrm>
            <a:off x="6607174" y="1955800"/>
            <a:ext cx="5026027" cy="4249739"/>
          </a:xfrm>
        </p:spPr>
        <p:txBody>
          <a:bodyPr/>
          <a:lstStyle>
            <a:lvl1pPr marL="0" indent="0">
              <a:buNone/>
              <a:defRPr/>
            </a:lvl1pPr>
            <a:lvl2pPr marL="0" indent="0">
              <a:buNone/>
              <a:defRPr/>
            </a:lvl2pPr>
            <a:lvl3pPr marL="0" indent="0">
              <a:buNone/>
              <a:defRPr/>
            </a:lvl3pPr>
            <a:lvl4pPr marL="0" indent="0">
              <a:buNone/>
              <a:defRPr/>
            </a:lvl4pPr>
            <a:lvl5pPr marL="0" indent="0">
              <a:buNone/>
              <a:defRPr/>
            </a:lvl5pPr>
          </a:lstStyle>
          <a:p>
            <a:pPr lvl="0"/>
            <a:r>
              <a:rPr lang="en-US"/>
              <a:t>[Click to add text]</a:t>
            </a:r>
          </a:p>
        </p:txBody>
      </p:sp>
    </p:spTree>
    <p:extLst>
      <p:ext uri="{BB962C8B-B14F-4D97-AF65-F5344CB8AC3E}">
        <p14:creationId xmlns:p14="http://schemas.microsoft.com/office/powerpoint/2010/main" val="18575191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232">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Divider 2">
    <p:bg>
      <p:bgPr>
        <a:solidFill>
          <a:schemeClr val="accent5"/>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D902682C-9645-49CB-B172-BAA7F6EF0E05}"/>
              </a:ext>
            </a:extLst>
          </p:cNvPr>
          <p:cNvSpPr>
            <a:spLocks noGrp="1"/>
          </p:cNvSpPr>
          <p:nvPr>
            <p:ph type="ftr" sz="quarter" idx="11"/>
          </p:nvPr>
        </p:nvSpPr>
        <p:spPr/>
        <p:txBody>
          <a:bodyPr/>
          <a:lstStyle/>
          <a:p>
            <a:r>
              <a:rPr lang="en-US"/>
              <a:t>ExxonMobil - Global NGL long-term market outlook</a:t>
            </a:r>
          </a:p>
        </p:txBody>
      </p:sp>
      <p:sp>
        <p:nvSpPr>
          <p:cNvPr id="5" name="Slide Number Placeholder 4">
            <a:extLst>
              <a:ext uri="{FF2B5EF4-FFF2-40B4-BE49-F238E27FC236}">
                <a16:creationId xmlns:a16="http://schemas.microsoft.com/office/drawing/2014/main" id="{CC8E1BF1-FE4A-46AB-98F2-7D703B37EFBB}"/>
              </a:ext>
            </a:extLst>
          </p:cNvPr>
          <p:cNvSpPr>
            <a:spLocks noGrp="1"/>
          </p:cNvSpPr>
          <p:nvPr>
            <p:ph type="sldNum" sz="quarter" idx="12"/>
          </p:nvPr>
        </p:nvSpPr>
        <p:spPr/>
        <p:txBody>
          <a:bodyPr/>
          <a:lstStyle/>
          <a:p>
            <a:fld id="{5CFA18E4-D58E-4B28-B105-28D9665A8EBC}" type="slidenum">
              <a:rPr lang="en-US" smtClean="0"/>
              <a:pPr/>
              <a:t>‹#›</a:t>
            </a:fld>
            <a:endParaRPr lang="en-US"/>
          </a:p>
        </p:txBody>
      </p:sp>
      <p:sp>
        <p:nvSpPr>
          <p:cNvPr id="9" name="Title 1">
            <a:extLst>
              <a:ext uri="{FF2B5EF4-FFF2-40B4-BE49-F238E27FC236}">
                <a16:creationId xmlns:a16="http://schemas.microsoft.com/office/drawing/2014/main" id="{E30EE35D-B2D5-4830-B369-B5A8238119AC}"/>
              </a:ext>
            </a:extLst>
          </p:cNvPr>
          <p:cNvSpPr>
            <a:spLocks noGrp="1"/>
          </p:cNvSpPr>
          <p:nvPr>
            <p:ph type="title" hasCustomPrompt="1"/>
          </p:nvPr>
        </p:nvSpPr>
        <p:spPr>
          <a:xfrm>
            <a:off x="558799" y="1955801"/>
            <a:ext cx="4059936" cy="3440164"/>
          </a:xfrm>
          <a:prstGeom prst="rect">
            <a:avLst/>
          </a:prstGeom>
        </p:spPr>
        <p:txBody>
          <a:bodyPr>
            <a:normAutofit/>
          </a:bodyPr>
          <a:lstStyle>
            <a:lvl1pPr>
              <a:defRPr sz="4000"/>
            </a:lvl1pPr>
          </a:lstStyle>
          <a:p>
            <a:r>
              <a:rPr lang="en-US"/>
              <a:t>[Add divider slide title]</a:t>
            </a:r>
          </a:p>
        </p:txBody>
      </p:sp>
      <p:sp>
        <p:nvSpPr>
          <p:cNvPr id="11" name="Text Placeholder 6">
            <a:extLst>
              <a:ext uri="{FF2B5EF4-FFF2-40B4-BE49-F238E27FC236}">
                <a16:creationId xmlns:a16="http://schemas.microsoft.com/office/drawing/2014/main" id="{1512F92D-B39B-4FD8-861D-DD5F814885B6}"/>
              </a:ext>
            </a:extLst>
          </p:cNvPr>
          <p:cNvSpPr>
            <a:spLocks noGrp="1"/>
          </p:cNvSpPr>
          <p:nvPr>
            <p:ph type="body" sz="quarter" idx="14" hasCustomPrompt="1"/>
          </p:nvPr>
        </p:nvSpPr>
        <p:spPr>
          <a:xfrm>
            <a:off x="558800" y="5395965"/>
            <a:ext cx="4059936" cy="809574"/>
          </a:xfrm>
        </p:spPr>
        <p:txBody>
          <a:bodyPr anchor="b"/>
          <a:lstStyle>
            <a:lvl1pPr marL="0" indent="0">
              <a:buNone/>
              <a:defRPr/>
            </a:lvl1pPr>
            <a:lvl2pPr marL="0" indent="0">
              <a:buNone/>
              <a:defRPr/>
            </a:lvl2pPr>
            <a:lvl3pPr marL="0" indent="0">
              <a:buNone/>
              <a:defRPr/>
            </a:lvl3pPr>
            <a:lvl4pPr marL="0" indent="0">
              <a:buNone/>
              <a:defRPr/>
            </a:lvl4pPr>
            <a:lvl5pPr marL="0" indent="0">
              <a:buNone/>
              <a:defRPr/>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a:t>[Optional, Presenter First and Last Name]</a:t>
            </a:r>
            <a:br>
              <a:rPr lang="en-US"/>
            </a:br>
            <a:r>
              <a:rPr lang="en-US"/>
              <a:t>[Optional, Presenter First and Last Name]</a:t>
            </a:r>
          </a:p>
        </p:txBody>
      </p:sp>
      <p:sp>
        <p:nvSpPr>
          <p:cNvPr id="7" name="Text Placeholder 6">
            <a:extLst>
              <a:ext uri="{FF2B5EF4-FFF2-40B4-BE49-F238E27FC236}">
                <a16:creationId xmlns:a16="http://schemas.microsoft.com/office/drawing/2014/main" id="{1AB13624-E523-41DF-BB78-1DA6E2F42586}"/>
              </a:ext>
            </a:extLst>
          </p:cNvPr>
          <p:cNvSpPr>
            <a:spLocks noGrp="1"/>
          </p:cNvSpPr>
          <p:nvPr>
            <p:ph type="body" sz="quarter" idx="13" hasCustomPrompt="1"/>
          </p:nvPr>
        </p:nvSpPr>
        <p:spPr>
          <a:xfrm>
            <a:off x="6607174" y="1955800"/>
            <a:ext cx="5026027" cy="4249739"/>
          </a:xfrm>
        </p:spPr>
        <p:txBody>
          <a:bodyPr/>
          <a:lstStyle>
            <a:lvl1pPr marL="0" indent="0">
              <a:buNone/>
              <a:defRPr/>
            </a:lvl1pPr>
            <a:lvl2pPr marL="0" indent="0">
              <a:buNone/>
              <a:defRPr/>
            </a:lvl2pPr>
            <a:lvl3pPr marL="0" indent="0">
              <a:buNone/>
              <a:defRPr/>
            </a:lvl3pPr>
            <a:lvl4pPr marL="0" indent="0">
              <a:buNone/>
              <a:defRPr/>
            </a:lvl4pPr>
            <a:lvl5pPr marL="0" indent="0">
              <a:buNone/>
              <a:defRPr/>
            </a:lvl5pPr>
          </a:lstStyle>
          <a:p>
            <a:pPr lvl="0"/>
            <a:r>
              <a:rPr lang="en-US"/>
              <a:t>[Click to add text]</a:t>
            </a:r>
          </a:p>
        </p:txBody>
      </p:sp>
      <p:sp>
        <p:nvSpPr>
          <p:cNvPr id="62" name="Rectangle 61">
            <a:extLst>
              <a:ext uri="{FF2B5EF4-FFF2-40B4-BE49-F238E27FC236}">
                <a16:creationId xmlns:a16="http://schemas.microsoft.com/office/drawing/2014/main" id="{B06DD8B7-FA4D-4FA7-93BB-F640355701C6}"/>
              </a:ext>
              <a:ext uri="{C183D7F6-B498-43B3-948B-1728B52AA6E4}">
                <adec:decorative xmlns:adec="http://schemas.microsoft.com/office/drawing/2017/decorative" val="1"/>
              </a:ext>
            </a:extLst>
          </p:cNvPr>
          <p:cNvSpPr/>
          <p:nvPr userDrawn="1"/>
        </p:nvSpPr>
        <p:spPr>
          <a:xfrm>
            <a:off x="5272088" y="6575649"/>
            <a:ext cx="6129126" cy="200055"/>
          </a:xfrm>
          <a:prstGeom prst="rect">
            <a:avLst/>
          </a:prstGeom>
        </p:spPr>
        <p:txBody>
          <a:bodyPr wrap="square" anchor="b">
            <a:spAutoFit/>
          </a:bodyPr>
          <a:lstStyle/>
          <a:p>
            <a:pPr algn="r"/>
            <a:r>
              <a:rPr lang="en-US" sz="700">
                <a:latin typeface="+mn-lt"/>
              </a:rPr>
              <a:t>© 2025 S&amp;P Global.</a:t>
            </a:r>
          </a:p>
        </p:txBody>
      </p:sp>
      <p:pic>
        <p:nvPicPr>
          <p:cNvPr id="2" name="Picture 1">
            <a:extLst>
              <a:ext uri="{FF2B5EF4-FFF2-40B4-BE49-F238E27FC236}">
                <a16:creationId xmlns:a16="http://schemas.microsoft.com/office/drawing/2014/main" id="{5E6FDE92-C4FD-ADF8-B23A-355929CD026B}"/>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459245" y="6307336"/>
            <a:ext cx="1902349" cy="525369"/>
          </a:xfrm>
          <a:prstGeom prst="rect">
            <a:avLst/>
          </a:prstGeom>
        </p:spPr>
      </p:pic>
    </p:spTree>
    <p:extLst>
      <p:ext uri="{BB962C8B-B14F-4D97-AF65-F5344CB8AC3E}">
        <p14:creationId xmlns:p14="http://schemas.microsoft.com/office/powerpoint/2010/main" val="202878356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224">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  ">
    <p:bg>
      <p:bgPr>
        <a:solidFill>
          <a:schemeClr val="accent5"/>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84C3E0C-55B5-4DE0-B5B2-69464524EA73}"/>
              </a:ext>
              <a:ext uri="{C183D7F6-B498-43B3-948B-1728B52AA6E4}">
                <adec:decorative xmlns:adec="http://schemas.microsoft.com/office/drawing/2017/decorative" val="0"/>
              </a:ext>
            </a:extLst>
          </p:cNvPr>
          <p:cNvSpPr/>
          <p:nvPr userDrawn="1"/>
        </p:nvSpPr>
        <p:spPr>
          <a:xfrm>
            <a:off x="1" y="1470455"/>
            <a:ext cx="12191999" cy="3917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rtlCol="0" anchor="ctr"/>
          <a:lstStyle/>
          <a:p>
            <a:pPr algn="ctr"/>
            <a:r>
              <a:rPr lang="en-US" sz="8800" b="1">
                <a:solidFill>
                  <a:schemeClr val="tx1"/>
                </a:solidFill>
              </a:rPr>
              <a:t>These layouts for Heritage </a:t>
            </a:r>
            <a:br>
              <a:rPr lang="en-US" sz="8800" b="1">
                <a:solidFill>
                  <a:schemeClr val="tx1"/>
                </a:solidFill>
              </a:rPr>
            </a:br>
            <a:r>
              <a:rPr lang="en-US" sz="8800" b="1">
                <a:solidFill>
                  <a:schemeClr val="tx1"/>
                </a:solidFill>
              </a:rPr>
              <a:t>IHS Markit </a:t>
            </a:r>
          </a:p>
          <a:p>
            <a:pPr algn="ctr"/>
            <a:r>
              <a:rPr lang="en-US" sz="8800" b="1">
                <a:solidFill>
                  <a:schemeClr val="tx1"/>
                </a:solidFill>
              </a:rPr>
              <a:t>PPT reports only</a:t>
            </a:r>
          </a:p>
        </p:txBody>
      </p:sp>
    </p:spTree>
    <p:extLst>
      <p:ext uri="{BB962C8B-B14F-4D97-AF65-F5344CB8AC3E}">
        <p14:creationId xmlns:p14="http://schemas.microsoft.com/office/powerpoint/2010/main" val="70571101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wo Placeholder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BA10638-F8C8-460B-BF8F-560536AE12C9}"/>
              </a:ext>
            </a:extLst>
          </p:cNvPr>
          <p:cNvSpPr>
            <a:spLocks noGrp="1"/>
          </p:cNvSpPr>
          <p:nvPr>
            <p:ph type="ftr" sz="quarter" idx="35"/>
          </p:nvPr>
        </p:nvSpPr>
        <p:spPr/>
        <p:txBody>
          <a:bodyPr/>
          <a:lstStyle/>
          <a:p>
            <a:r>
              <a:rPr lang="en-US"/>
              <a:t>ExxonMobil - Global NGL long-term market outlook</a:t>
            </a:r>
          </a:p>
        </p:txBody>
      </p:sp>
      <p:sp>
        <p:nvSpPr>
          <p:cNvPr id="6" name="Slide Number Placeholder 5"/>
          <p:cNvSpPr>
            <a:spLocks noGrp="1"/>
          </p:cNvSpPr>
          <p:nvPr>
            <p:ph type="sldNum" sz="quarter" idx="12"/>
          </p:nvPr>
        </p:nvSpPr>
        <p:spPr/>
        <p:txBody>
          <a:bodyPr/>
          <a:lstStyle/>
          <a:p>
            <a:fld id="{5246FB18-5DF1-419A-B975-14AFDDD65B9F}" type="slidenum">
              <a:rPr lang="en-US" smtClean="0"/>
              <a:t>‹#›</a:t>
            </a:fld>
            <a:endParaRPr lang="en-US"/>
          </a:p>
        </p:txBody>
      </p:sp>
      <p:sp>
        <p:nvSpPr>
          <p:cNvPr id="11" name="Title 6">
            <a:extLst>
              <a:ext uri="{FF2B5EF4-FFF2-40B4-BE49-F238E27FC236}">
                <a16:creationId xmlns:a16="http://schemas.microsoft.com/office/drawing/2014/main" id="{249FEED1-049B-4B90-B377-73CC89853AC3}"/>
              </a:ext>
            </a:extLst>
          </p:cNvPr>
          <p:cNvSpPr>
            <a:spLocks noGrp="1"/>
          </p:cNvSpPr>
          <p:nvPr>
            <p:ph type="title" hasCustomPrompt="1"/>
          </p:nvPr>
        </p:nvSpPr>
        <p:spPr>
          <a:xfrm>
            <a:off x="563712" y="342900"/>
            <a:ext cx="11062709" cy="460551"/>
          </a:xfrm>
        </p:spPr>
        <p:txBody>
          <a:bodyPr/>
          <a:lstStyle/>
          <a:p>
            <a:r>
              <a:rPr lang="en-US"/>
              <a:t>[Headline]</a:t>
            </a:r>
          </a:p>
        </p:txBody>
      </p:sp>
      <p:sp>
        <p:nvSpPr>
          <p:cNvPr id="14" name="Sub-headline">
            <a:extLst>
              <a:ext uri="{FF2B5EF4-FFF2-40B4-BE49-F238E27FC236}">
                <a16:creationId xmlns:a16="http://schemas.microsoft.com/office/drawing/2014/main" id="{7FD28A21-9996-4A7D-92D3-5150F7C775EF}"/>
              </a:ext>
            </a:extLst>
          </p:cNvPr>
          <p:cNvSpPr>
            <a:spLocks noGrp="1"/>
          </p:cNvSpPr>
          <p:nvPr>
            <p:ph type="body" sz="quarter" idx="13" hasCustomPrompt="1"/>
          </p:nvPr>
        </p:nvSpPr>
        <p:spPr>
          <a:xfrm>
            <a:off x="567039" y="899026"/>
            <a:ext cx="11064240" cy="278706"/>
          </a:xfrm>
          <a:prstGeom prst="rect">
            <a:avLst/>
          </a:prstGeom>
        </p:spPr>
        <p:txBody>
          <a:bodyPr lIns="0"/>
          <a:lstStyle>
            <a:lvl1pPr marL="0" indent="0">
              <a:buNone/>
              <a:defRPr sz="1800" b="0">
                <a:latin typeface="+mn-lt"/>
              </a:defRPr>
            </a:lvl1pPr>
            <a:lvl2pPr marL="169863" indent="0">
              <a:buNone/>
              <a:defRPr/>
            </a:lvl2pPr>
          </a:lstStyle>
          <a:p>
            <a:pPr lvl="0"/>
            <a:r>
              <a:rPr lang="en-US"/>
              <a:t>[Sub-headline]</a:t>
            </a:r>
          </a:p>
        </p:txBody>
      </p:sp>
      <p:sp>
        <p:nvSpPr>
          <p:cNvPr id="8" name="Content Placeholder 2">
            <a:extLst>
              <a:ext uri="{FF2B5EF4-FFF2-40B4-BE49-F238E27FC236}">
                <a16:creationId xmlns:a16="http://schemas.microsoft.com/office/drawing/2014/main" id="{7715AF6A-0E10-44AB-B296-289FDE3CCF3A}"/>
              </a:ext>
            </a:extLst>
          </p:cNvPr>
          <p:cNvSpPr>
            <a:spLocks noGrp="1"/>
          </p:cNvSpPr>
          <p:nvPr>
            <p:ph sz="quarter" idx="17" hasCustomPrompt="1"/>
          </p:nvPr>
        </p:nvSpPr>
        <p:spPr>
          <a:xfrm>
            <a:off x="563712" y="1257300"/>
            <a:ext cx="11064240" cy="1920240"/>
          </a:xfrm>
        </p:spPr>
        <p:txBody>
          <a:bodyPr/>
          <a:lstStyle/>
          <a:p>
            <a:pPr lvl="0"/>
            <a:r>
              <a:rPr kumimoji="0" lang="en-US" sz="1600" b="0" i="0" u="none" strike="noStrike" kern="1200" cap="none" spc="0" normalizeH="0" baseline="0" noProof="0">
                <a:ln>
                  <a:noFill/>
                </a:ln>
                <a:solidFill>
                  <a:srgbClr val="000000"/>
                </a:solidFill>
                <a:effectLst/>
                <a:uLnTx/>
                <a:uFillTx/>
                <a:latin typeface="Arial"/>
                <a:ea typeface="+mn-ea"/>
                <a:cs typeface="+mn-cs"/>
              </a:rPr>
              <a:t>[Click to add content]</a:t>
            </a:r>
            <a:endParaRPr lang="en-US"/>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84D1402A-B147-4C3B-B5F7-81B053EC1DD6}"/>
              </a:ext>
            </a:extLst>
          </p:cNvPr>
          <p:cNvSpPr>
            <a:spLocks noGrp="1"/>
          </p:cNvSpPr>
          <p:nvPr>
            <p:ph sz="quarter" idx="19" hasCustomPrompt="1"/>
          </p:nvPr>
        </p:nvSpPr>
        <p:spPr>
          <a:xfrm>
            <a:off x="563712" y="3666746"/>
            <a:ext cx="11064240" cy="1920240"/>
          </a:xfrm>
        </p:spPr>
        <p:txBody>
          <a:bodyPr/>
          <a:lstStyle/>
          <a:p>
            <a:pPr lvl="0"/>
            <a:r>
              <a:rPr kumimoji="0" lang="en-US" sz="1600" b="0" i="0" u="none" strike="noStrike" kern="1200" cap="none" spc="0" normalizeH="0" baseline="0" noProof="0">
                <a:ln>
                  <a:noFill/>
                </a:ln>
                <a:solidFill>
                  <a:srgbClr val="000000"/>
                </a:solidFill>
                <a:effectLst/>
                <a:uLnTx/>
                <a:uFillTx/>
                <a:latin typeface="Arial"/>
                <a:ea typeface="+mn-ea"/>
                <a:cs typeface="+mn-cs"/>
              </a:rPr>
              <a:t>[Click to add content]</a:t>
            </a:r>
            <a:endParaRPr lang="en-US"/>
          </a:p>
          <a:p>
            <a:pPr lvl="1"/>
            <a:r>
              <a:rPr lang="en-US"/>
              <a:t>Second level</a:t>
            </a:r>
          </a:p>
          <a:p>
            <a:pPr lvl="2"/>
            <a:r>
              <a:rPr lang="en-US"/>
              <a:t>Third level</a:t>
            </a:r>
          </a:p>
          <a:p>
            <a:pPr lvl="3"/>
            <a:r>
              <a:rPr lang="en-US"/>
              <a:t>Fourth level</a:t>
            </a:r>
          </a:p>
          <a:p>
            <a:pPr lvl="4"/>
            <a:r>
              <a:rPr lang="en-US"/>
              <a:t>Fifth level</a:t>
            </a:r>
          </a:p>
        </p:txBody>
      </p:sp>
      <p:sp>
        <p:nvSpPr>
          <p:cNvPr id="9" name="Footnote">
            <a:extLst>
              <a:ext uri="{FF2B5EF4-FFF2-40B4-BE49-F238E27FC236}">
                <a16:creationId xmlns:a16="http://schemas.microsoft.com/office/drawing/2014/main" id="{5197417C-C410-43F1-9B2C-D847D35740A2}"/>
              </a:ext>
            </a:extLst>
          </p:cNvPr>
          <p:cNvSpPr>
            <a:spLocks noGrp="1"/>
          </p:cNvSpPr>
          <p:nvPr>
            <p:ph type="body" sz="quarter" idx="15" hasCustomPrompt="1"/>
          </p:nvPr>
        </p:nvSpPr>
        <p:spPr>
          <a:xfrm>
            <a:off x="567039" y="5687045"/>
            <a:ext cx="11060912" cy="525368"/>
          </a:xfrm>
          <a:prstGeom prst="rect">
            <a:avLst/>
          </a:prstGeom>
        </p:spPr>
        <p:txBody>
          <a:bodyPr tIns="0" bIns="0" anchor="b"/>
          <a:lstStyle>
            <a:lvl1pPr marL="0" indent="0">
              <a:lnSpc>
                <a:spcPct val="10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700">
                <a:latin typeface="+mn-lt"/>
              </a:defRPr>
            </a:lvl2pPr>
            <a:lvl3pPr marL="341312" indent="0">
              <a:buNone/>
              <a:defRPr/>
            </a:lvl3pPr>
          </a:lstStyle>
          <a:p>
            <a:pPr lvl="0"/>
            <a:r>
              <a:rPr lang="en-US"/>
              <a:t>[Source / Legal disclaimer / Footnote]</a:t>
            </a:r>
          </a:p>
        </p:txBody>
      </p:sp>
    </p:spTree>
    <p:extLst>
      <p:ext uri="{BB962C8B-B14F-4D97-AF65-F5344CB8AC3E}">
        <p14:creationId xmlns:p14="http://schemas.microsoft.com/office/powerpoint/2010/main" val="4034478303"/>
      </p:ext>
    </p:extLst>
  </p:cSld>
  <p:clrMapOvr>
    <a:masterClrMapping/>
  </p:clrMapOvr>
  <p:extLst>
    <p:ext uri="{DCECCB84-F9BA-43D5-87BE-67443E8EF086}">
      <p15:sldGuideLst xmlns:p15="http://schemas.microsoft.com/office/powerpoint/2012/main">
        <p15:guide id="1" orient="horz" pos="792" userDrawn="1">
          <p15:clr>
            <a:srgbClr val="FBAE40"/>
          </p15:clr>
        </p15:guide>
        <p15:guide id="2" orient="horz" pos="3528"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hree Placeholders 1">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F4647B6-122D-44F9-8D7F-50F8A7ACC9B7}"/>
              </a:ext>
            </a:extLst>
          </p:cNvPr>
          <p:cNvSpPr>
            <a:spLocks noGrp="1"/>
          </p:cNvSpPr>
          <p:nvPr>
            <p:ph type="ftr" sz="quarter" idx="21"/>
          </p:nvPr>
        </p:nvSpPr>
        <p:spPr/>
        <p:txBody>
          <a:bodyPr/>
          <a:lstStyle/>
          <a:p>
            <a:r>
              <a:rPr lang="en-US"/>
              <a:t>ExxonMobil - Global NGL long-term market outlook</a:t>
            </a:r>
          </a:p>
        </p:txBody>
      </p:sp>
      <p:sp>
        <p:nvSpPr>
          <p:cNvPr id="6" name="Slide Number Placeholder 5"/>
          <p:cNvSpPr>
            <a:spLocks noGrp="1"/>
          </p:cNvSpPr>
          <p:nvPr>
            <p:ph type="sldNum" sz="quarter" idx="12"/>
          </p:nvPr>
        </p:nvSpPr>
        <p:spPr/>
        <p:txBody>
          <a:bodyPr/>
          <a:lstStyle/>
          <a:p>
            <a:fld id="{5246FB18-5DF1-419A-B975-14AFDDD65B9F}" type="slidenum">
              <a:rPr lang="en-US" smtClean="0"/>
              <a:t>‹#›</a:t>
            </a:fld>
            <a:endParaRPr lang="en-US"/>
          </a:p>
        </p:txBody>
      </p:sp>
      <p:sp>
        <p:nvSpPr>
          <p:cNvPr id="11" name="Title 6">
            <a:extLst>
              <a:ext uri="{FF2B5EF4-FFF2-40B4-BE49-F238E27FC236}">
                <a16:creationId xmlns:a16="http://schemas.microsoft.com/office/drawing/2014/main" id="{249FEED1-049B-4B90-B377-73CC89853AC3}"/>
              </a:ext>
            </a:extLst>
          </p:cNvPr>
          <p:cNvSpPr>
            <a:spLocks noGrp="1"/>
          </p:cNvSpPr>
          <p:nvPr>
            <p:ph type="title" hasCustomPrompt="1"/>
          </p:nvPr>
        </p:nvSpPr>
        <p:spPr>
          <a:xfrm>
            <a:off x="563712" y="342900"/>
            <a:ext cx="11062709" cy="460551"/>
          </a:xfrm>
        </p:spPr>
        <p:txBody>
          <a:bodyPr/>
          <a:lstStyle/>
          <a:p>
            <a:r>
              <a:rPr lang="en-US"/>
              <a:t>[Headline]</a:t>
            </a:r>
          </a:p>
        </p:txBody>
      </p:sp>
      <p:sp>
        <p:nvSpPr>
          <p:cNvPr id="15" name="Sub-headline">
            <a:extLst>
              <a:ext uri="{FF2B5EF4-FFF2-40B4-BE49-F238E27FC236}">
                <a16:creationId xmlns:a16="http://schemas.microsoft.com/office/drawing/2014/main" id="{DE438935-9E2D-4AE3-9F3D-D5F3BB7EB9D5}"/>
              </a:ext>
            </a:extLst>
          </p:cNvPr>
          <p:cNvSpPr>
            <a:spLocks noGrp="1"/>
          </p:cNvSpPr>
          <p:nvPr>
            <p:ph type="body" sz="quarter" idx="13" hasCustomPrompt="1"/>
          </p:nvPr>
        </p:nvSpPr>
        <p:spPr>
          <a:xfrm>
            <a:off x="567039" y="899026"/>
            <a:ext cx="11064240" cy="278706"/>
          </a:xfrm>
          <a:prstGeom prst="rect">
            <a:avLst/>
          </a:prstGeom>
        </p:spPr>
        <p:txBody>
          <a:bodyPr lIns="0"/>
          <a:lstStyle>
            <a:lvl1pPr marL="0" indent="0">
              <a:buNone/>
              <a:defRPr sz="1800" b="0">
                <a:latin typeface="+mn-lt"/>
              </a:defRPr>
            </a:lvl1pPr>
            <a:lvl2pPr marL="169863" indent="0">
              <a:buNone/>
              <a:defRPr/>
            </a:lvl2pPr>
          </a:lstStyle>
          <a:p>
            <a:pPr lvl="0"/>
            <a:r>
              <a:rPr lang="en-US"/>
              <a:t>[Sub-headline]</a:t>
            </a:r>
          </a:p>
        </p:txBody>
      </p:sp>
      <p:sp>
        <p:nvSpPr>
          <p:cNvPr id="8" name="Content Placeholder 2">
            <a:extLst>
              <a:ext uri="{FF2B5EF4-FFF2-40B4-BE49-F238E27FC236}">
                <a16:creationId xmlns:a16="http://schemas.microsoft.com/office/drawing/2014/main" id="{7715AF6A-0E10-44AB-B296-289FDE3CCF3A}"/>
              </a:ext>
            </a:extLst>
          </p:cNvPr>
          <p:cNvSpPr>
            <a:spLocks noGrp="1"/>
          </p:cNvSpPr>
          <p:nvPr>
            <p:ph sz="quarter" idx="17" hasCustomPrompt="1"/>
          </p:nvPr>
        </p:nvSpPr>
        <p:spPr>
          <a:xfrm>
            <a:off x="563711" y="1257299"/>
            <a:ext cx="3337560" cy="4343400"/>
          </a:xfrm>
        </p:spPr>
        <p:txBody>
          <a:bodyPr/>
          <a:lstStyle/>
          <a:p>
            <a:pPr lvl="0"/>
            <a:r>
              <a:rPr kumimoji="0" lang="en-US" sz="1600" b="0" i="0" u="none" strike="noStrike" kern="1200" cap="none" spc="0" normalizeH="0" baseline="0" noProof="0">
                <a:ln>
                  <a:noFill/>
                </a:ln>
                <a:solidFill>
                  <a:srgbClr val="000000"/>
                </a:solidFill>
                <a:effectLst/>
                <a:uLnTx/>
                <a:uFillTx/>
                <a:latin typeface="Arial"/>
                <a:ea typeface="+mn-ea"/>
                <a:cs typeface="+mn-cs"/>
              </a:rPr>
              <a:t>[Click to add content]</a:t>
            </a:r>
            <a:endParaRPr lang="en-US"/>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D1D97A98-7AE7-4D51-BF40-6464C40A1152}"/>
              </a:ext>
            </a:extLst>
          </p:cNvPr>
          <p:cNvSpPr>
            <a:spLocks noGrp="1"/>
          </p:cNvSpPr>
          <p:nvPr>
            <p:ph sz="quarter" idx="20" hasCustomPrompt="1"/>
          </p:nvPr>
        </p:nvSpPr>
        <p:spPr>
          <a:xfrm>
            <a:off x="4428715" y="1257299"/>
            <a:ext cx="3337560" cy="4343400"/>
          </a:xfrm>
        </p:spPr>
        <p:txBody>
          <a:bodyPr/>
          <a:lstStyle/>
          <a:p>
            <a:pPr lvl="0"/>
            <a:r>
              <a:rPr kumimoji="0" lang="en-US" sz="1600" b="0" i="0" u="none" strike="noStrike" kern="1200" cap="none" spc="0" normalizeH="0" baseline="0" noProof="0">
                <a:ln>
                  <a:noFill/>
                </a:ln>
                <a:solidFill>
                  <a:srgbClr val="000000"/>
                </a:solidFill>
                <a:effectLst/>
                <a:uLnTx/>
                <a:uFillTx/>
                <a:latin typeface="Arial"/>
                <a:ea typeface="+mn-ea"/>
                <a:cs typeface="+mn-cs"/>
              </a:rPr>
              <a:t>[Click to add content]</a:t>
            </a:r>
            <a:endParaRPr lang="en-US"/>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91C74582-35F9-4EBE-914F-B2B9606E1172}"/>
              </a:ext>
            </a:extLst>
          </p:cNvPr>
          <p:cNvSpPr>
            <a:spLocks noGrp="1"/>
          </p:cNvSpPr>
          <p:nvPr>
            <p:ph sz="quarter" idx="18" hasCustomPrompt="1"/>
          </p:nvPr>
        </p:nvSpPr>
        <p:spPr>
          <a:xfrm>
            <a:off x="8293719" y="1257299"/>
            <a:ext cx="3337560" cy="4343400"/>
          </a:xfrm>
        </p:spPr>
        <p:txBody>
          <a:bodyPr/>
          <a:lstStyle/>
          <a:p>
            <a:pPr lvl="0"/>
            <a:r>
              <a:rPr kumimoji="0" lang="en-US" sz="1600" b="0" i="0" u="none" strike="noStrike" kern="1200" cap="none" spc="0" normalizeH="0" baseline="0" noProof="0">
                <a:ln>
                  <a:noFill/>
                </a:ln>
                <a:solidFill>
                  <a:srgbClr val="000000"/>
                </a:solidFill>
                <a:effectLst/>
                <a:uLnTx/>
                <a:uFillTx/>
                <a:latin typeface="Arial"/>
                <a:ea typeface="+mn-ea"/>
                <a:cs typeface="+mn-cs"/>
              </a:rPr>
              <a:t>[Click to add content]</a:t>
            </a:r>
            <a:endParaRPr lang="en-US"/>
          </a:p>
          <a:p>
            <a:pPr lvl="1"/>
            <a:r>
              <a:rPr lang="en-US"/>
              <a:t>Second level</a:t>
            </a:r>
          </a:p>
          <a:p>
            <a:pPr lvl="2"/>
            <a:r>
              <a:rPr lang="en-US"/>
              <a:t>Third level</a:t>
            </a:r>
          </a:p>
          <a:p>
            <a:pPr lvl="3"/>
            <a:r>
              <a:rPr lang="en-US"/>
              <a:t>Fourth level</a:t>
            </a:r>
          </a:p>
          <a:p>
            <a:pPr lvl="4"/>
            <a:r>
              <a:rPr lang="en-US"/>
              <a:t>Fifth level</a:t>
            </a:r>
          </a:p>
        </p:txBody>
      </p:sp>
      <p:sp>
        <p:nvSpPr>
          <p:cNvPr id="10" name="Footnote">
            <a:extLst>
              <a:ext uri="{FF2B5EF4-FFF2-40B4-BE49-F238E27FC236}">
                <a16:creationId xmlns:a16="http://schemas.microsoft.com/office/drawing/2014/main" id="{A14DB3E1-6D55-4844-83B1-91565767B002}"/>
              </a:ext>
            </a:extLst>
          </p:cNvPr>
          <p:cNvSpPr>
            <a:spLocks noGrp="1"/>
          </p:cNvSpPr>
          <p:nvPr>
            <p:ph type="body" sz="quarter" idx="15" hasCustomPrompt="1"/>
          </p:nvPr>
        </p:nvSpPr>
        <p:spPr>
          <a:xfrm>
            <a:off x="567039" y="5687045"/>
            <a:ext cx="11060912" cy="525368"/>
          </a:xfrm>
          <a:prstGeom prst="rect">
            <a:avLst/>
          </a:prstGeom>
        </p:spPr>
        <p:txBody>
          <a:bodyPr tIns="0" bIns="0" anchor="b"/>
          <a:lstStyle>
            <a:lvl1pPr marL="0" indent="0">
              <a:lnSpc>
                <a:spcPct val="10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700">
                <a:latin typeface="+mn-lt"/>
              </a:defRPr>
            </a:lvl2pPr>
            <a:lvl3pPr marL="341312" indent="0">
              <a:buNone/>
              <a:defRPr/>
            </a:lvl3pPr>
          </a:lstStyle>
          <a:p>
            <a:pPr lvl="0"/>
            <a:r>
              <a:rPr lang="en-US"/>
              <a:t>[Source / Legal disclaimer / Footnote]</a:t>
            </a:r>
          </a:p>
        </p:txBody>
      </p:sp>
    </p:spTree>
    <p:extLst>
      <p:ext uri="{BB962C8B-B14F-4D97-AF65-F5344CB8AC3E}">
        <p14:creationId xmlns:p14="http://schemas.microsoft.com/office/powerpoint/2010/main" val="467079774"/>
      </p:ext>
    </p:extLst>
  </p:cSld>
  <p:clrMapOvr>
    <a:masterClrMapping/>
  </p:clrMapOvr>
  <p:extLst>
    <p:ext uri="{DCECCB84-F9BA-43D5-87BE-67443E8EF086}">
      <p15:sldGuideLst xmlns:p15="http://schemas.microsoft.com/office/powerpoint/2012/main">
        <p15:guide id="5" orient="horz" pos="792" userDrawn="1">
          <p15:clr>
            <a:srgbClr val="FBAE40"/>
          </p15:clr>
        </p15:guide>
        <p15:guide id="6" orient="horz" pos="3528"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hree Placeholders 2">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934465B-44AB-421E-BC47-0D67C004C087}"/>
              </a:ext>
            </a:extLst>
          </p:cNvPr>
          <p:cNvSpPr>
            <a:spLocks noGrp="1"/>
          </p:cNvSpPr>
          <p:nvPr>
            <p:ph type="ftr" sz="quarter" idx="35"/>
          </p:nvPr>
        </p:nvSpPr>
        <p:spPr/>
        <p:txBody>
          <a:bodyPr/>
          <a:lstStyle/>
          <a:p>
            <a:r>
              <a:rPr lang="en-US"/>
              <a:t>ExxonMobil - Global NGL long-term market outlook</a:t>
            </a:r>
          </a:p>
        </p:txBody>
      </p:sp>
      <p:sp>
        <p:nvSpPr>
          <p:cNvPr id="6" name="Slide Number Placeholder 5"/>
          <p:cNvSpPr>
            <a:spLocks noGrp="1"/>
          </p:cNvSpPr>
          <p:nvPr>
            <p:ph type="sldNum" sz="quarter" idx="12"/>
          </p:nvPr>
        </p:nvSpPr>
        <p:spPr/>
        <p:txBody>
          <a:bodyPr/>
          <a:lstStyle/>
          <a:p>
            <a:fld id="{5246FB18-5DF1-419A-B975-14AFDDD65B9F}" type="slidenum">
              <a:rPr lang="en-US" smtClean="0"/>
              <a:t>‹#›</a:t>
            </a:fld>
            <a:endParaRPr lang="en-US"/>
          </a:p>
        </p:txBody>
      </p:sp>
      <p:sp>
        <p:nvSpPr>
          <p:cNvPr id="11" name="Title 6">
            <a:extLst>
              <a:ext uri="{FF2B5EF4-FFF2-40B4-BE49-F238E27FC236}">
                <a16:creationId xmlns:a16="http://schemas.microsoft.com/office/drawing/2014/main" id="{249FEED1-049B-4B90-B377-73CC89853AC3}"/>
              </a:ext>
            </a:extLst>
          </p:cNvPr>
          <p:cNvSpPr>
            <a:spLocks noGrp="1"/>
          </p:cNvSpPr>
          <p:nvPr>
            <p:ph type="title" hasCustomPrompt="1"/>
          </p:nvPr>
        </p:nvSpPr>
        <p:spPr>
          <a:xfrm>
            <a:off x="563712" y="342900"/>
            <a:ext cx="11062709" cy="460551"/>
          </a:xfrm>
        </p:spPr>
        <p:txBody>
          <a:bodyPr/>
          <a:lstStyle/>
          <a:p>
            <a:r>
              <a:rPr lang="en-US"/>
              <a:t>[Headline]</a:t>
            </a:r>
          </a:p>
        </p:txBody>
      </p:sp>
      <p:sp>
        <p:nvSpPr>
          <p:cNvPr id="15" name="Sub-headline">
            <a:extLst>
              <a:ext uri="{FF2B5EF4-FFF2-40B4-BE49-F238E27FC236}">
                <a16:creationId xmlns:a16="http://schemas.microsoft.com/office/drawing/2014/main" id="{2ECAC461-FE4E-4AB6-AB93-3D153F6E59A7}"/>
              </a:ext>
            </a:extLst>
          </p:cNvPr>
          <p:cNvSpPr>
            <a:spLocks noGrp="1"/>
          </p:cNvSpPr>
          <p:nvPr>
            <p:ph type="body" sz="quarter" idx="13" hasCustomPrompt="1"/>
          </p:nvPr>
        </p:nvSpPr>
        <p:spPr>
          <a:xfrm>
            <a:off x="567039" y="899026"/>
            <a:ext cx="11064240" cy="278706"/>
          </a:xfrm>
          <a:prstGeom prst="rect">
            <a:avLst/>
          </a:prstGeom>
        </p:spPr>
        <p:txBody>
          <a:bodyPr lIns="0"/>
          <a:lstStyle>
            <a:lvl1pPr marL="0" indent="0">
              <a:buNone/>
              <a:defRPr sz="1800" b="0">
                <a:latin typeface="+mn-lt"/>
              </a:defRPr>
            </a:lvl1pPr>
            <a:lvl2pPr marL="169863" indent="0">
              <a:buNone/>
              <a:defRPr/>
            </a:lvl2pPr>
          </a:lstStyle>
          <a:p>
            <a:pPr lvl="0"/>
            <a:r>
              <a:rPr lang="en-US"/>
              <a:t>[Sub-headline]</a:t>
            </a:r>
          </a:p>
        </p:txBody>
      </p:sp>
      <p:sp>
        <p:nvSpPr>
          <p:cNvPr id="8" name="Content Placeholder 2">
            <a:extLst>
              <a:ext uri="{FF2B5EF4-FFF2-40B4-BE49-F238E27FC236}">
                <a16:creationId xmlns:a16="http://schemas.microsoft.com/office/drawing/2014/main" id="{7715AF6A-0E10-44AB-B296-289FDE3CCF3A}"/>
              </a:ext>
            </a:extLst>
          </p:cNvPr>
          <p:cNvSpPr>
            <a:spLocks noGrp="1"/>
          </p:cNvSpPr>
          <p:nvPr>
            <p:ph sz="quarter" idx="17" hasCustomPrompt="1"/>
          </p:nvPr>
        </p:nvSpPr>
        <p:spPr>
          <a:xfrm>
            <a:off x="563712" y="1261872"/>
            <a:ext cx="5283772" cy="4343400"/>
          </a:xfrm>
        </p:spPr>
        <p:txBody>
          <a:bodyPr/>
          <a:lstStyle/>
          <a:p>
            <a:pPr lvl="0"/>
            <a:r>
              <a:rPr kumimoji="0" lang="en-US" sz="1600" b="0" i="0" u="none" strike="noStrike" kern="1200" cap="none" spc="0" normalizeH="0" baseline="0" noProof="0">
                <a:ln>
                  <a:noFill/>
                </a:ln>
                <a:solidFill>
                  <a:srgbClr val="000000"/>
                </a:solidFill>
                <a:effectLst/>
                <a:uLnTx/>
                <a:uFillTx/>
                <a:latin typeface="Arial"/>
                <a:ea typeface="+mn-ea"/>
                <a:cs typeface="+mn-cs"/>
              </a:rPr>
              <a:t>[Click to add content]</a:t>
            </a:r>
            <a:endParaRPr lang="en-US"/>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91C74582-35F9-4EBE-914F-B2B9606E1172}"/>
              </a:ext>
            </a:extLst>
          </p:cNvPr>
          <p:cNvSpPr>
            <a:spLocks noGrp="1"/>
          </p:cNvSpPr>
          <p:nvPr>
            <p:ph sz="quarter" idx="18" hasCustomPrompt="1"/>
          </p:nvPr>
        </p:nvSpPr>
        <p:spPr>
          <a:xfrm>
            <a:off x="6344516" y="1261872"/>
            <a:ext cx="5285232" cy="1920240"/>
          </a:xfrm>
        </p:spPr>
        <p:txBody>
          <a:bodyPr/>
          <a:lstStyle/>
          <a:p>
            <a:pPr lvl="0"/>
            <a:r>
              <a:rPr kumimoji="0" lang="en-US" sz="1600" b="0" i="0" u="none" strike="noStrike" kern="1200" cap="none" spc="0" normalizeH="0" baseline="0" noProof="0">
                <a:ln>
                  <a:noFill/>
                </a:ln>
                <a:solidFill>
                  <a:srgbClr val="000000"/>
                </a:solidFill>
                <a:effectLst/>
                <a:uLnTx/>
                <a:uFillTx/>
                <a:latin typeface="Arial"/>
                <a:ea typeface="+mn-ea"/>
                <a:cs typeface="+mn-cs"/>
              </a:rPr>
              <a:t>[Click to add content]</a:t>
            </a:r>
            <a:endParaRPr lang="en-US"/>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D1D97A98-7AE7-4D51-BF40-6464C40A1152}"/>
              </a:ext>
            </a:extLst>
          </p:cNvPr>
          <p:cNvSpPr>
            <a:spLocks noGrp="1"/>
          </p:cNvSpPr>
          <p:nvPr>
            <p:ph sz="quarter" idx="20" hasCustomPrompt="1"/>
          </p:nvPr>
        </p:nvSpPr>
        <p:spPr>
          <a:xfrm>
            <a:off x="6344516" y="3685032"/>
            <a:ext cx="5285232" cy="1920240"/>
          </a:xfrm>
        </p:spPr>
        <p:txBody>
          <a:bodyPr/>
          <a:lstStyle/>
          <a:p>
            <a:pPr lvl="0"/>
            <a:r>
              <a:rPr kumimoji="0" lang="en-US" sz="1600" b="0" i="0" u="none" strike="noStrike" kern="1200" cap="none" spc="0" normalizeH="0" baseline="0" noProof="0">
                <a:ln>
                  <a:noFill/>
                </a:ln>
                <a:solidFill>
                  <a:srgbClr val="000000"/>
                </a:solidFill>
                <a:effectLst/>
                <a:uLnTx/>
                <a:uFillTx/>
                <a:latin typeface="Arial"/>
                <a:ea typeface="+mn-ea"/>
                <a:cs typeface="+mn-cs"/>
              </a:rPr>
              <a:t>[Click to add content]</a:t>
            </a:r>
            <a:endParaRPr lang="en-US"/>
          </a:p>
          <a:p>
            <a:pPr lvl="1"/>
            <a:r>
              <a:rPr lang="en-US"/>
              <a:t>Second level</a:t>
            </a:r>
          </a:p>
          <a:p>
            <a:pPr lvl="2"/>
            <a:r>
              <a:rPr lang="en-US"/>
              <a:t>Third level</a:t>
            </a:r>
          </a:p>
          <a:p>
            <a:pPr lvl="3"/>
            <a:r>
              <a:rPr lang="en-US"/>
              <a:t>Fourth level</a:t>
            </a:r>
          </a:p>
          <a:p>
            <a:pPr lvl="4"/>
            <a:r>
              <a:rPr lang="en-US"/>
              <a:t>Fifth level</a:t>
            </a:r>
          </a:p>
        </p:txBody>
      </p:sp>
      <p:sp>
        <p:nvSpPr>
          <p:cNvPr id="10" name="Footnote">
            <a:extLst>
              <a:ext uri="{FF2B5EF4-FFF2-40B4-BE49-F238E27FC236}">
                <a16:creationId xmlns:a16="http://schemas.microsoft.com/office/drawing/2014/main" id="{F9E2DB8B-6E97-4FE5-BF0C-EF72C02F057D}"/>
              </a:ext>
            </a:extLst>
          </p:cNvPr>
          <p:cNvSpPr>
            <a:spLocks noGrp="1"/>
          </p:cNvSpPr>
          <p:nvPr>
            <p:ph type="body" sz="quarter" idx="15" hasCustomPrompt="1"/>
          </p:nvPr>
        </p:nvSpPr>
        <p:spPr>
          <a:xfrm>
            <a:off x="567039" y="5687045"/>
            <a:ext cx="11060912" cy="525368"/>
          </a:xfrm>
          <a:prstGeom prst="rect">
            <a:avLst/>
          </a:prstGeom>
        </p:spPr>
        <p:txBody>
          <a:bodyPr tIns="0" bIns="0" anchor="b"/>
          <a:lstStyle>
            <a:lvl1pPr marL="0" indent="0">
              <a:lnSpc>
                <a:spcPct val="10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700">
                <a:latin typeface="+mn-lt"/>
              </a:defRPr>
            </a:lvl2pPr>
            <a:lvl3pPr marL="341312" indent="0">
              <a:buNone/>
              <a:defRPr/>
            </a:lvl3pPr>
          </a:lstStyle>
          <a:p>
            <a:pPr lvl="0"/>
            <a:r>
              <a:rPr lang="en-US"/>
              <a:t>[Source / Legal disclaimer / Footnote]</a:t>
            </a:r>
          </a:p>
        </p:txBody>
      </p:sp>
    </p:spTree>
    <p:extLst>
      <p:ext uri="{BB962C8B-B14F-4D97-AF65-F5344CB8AC3E}">
        <p14:creationId xmlns:p14="http://schemas.microsoft.com/office/powerpoint/2010/main" val="270346545"/>
      </p:ext>
    </p:extLst>
  </p:cSld>
  <p:clrMapOvr>
    <a:masterClrMapping/>
  </p:clrMapOvr>
  <p:extLst>
    <p:ext uri="{DCECCB84-F9BA-43D5-87BE-67443E8EF086}">
      <p15:sldGuideLst xmlns:p15="http://schemas.microsoft.com/office/powerpoint/2012/main">
        <p15:guide id="1" orient="horz" pos="792" userDrawn="1">
          <p15:clr>
            <a:srgbClr val="FBAE40"/>
          </p15:clr>
        </p15:guide>
        <p15:guide id="2" orient="horz" pos="3528"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hree Placeholders 3">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C6180C9-13C1-4554-989B-D2FCC7C65C17}"/>
              </a:ext>
            </a:extLst>
          </p:cNvPr>
          <p:cNvSpPr>
            <a:spLocks noGrp="1"/>
          </p:cNvSpPr>
          <p:nvPr>
            <p:ph type="ftr" sz="quarter" idx="35"/>
          </p:nvPr>
        </p:nvSpPr>
        <p:spPr/>
        <p:txBody>
          <a:bodyPr/>
          <a:lstStyle/>
          <a:p>
            <a:r>
              <a:rPr lang="en-US"/>
              <a:t>ExxonMobil - Global NGL long-term market outlook</a:t>
            </a:r>
          </a:p>
        </p:txBody>
      </p:sp>
      <p:sp>
        <p:nvSpPr>
          <p:cNvPr id="6" name="Slide Number Placeholder 5"/>
          <p:cNvSpPr>
            <a:spLocks noGrp="1"/>
          </p:cNvSpPr>
          <p:nvPr>
            <p:ph type="sldNum" sz="quarter" idx="12"/>
          </p:nvPr>
        </p:nvSpPr>
        <p:spPr/>
        <p:txBody>
          <a:bodyPr/>
          <a:lstStyle/>
          <a:p>
            <a:fld id="{5246FB18-5DF1-419A-B975-14AFDDD65B9F}" type="slidenum">
              <a:rPr lang="en-US" smtClean="0"/>
              <a:t>‹#›</a:t>
            </a:fld>
            <a:endParaRPr lang="en-US"/>
          </a:p>
        </p:txBody>
      </p:sp>
      <p:sp>
        <p:nvSpPr>
          <p:cNvPr id="11" name="Title 6">
            <a:extLst>
              <a:ext uri="{FF2B5EF4-FFF2-40B4-BE49-F238E27FC236}">
                <a16:creationId xmlns:a16="http://schemas.microsoft.com/office/drawing/2014/main" id="{249FEED1-049B-4B90-B377-73CC89853AC3}"/>
              </a:ext>
            </a:extLst>
          </p:cNvPr>
          <p:cNvSpPr>
            <a:spLocks noGrp="1"/>
          </p:cNvSpPr>
          <p:nvPr>
            <p:ph type="title" hasCustomPrompt="1"/>
          </p:nvPr>
        </p:nvSpPr>
        <p:spPr>
          <a:xfrm>
            <a:off x="563712" y="342900"/>
            <a:ext cx="11062709" cy="460551"/>
          </a:xfrm>
        </p:spPr>
        <p:txBody>
          <a:bodyPr/>
          <a:lstStyle/>
          <a:p>
            <a:r>
              <a:rPr lang="en-US"/>
              <a:t>[Headline]</a:t>
            </a:r>
          </a:p>
        </p:txBody>
      </p:sp>
      <p:sp>
        <p:nvSpPr>
          <p:cNvPr id="15" name="Sub-headline">
            <a:extLst>
              <a:ext uri="{FF2B5EF4-FFF2-40B4-BE49-F238E27FC236}">
                <a16:creationId xmlns:a16="http://schemas.microsoft.com/office/drawing/2014/main" id="{5CEC3D32-DE73-4338-BFCC-E7BDCD2C2A37}"/>
              </a:ext>
            </a:extLst>
          </p:cNvPr>
          <p:cNvSpPr>
            <a:spLocks noGrp="1"/>
          </p:cNvSpPr>
          <p:nvPr>
            <p:ph type="body" sz="quarter" idx="13" hasCustomPrompt="1"/>
          </p:nvPr>
        </p:nvSpPr>
        <p:spPr>
          <a:xfrm>
            <a:off x="567039" y="899026"/>
            <a:ext cx="11064240" cy="278706"/>
          </a:xfrm>
          <a:prstGeom prst="rect">
            <a:avLst/>
          </a:prstGeom>
        </p:spPr>
        <p:txBody>
          <a:bodyPr lIns="0"/>
          <a:lstStyle>
            <a:lvl1pPr marL="0" indent="0">
              <a:buNone/>
              <a:defRPr sz="1800" b="0">
                <a:latin typeface="+mn-lt"/>
              </a:defRPr>
            </a:lvl1pPr>
            <a:lvl2pPr marL="169863" indent="0">
              <a:buNone/>
              <a:defRPr/>
            </a:lvl2pPr>
          </a:lstStyle>
          <a:p>
            <a:pPr lvl="0"/>
            <a:r>
              <a:rPr lang="en-US"/>
              <a:t>[Sub-headline]</a:t>
            </a:r>
          </a:p>
        </p:txBody>
      </p:sp>
      <p:sp>
        <p:nvSpPr>
          <p:cNvPr id="8" name="Content Placeholder 2">
            <a:extLst>
              <a:ext uri="{FF2B5EF4-FFF2-40B4-BE49-F238E27FC236}">
                <a16:creationId xmlns:a16="http://schemas.microsoft.com/office/drawing/2014/main" id="{7715AF6A-0E10-44AB-B296-289FDE3CCF3A}"/>
              </a:ext>
            </a:extLst>
          </p:cNvPr>
          <p:cNvSpPr>
            <a:spLocks noGrp="1"/>
          </p:cNvSpPr>
          <p:nvPr>
            <p:ph sz="quarter" idx="17" hasCustomPrompt="1"/>
          </p:nvPr>
        </p:nvSpPr>
        <p:spPr>
          <a:xfrm>
            <a:off x="563712" y="1261872"/>
            <a:ext cx="5285232" cy="1920240"/>
          </a:xfrm>
        </p:spPr>
        <p:txBody>
          <a:bodyPr/>
          <a:lstStyle/>
          <a:p>
            <a:pPr lvl="0"/>
            <a:r>
              <a:rPr kumimoji="0" lang="en-US" sz="1600" b="0" i="0" u="none" strike="noStrike" kern="1200" cap="none" spc="0" normalizeH="0" baseline="0" noProof="0">
                <a:ln>
                  <a:noFill/>
                </a:ln>
                <a:solidFill>
                  <a:srgbClr val="000000"/>
                </a:solidFill>
                <a:effectLst/>
                <a:uLnTx/>
                <a:uFillTx/>
                <a:latin typeface="Arial"/>
                <a:ea typeface="+mn-ea"/>
                <a:cs typeface="+mn-cs"/>
              </a:rPr>
              <a:t>[Click to add content]</a:t>
            </a:r>
            <a:endParaRPr lang="en-US"/>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91C74582-35F9-4EBE-914F-B2B9606E1172}"/>
              </a:ext>
            </a:extLst>
          </p:cNvPr>
          <p:cNvSpPr>
            <a:spLocks noGrp="1"/>
          </p:cNvSpPr>
          <p:nvPr>
            <p:ph sz="quarter" idx="18" hasCustomPrompt="1"/>
          </p:nvPr>
        </p:nvSpPr>
        <p:spPr>
          <a:xfrm>
            <a:off x="6344516" y="1261872"/>
            <a:ext cx="5285232" cy="1920240"/>
          </a:xfrm>
        </p:spPr>
        <p:txBody>
          <a:bodyPr/>
          <a:lstStyle/>
          <a:p>
            <a:pPr lvl="0"/>
            <a:r>
              <a:rPr kumimoji="0" lang="en-US" sz="1600" b="0" i="0" u="none" strike="noStrike" kern="1200" cap="none" spc="0" normalizeH="0" baseline="0" noProof="0">
                <a:ln>
                  <a:noFill/>
                </a:ln>
                <a:solidFill>
                  <a:srgbClr val="000000"/>
                </a:solidFill>
                <a:effectLst/>
                <a:uLnTx/>
                <a:uFillTx/>
                <a:latin typeface="Arial"/>
                <a:ea typeface="+mn-ea"/>
                <a:cs typeface="+mn-cs"/>
              </a:rPr>
              <a:t>[Click to add content]</a:t>
            </a:r>
            <a:endParaRPr lang="en-US"/>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84D1402A-B147-4C3B-B5F7-81B053EC1DD6}"/>
              </a:ext>
            </a:extLst>
          </p:cNvPr>
          <p:cNvSpPr>
            <a:spLocks noGrp="1"/>
          </p:cNvSpPr>
          <p:nvPr>
            <p:ph sz="quarter" idx="19" hasCustomPrompt="1"/>
          </p:nvPr>
        </p:nvSpPr>
        <p:spPr>
          <a:xfrm>
            <a:off x="563712" y="3674314"/>
            <a:ext cx="11064240" cy="1920240"/>
          </a:xfrm>
        </p:spPr>
        <p:txBody>
          <a:bodyPr/>
          <a:lstStyle/>
          <a:p>
            <a:pPr lvl="0"/>
            <a:r>
              <a:rPr kumimoji="0" lang="en-US" sz="1600" b="0" i="0" u="none" strike="noStrike" kern="1200" cap="none" spc="0" normalizeH="0" baseline="0" noProof="0">
                <a:ln>
                  <a:noFill/>
                </a:ln>
                <a:solidFill>
                  <a:srgbClr val="000000"/>
                </a:solidFill>
                <a:effectLst/>
                <a:uLnTx/>
                <a:uFillTx/>
                <a:latin typeface="Arial"/>
                <a:ea typeface="+mn-ea"/>
                <a:cs typeface="+mn-cs"/>
              </a:rPr>
              <a:t>[Click to add content]</a:t>
            </a:r>
            <a:endParaRPr lang="en-US"/>
          </a:p>
          <a:p>
            <a:pPr lvl="1"/>
            <a:r>
              <a:rPr lang="en-US"/>
              <a:t>Second level</a:t>
            </a:r>
          </a:p>
          <a:p>
            <a:pPr lvl="2"/>
            <a:r>
              <a:rPr lang="en-US"/>
              <a:t>Third level</a:t>
            </a:r>
          </a:p>
          <a:p>
            <a:pPr lvl="3"/>
            <a:r>
              <a:rPr lang="en-US"/>
              <a:t>Fourth level</a:t>
            </a:r>
          </a:p>
          <a:p>
            <a:pPr lvl="4"/>
            <a:r>
              <a:rPr lang="en-US"/>
              <a:t>Fifth level</a:t>
            </a:r>
          </a:p>
        </p:txBody>
      </p:sp>
      <p:sp>
        <p:nvSpPr>
          <p:cNvPr id="16" name="Footnote">
            <a:extLst>
              <a:ext uri="{FF2B5EF4-FFF2-40B4-BE49-F238E27FC236}">
                <a16:creationId xmlns:a16="http://schemas.microsoft.com/office/drawing/2014/main" id="{7206E27B-EDA8-4480-A52B-C084CF0D5799}"/>
              </a:ext>
            </a:extLst>
          </p:cNvPr>
          <p:cNvSpPr>
            <a:spLocks noGrp="1"/>
          </p:cNvSpPr>
          <p:nvPr>
            <p:ph type="body" sz="quarter" idx="15" hasCustomPrompt="1"/>
          </p:nvPr>
        </p:nvSpPr>
        <p:spPr>
          <a:xfrm>
            <a:off x="567039" y="5687045"/>
            <a:ext cx="11060912" cy="525368"/>
          </a:xfrm>
          <a:prstGeom prst="rect">
            <a:avLst/>
          </a:prstGeom>
        </p:spPr>
        <p:txBody>
          <a:bodyPr tIns="0" bIns="0" anchor="b"/>
          <a:lstStyle>
            <a:lvl1pPr marL="0" indent="0">
              <a:lnSpc>
                <a:spcPct val="10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700">
                <a:latin typeface="+mn-lt"/>
              </a:defRPr>
            </a:lvl2pPr>
            <a:lvl3pPr marL="341312" indent="0">
              <a:buNone/>
              <a:defRPr/>
            </a:lvl3pPr>
          </a:lstStyle>
          <a:p>
            <a:pPr lvl="0"/>
            <a:r>
              <a:rPr lang="en-US"/>
              <a:t>[Source / Legal disclaimer / Footnote]</a:t>
            </a:r>
          </a:p>
        </p:txBody>
      </p:sp>
    </p:spTree>
    <p:extLst>
      <p:ext uri="{BB962C8B-B14F-4D97-AF65-F5344CB8AC3E}">
        <p14:creationId xmlns:p14="http://schemas.microsoft.com/office/powerpoint/2010/main" val="3226088006"/>
      </p:ext>
    </p:extLst>
  </p:cSld>
  <p:clrMapOvr>
    <a:masterClrMapping/>
  </p:clrMapOvr>
  <p:extLst>
    <p:ext uri="{DCECCB84-F9BA-43D5-87BE-67443E8EF086}">
      <p15:sldGuideLst xmlns:p15="http://schemas.microsoft.com/office/powerpoint/2012/main">
        <p15:guide id="1" orient="horz" pos="792" userDrawn="1">
          <p15:clr>
            <a:srgbClr val="FBAE40"/>
          </p15:clr>
        </p15:guide>
        <p15:guide id="2" orient="horz" pos="3528"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our Placeholders">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3664AE1-F712-4056-96F2-627ACD75D8AB}"/>
              </a:ext>
            </a:extLst>
          </p:cNvPr>
          <p:cNvSpPr>
            <a:spLocks noGrp="1"/>
          </p:cNvSpPr>
          <p:nvPr>
            <p:ph type="ftr" sz="quarter" idx="35"/>
          </p:nvPr>
        </p:nvSpPr>
        <p:spPr/>
        <p:txBody>
          <a:bodyPr/>
          <a:lstStyle/>
          <a:p>
            <a:r>
              <a:rPr lang="en-US"/>
              <a:t>ExxonMobil - Global NGL long-term market outlook</a:t>
            </a:r>
          </a:p>
        </p:txBody>
      </p:sp>
      <p:sp>
        <p:nvSpPr>
          <p:cNvPr id="6" name="Slide Number Placeholder 5"/>
          <p:cNvSpPr>
            <a:spLocks noGrp="1"/>
          </p:cNvSpPr>
          <p:nvPr>
            <p:ph type="sldNum" sz="quarter" idx="12"/>
          </p:nvPr>
        </p:nvSpPr>
        <p:spPr/>
        <p:txBody>
          <a:bodyPr/>
          <a:lstStyle/>
          <a:p>
            <a:fld id="{5246FB18-5DF1-419A-B975-14AFDDD65B9F}" type="slidenum">
              <a:rPr lang="en-US" smtClean="0"/>
              <a:t>‹#›</a:t>
            </a:fld>
            <a:endParaRPr lang="en-US"/>
          </a:p>
        </p:txBody>
      </p:sp>
      <p:sp>
        <p:nvSpPr>
          <p:cNvPr id="11" name="Title 6">
            <a:extLst>
              <a:ext uri="{FF2B5EF4-FFF2-40B4-BE49-F238E27FC236}">
                <a16:creationId xmlns:a16="http://schemas.microsoft.com/office/drawing/2014/main" id="{249FEED1-049B-4B90-B377-73CC89853AC3}"/>
              </a:ext>
            </a:extLst>
          </p:cNvPr>
          <p:cNvSpPr>
            <a:spLocks noGrp="1"/>
          </p:cNvSpPr>
          <p:nvPr>
            <p:ph type="title" hasCustomPrompt="1"/>
          </p:nvPr>
        </p:nvSpPr>
        <p:spPr>
          <a:xfrm>
            <a:off x="563712" y="342900"/>
            <a:ext cx="11062709" cy="460551"/>
          </a:xfrm>
        </p:spPr>
        <p:txBody>
          <a:bodyPr/>
          <a:lstStyle/>
          <a:p>
            <a:r>
              <a:rPr lang="en-US"/>
              <a:t>[Headline]</a:t>
            </a:r>
          </a:p>
        </p:txBody>
      </p:sp>
      <p:sp>
        <p:nvSpPr>
          <p:cNvPr id="16" name="Sub-headline">
            <a:extLst>
              <a:ext uri="{FF2B5EF4-FFF2-40B4-BE49-F238E27FC236}">
                <a16:creationId xmlns:a16="http://schemas.microsoft.com/office/drawing/2014/main" id="{F346F33D-2E31-4707-AF32-FF8FAE8A45A3}"/>
              </a:ext>
            </a:extLst>
          </p:cNvPr>
          <p:cNvSpPr>
            <a:spLocks noGrp="1"/>
          </p:cNvSpPr>
          <p:nvPr>
            <p:ph type="body" sz="quarter" idx="13" hasCustomPrompt="1"/>
          </p:nvPr>
        </p:nvSpPr>
        <p:spPr>
          <a:xfrm>
            <a:off x="567039" y="899026"/>
            <a:ext cx="11064240" cy="278706"/>
          </a:xfrm>
          <a:prstGeom prst="rect">
            <a:avLst/>
          </a:prstGeom>
        </p:spPr>
        <p:txBody>
          <a:bodyPr lIns="0"/>
          <a:lstStyle>
            <a:lvl1pPr marL="0" indent="0">
              <a:buNone/>
              <a:defRPr sz="1800" b="0">
                <a:latin typeface="+mn-lt"/>
              </a:defRPr>
            </a:lvl1pPr>
            <a:lvl2pPr marL="169863" indent="0">
              <a:buNone/>
              <a:defRPr/>
            </a:lvl2pPr>
          </a:lstStyle>
          <a:p>
            <a:pPr lvl="0"/>
            <a:r>
              <a:rPr lang="en-US"/>
              <a:t>[Sub-headline]</a:t>
            </a:r>
          </a:p>
        </p:txBody>
      </p:sp>
      <p:sp>
        <p:nvSpPr>
          <p:cNvPr id="8" name="Content Placeholder 2">
            <a:extLst>
              <a:ext uri="{FF2B5EF4-FFF2-40B4-BE49-F238E27FC236}">
                <a16:creationId xmlns:a16="http://schemas.microsoft.com/office/drawing/2014/main" id="{7715AF6A-0E10-44AB-B296-289FDE3CCF3A}"/>
              </a:ext>
            </a:extLst>
          </p:cNvPr>
          <p:cNvSpPr>
            <a:spLocks noGrp="1"/>
          </p:cNvSpPr>
          <p:nvPr>
            <p:ph sz="quarter" idx="17" hasCustomPrompt="1"/>
          </p:nvPr>
        </p:nvSpPr>
        <p:spPr>
          <a:xfrm>
            <a:off x="563712" y="1261872"/>
            <a:ext cx="5285232" cy="1920240"/>
          </a:xfrm>
        </p:spPr>
        <p:txBody>
          <a:bodyPr/>
          <a:lstStyle/>
          <a:p>
            <a:pPr lvl="0"/>
            <a:r>
              <a:rPr kumimoji="0" lang="en-US" sz="1600" b="0" i="0" u="none" strike="noStrike" kern="1200" cap="none" spc="0" normalizeH="0" baseline="0" noProof="0">
                <a:ln>
                  <a:noFill/>
                </a:ln>
                <a:solidFill>
                  <a:srgbClr val="000000"/>
                </a:solidFill>
                <a:effectLst/>
                <a:uLnTx/>
                <a:uFillTx/>
                <a:latin typeface="Arial"/>
                <a:ea typeface="+mn-ea"/>
                <a:cs typeface="+mn-cs"/>
              </a:rPr>
              <a:t>[Click to add content]</a:t>
            </a:r>
            <a:endParaRPr lang="en-US"/>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91C74582-35F9-4EBE-914F-B2B9606E1172}"/>
              </a:ext>
            </a:extLst>
          </p:cNvPr>
          <p:cNvSpPr>
            <a:spLocks noGrp="1"/>
          </p:cNvSpPr>
          <p:nvPr>
            <p:ph sz="quarter" idx="18" hasCustomPrompt="1"/>
          </p:nvPr>
        </p:nvSpPr>
        <p:spPr>
          <a:xfrm>
            <a:off x="6344516" y="1261872"/>
            <a:ext cx="5285232" cy="1920240"/>
          </a:xfrm>
        </p:spPr>
        <p:txBody>
          <a:bodyPr/>
          <a:lstStyle/>
          <a:p>
            <a:pPr lvl="0"/>
            <a:r>
              <a:rPr kumimoji="0" lang="en-US" sz="1600" b="0" i="0" u="none" strike="noStrike" kern="1200" cap="none" spc="0" normalizeH="0" baseline="0" noProof="0">
                <a:ln>
                  <a:noFill/>
                </a:ln>
                <a:solidFill>
                  <a:srgbClr val="000000"/>
                </a:solidFill>
                <a:effectLst/>
                <a:uLnTx/>
                <a:uFillTx/>
                <a:latin typeface="Arial"/>
                <a:ea typeface="+mn-ea"/>
                <a:cs typeface="+mn-cs"/>
              </a:rPr>
              <a:t>[Click to add content]</a:t>
            </a:r>
            <a:endParaRPr lang="en-US"/>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84D1402A-B147-4C3B-B5F7-81B053EC1DD6}"/>
              </a:ext>
            </a:extLst>
          </p:cNvPr>
          <p:cNvSpPr>
            <a:spLocks noGrp="1"/>
          </p:cNvSpPr>
          <p:nvPr>
            <p:ph sz="quarter" idx="19" hasCustomPrompt="1"/>
          </p:nvPr>
        </p:nvSpPr>
        <p:spPr>
          <a:xfrm>
            <a:off x="563712" y="3674314"/>
            <a:ext cx="5285232" cy="1920240"/>
          </a:xfrm>
        </p:spPr>
        <p:txBody>
          <a:bodyPr/>
          <a:lstStyle/>
          <a:p>
            <a:pPr lvl="0"/>
            <a:r>
              <a:rPr kumimoji="0" lang="en-US" sz="1600" b="0" i="0" u="none" strike="noStrike" kern="1200" cap="none" spc="0" normalizeH="0" baseline="0" noProof="0">
                <a:ln>
                  <a:noFill/>
                </a:ln>
                <a:solidFill>
                  <a:srgbClr val="000000"/>
                </a:solidFill>
                <a:effectLst/>
                <a:uLnTx/>
                <a:uFillTx/>
                <a:latin typeface="Arial"/>
                <a:ea typeface="+mn-ea"/>
                <a:cs typeface="+mn-cs"/>
              </a:rPr>
              <a:t>[Click to add content]</a:t>
            </a:r>
            <a:endParaRPr lang="en-US"/>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D1D97A98-7AE7-4D51-BF40-6464C40A1152}"/>
              </a:ext>
            </a:extLst>
          </p:cNvPr>
          <p:cNvSpPr>
            <a:spLocks noGrp="1"/>
          </p:cNvSpPr>
          <p:nvPr>
            <p:ph sz="quarter" idx="20" hasCustomPrompt="1"/>
          </p:nvPr>
        </p:nvSpPr>
        <p:spPr>
          <a:xfrm>
            <a:off x="6344516" y="3674313"/>
            <a:ext cx="5285232" cy="1920240"/>
          </a:xfrm>
        </p:spPr>
        <p:txBody>
          <a:bodyPr/>
          <a:lstStyle/>
          <a:p>
            <a:pPr lvl="0"/>
            <a:r>
              <a:rPr kumimoji="0" lang="en-US" sz="1600" b="0" i="0" u="none" strike="noStrike" kern="1200" cap="none" spc="0" normalizeH="0" baseline="0" noProof="0">
                <a:ln>
                  <a:noFill/>
                </a:ln>
                <a:solidFill>
                  <a:srgbClr val="000000"/>
                </a:solidFill>
                <a:effectLst/>
                <a:uLnTx/>
                <a:uFillTx/>
                <a:latin typeface="Arial"/>
                <a:ea typeface="+mn-ea"/>
                <a:cs typeface="+mn-cs"/>
              </a:rPr>
              <a:t>[Click to add content]</a:t>
            </a:r>
            <a:endParaRPr lang="en-US"/>
          </a:p>
          <a:p>
            <a:pPr lvl="1"/>
            <a:r>
              <a:rPr lang="en-US"/>
              <a:t>Second level</a:t>
            </a:r>
          </a:p>
          <a:p>
            <a:pPr lvl="2"/>
            <a:r>
              <a:rPr lang="en-US"/>
              <a:t>Third level</a:t>
            </a:r>
          </a:p>
          <a:p>
            <a:pPr lvl="3"/>
            <a:r>
              <a:rPr lang="en-US"/>
              <a:t>Fourth level</a:t>
            </a:r>
          </a:p>
          <a:p>
            <a:pPr lvl="4"/>
            <a:r>
              <a:rPr lang="en-US"/>
              <a:t>Fifth level</a:t>
            </a:r>
          </a:p>
        </p:txBody>
      </p:sp>
      <p:sp>
        <p:nvSpPr>
          <p:cNvPr id="17" name="Footnote">
            <a:extLst>
              <a:ext uri="{FF2B5EF4-FFF2-40B4-BE49-F238E27FC236}">
                <a16:creationId xmlns:a16="http://schemas.microsoft.com/office/drawing/2014/main" id="{B09D4A4B-356B-4A62-9288-4627B8B3C318}"/>
              </a:ext>
            </a:extLst>
          </p:cNvPr>
          <p:cNvSpPr>
            <a:spLocks noGrp="1"/>
          </p:cNvSpPr>
          <p:nvPr>
            <p:ph type="body" sz="quarter" idx="15" hasCustomPrompt="1"/>
          </p:nvPr>
        </p:nvSpPr>
        <p:spPr>
          <a:xfrm>
            <a:off x="567039" y="5687045"/>
            <a:ext cx="11060912" cy="525368"/>
          </a:xfrm>
          <a:prstGeom prst="rect">
            <a:avLst/>
          </a:prstGeom>
        </p:spPr>
        <p:txBody>
          <a:bodyPr tIns="0" bIns="0" anchor="b"/>
          <a:lstStyle>
            <a:lvl1pPr marL="0" indent="0">
              <a:lnSpc>
                <a:spcPct val="10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700">
                <a:latin typeface="+mn-lt"/>
              </a:defRPr>
            </a:lvl2pPr>
            <a:lvl3pPr marL="341312" indent="0">
              <a:buNone/>
              <a:defRPr/>
            </a:lvl3pPr>
          </a:lstStyle>
          <a:p>
            <a:pPr lvl="0"/>
            <a:r>
              <a:rPr lang="en-US"/>
              <a:t>[Source / Legal disclaimer / Footnote]</a:t>
            </a:r>
          </a:p>
        </p:txBody>
      </p:sp>
    </p:spTree>
    <p:extLst>
      <p:ext uri="{BB962C8B-B14F-4D97-AF65-F5344CB8AC3E}">
        <p14:creationId xmlns:p14="http://schemas.microsoft.com/office/powerpoint/2010/main" val="1281372971"/>
      </p:ext>
    </p:extLst>
  </p:cSld>
  <p:clrMapOvr>
    <a:masterClrMapping/>
  </p:clrMapOvr>
  <p:extLst>
    <p:ext uri="{DCECCB84-F9BA-43D5-87BE-67443E8EF086}">
      <p15:sldGuideLst xmlns:p15="http://schemas.microsoft.com/office/powerpoint/2012/main">
        <p15:guide id="1" orient="horz" pos="792" userDrawn="1">
          <p15:clr>
            <a:srgbClr val="FBAE40"/>
          </p15:clr>
        </p15:guide>
        <p15:guide id="2" orient="horz" pos="3528"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 ">
    <p:bg>
      <p:bgPr>
        <a:solidFill>
          <a:schemeClr val="accent5"/>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84C3E0C-55B5-4DE0-B5B2-69464524EA73}"/>
              </a:ext>
              <a:ext uri="{C183D7F6-B498-43B3-948B-1728B52AA6E4}">
                <adec:decorative xmlns:adec="http://schemas.microsoft.com/office/drawing/2017/decorative" val="0"/>
              </a:ext>
            </a:extLst>
          </p:cNvPr>
          <p:cNvSpPr/>
          <p:nvPr userDrawn="1"/>
        </p:nvSpPr>
        <p:spPr>
          <a:xfrm>
            <a:off x="1" y="1470455"/>
            <a:ext cx="12191999" cy="3917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rtlCol="0" anchor="ctr"/>
          <a:lstStyle/>
          <a:p>
            <a:pPr algn="ctr"/>
            <a:r>
              <a:rPr lang="en-US" sz="14000" b="1">
                <a:solidFill>
                  <a:schemeClr val="tx1"/>
                </a:solidFill>
              </a:rPr>
              <a:t>TITLES</a:t>
            </a:r>
          </a:p>
        </p:txBody>
      </p:sp>
    </p:spTree>
    <p:extLst>
      <p:ext uri="{BB962C8B-B14F-4D97-AF65-F5344CB8AC3E}">
        <p14:creationId xmlns:p14="http://schemas.microsoft.com/office/powerpoint/2010/main" val="222015815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Title Image Bottom">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B1D9F-FE9B-4F62-9422-68C960A222D2}"/>
              </a:ext>
            </a:extLst>
          </p:cNvPr>
          <p:cNvSpPr>
            <a:spLocks noGrp="1"/>
          </p:cNvSpPr>
          <p:nvPr>
            <p:ph type="title" hasCustomPrompt="1"/>
          </p:nvPr>
        </p:nvSpPr>
        <p:spPr>
          <a:xfrm>
            <a:off x="566382" y="1289200"/>
            <a:ext cx="7114032" cy="1776729"/>
          </a:xfrm>
          <a:prstGeom prst="rect">
            <a:avLst/>
          </a:prstGeom>
        </p:spPr>
        <p:txBody>
          <a:bodyPr anchor="b">
            <a:normAutofit/>
          </a:bodyPr>
          <a:lstStyle>
            <a:lvl1pPr>
              <a:defRPr sz="4400" b="0"/>
            </a:lvl1pPr>
          </a:lstStyle>
          <a:p>
            <a:r>
              <a:rPr lang="en-US"/>
              <a:t>[Title max two lines, shrink to fit – must be at least 32pt]</a:t>
            </a:r>
          </a:p>
        </p:txBody>
      </p:sp>
      <p:sp>
        <p:nvSpPr>
          <p:cNvPr id="11" name="Text Placeholder 10">
            <a:extLst>
              <a:ext uri="{FF2B5EF4-FFF2-40B4-BE49-F238E27FC236}">
                <a16:creationId xmlns:a16="http://schemas.microsoft.com/office/drawing/2014/main" id="{8D2521EE-A926-423E-A2FE-B2B920A546B9}"/>
              </a:ext>
            </a:extLst>
          </p:cNvPr>
          <p:cNvSpPr>
            <a:spLocks noGrp="1"/>
          </p:cNvSpPr>
          <p:nvPr>
            <p:ph type="body" sz="quarter" idx="14" hasCustomPrompt="1"/>
          </p:nvPr>
        </p:nvSpPr>
        <p:spPr>
          <a:xfrm>
            <a:off x="558800" y="3163887"/>
            <a:ext cx="7114033" cy="311271"/>
          </a:xfrm>
          <a:prstGeom prst="rect">
            <a:avLst/>
          </a:prstGeom>
        </p:spPr>
        <p:txBody>
          <a:bodyPr>
            <a:noAutofit/>
          </a:bodyPr>
          <a:lstStyle>
            <a:lvl1pPr marL="0" indent="0">
              <a:buNone/>
              <a:defRPr sz="1800">
                <a:latin typeface="+mn-lt"/>
              </a:defRPr>
            </a:lvl1pPr>
            <a:lvl2pPr marL="0" indent="0">
              <a:buNone/>
              <a:defRPr/>
            </a:lvl2pPr>
            <a:lvl3pPr marL="0" indent="0">
              <a:buNone/>
              <a:defRPr/>
            </a:lvl3pPr>
            <a:lvl4pPr marL="0" indent="0">
              <a:buNone/>
              <a:defRPr/>
            </a:lvl4pPr>
            <a:lvl5pPr marL="0" indent="0">
              <a:buNone/>
              <a:defRPr/>
            </a:lvl5pPr>
          </a:lstStyle>
          <a:p>
            <a:pPr lvl="0"/>
            <a:r>
              <a:rPr lang="en-US"/>
              <a:t>[Subtitle max one line, shrink font size to fit – must be at least 14pt]</a:t>
            </a:r>
          </a:p>
        </p:txBody>
      </p:sp>
      <p:sp>
        <p:nvSpPr>
          <p:cNvPr id="16" name="Text Placeholder 15">
            <a:extLst>
              <a:ext uri="{FF2B5EF4-FFF2-40B4-BE49-F238E27FC236}">
                <a16:creationId xmlns:a16="http://schemas.microsoft.com/office/drawing/2014/main" id="{945494EC-E9A8-46D3-959D-EFC8E352899E}"/>
              </a:ext>
            </a:extLst>
          </p:cNvPr>
          <p:cNvSpPr>
            <a:spLocks noGrp="1"/>
          </p:cNvSpPr>
          <p:nvPr>
            <p:ph type="body" sz="quarter" idx="16" hasCustomPrompt="1"/>
          </p:nvPr>
        </p:nvSpPr>
        <p:spPr>
          <a:xfrm>
            <a:off x="8596672" y="1461937"/>
            <a:ext cx="3035808" cy="1603991"/>
          </a:xfrm>
          <a:prstGeom prst="rect">
            <a:avLst/>
          </a:prstGeom>
        </p:spPr>
        <p:txBody>
          <a:bodyPr anchor="b">
            <a:noAutofit/>
          </a:bodyPr>
          <a:lstStyle>
            <a:lvl1pPr marL="0" indent="0">
              <a:buNone/>
              <a:defRPr sz="1600"/>
            </a:lvl1pPr>
            <a:lvl2pPr marL="0" indent="0">
              <a:buNone/>
              <a:defRPr sz="1200"/>
            </a:lvl2pPr>
            <a:lvl3pPr marL="0" indent="0">
              <a:buNone/>
              <a:defRPr sz="1200"/>
            </a:lvl3pPr>
            <a:lvl4pPr marL="0" indent="0">
              <a:buNone/>
              <a:defRPr sz="1200"/>
            </a:lvl4pPr>
            <a:lvl5pPr marL="0" indent="0">
              <a:buNone/>
              <a:defRPr sz="1200"/>
            </a:lvl5pPr>
          </a:lstStyle>
          <a:p>
            <a:pPr lvl="0"/>
            <a:r>
              <a:rPr lang="en-US"/>
              <a:t>[Add Presenter name(s) / Department / Title]</a:t>
            </a:r>
          </a:p>
        </p:txBody>
      </p:sp>
      <p:sp>
        <p:nvSpPr>
          <p:cNvPr id="18" name="Text Placeholder 17">
            <a:extLst>
              <a:ext uri="{FF2B5EF4-FFF2-40B4-BE49-F238E27FC236}">
                <a16:creationId xmlns:a16="http://schemas.microsoft.com/office/drawing/2014/main" id="{2B20403D-A1B9-4FD9-A965-85BAD0B8C674}"/>
              </a:ext>
            </a:extLst>
          </p:cNvPr>
          <p:cNvSpPr>
            <a:spLocks noGrp="1"/>
          </p:cNvSpPr>
          <p:nvPr>
            <p:ph type="body" sz="quarter" idx="17" hasCustomPrompt="1"/>
          </p:nvPr>
        </p:nvSpPr>
        <p:spPr>
          <a:xfrm>
            <a:off x="8596672" y="3146702"/>
            <a:ext cx="3035808" cy="233318"/>
          </a:xfrm>
          <a:prstGeom prst="rect">
            <a:avLst/>
          </a:prstGeom>
        </p:spPr>
        <p:txBody>
          <a:bodyPr>
            <a:noAutofit/>
          </a:bodyPr>
          <a:lstStyle>
            <a:lvl1pPr marL="0" indent="0" algn="l">
              <a:buNone/>
              <a:defRPr sz="1200"/>
            </a:lvl1pPr>
            <a:lvl2pPr marL="0" indent="0">
              <a:buNone/>
              <a:defRPr/>
            </a:lvl2pPr>
            <a:lvl3pPr marL="0" indent="0">
              <a:buNone/>
              <a:defRPr/>
            </a:lvl3pPr>
            <a:lvl4pPr marL="0" indent="0">
              <a:buNone/>
              <a:defRPr/>
            </a:lvl4pPr>
            <a:lvl5pPr marL="0" indent="0">
              <a:buNone/>
              <a:defRPr/>
            </a:lvl5pPr>
          </a:lstStyle>
          <a:p>
            <a:pPr lvl="0"/>
            <a:r>
              <a:rPr lang="en-US"/>
              <a:t>[Month DD, 20YY]</a:t>
            </a:r>
          </a:p>
        </p:txBody>
      </p:sp>
      <p:sp>
        <p:nvSpPr>
          <p:cNvPr id="6" name="Picture Placeholder 5">
            <a:extLst>
              <a:ext uri="{FF2B5EF4-FFF2-40B4-BE49-F238E27FC236}">
                <a16:creationId xmlns:a16="http://schemas.microsoft.com/office/drawing/2014/main" id="{0FFE3BED-FEEE-4719-BC7E-F76E7FF8BA7E}"/>
              </a:ext>
            </a:extLst>
          </p:cNvPr>
          <p:cNvSpPr>
            <a:spLocks noGrp="1"/>
          </p:cNvSpPr>
          <p:nvPr>
            <p:ph type="pic" sz="quarter" idx="21" hasCustomPrompt="1"/>
          </p:nvPr>
        </p:nvSpPr>
        <p:spPr>
          <a:xfrm>
            <a:off x="0" y="3694113"/>
            <a:ext cx="12228513" cy="3163887"/>
          </a:xfrm>
          <a:prstGeom prst="rect">
            <a:avLst/>
          </a:prstGeom>
        </p:spPr>
        <p:txBody>
          <a:bodyPr lIns="548640" tIns="548640"/>
          <a:lstStyle>
            <a:lvl1pPr marL="0" indent="0">
              <a:buFontTx/>
              <a:buNone/>
              <a:defRPr/>
            </a:lvl1pPr>
          </a:lstStyle>
          <a:p>
            <a:r>
              <a:rPr lang="en-US"/>
              <a:t>Click icon to add picture, then send to back to display copyright info</a:t>
            </a:r>
          </a:p>
        </p:txBody>
      </p:sp>
      <p:sp>
        <p:nvSpPr>
          <p:cNvPr id="71" name="Rectangle 70">
            <a:extLst>
              <a:ext uri="{FF2B5EF4-FFF2-40B4-BE49-F238E27FC236}">
                <a16:creationId xmlns:a16="http://schemas.microsoft.com/office/drawing/2014/main" id="{10E65810-F0E8-45BE-885C-C4B416AFE65D}"/>
              </a:ext>
            </a:extLst>
          </p:cNvPr>
          <p:cNvSpPr/>
          <p:nvPr userDrawn="1"/>
        </p:nvSpPr>
        <p:spPr>
          <a:xfrm>
            <a:off x="5645682" y="6467927"/>
            <a:ext cx="5986798" cy="307777"/>
          </a:xfrm>
          <a:prstGeom prst="rect">
            <a:avLst/>
          </a:prstGeom>
        </p:spPr>
        <p:txBody>
          <a:bodyPr wrap="square" anchor="b">
            <a:spAutoFit/>
          </a:bodyPr>
          <a:lstStyle/>
          <a:p>
            <a:pPr algn="r"/>
            <a:r>
              <a:rPr lang="en-US" sz="700">
                <a:latin typeface="+mn-lt"/>
              </a:rPr>
              <a:t>© 2025 S&amp;P Global.  </a:t>
            </a:r>
            <a:br>
              <a:rPr lang="en-US" sz="700">
                <a:latin typeface="+mn-lt"/>
              </a:rPr>
            </a:br>
            <a:r>
              <a:rPr lang="en-US" sz="700">
                <a:latin typeface="+mn-lt"/>
              </a:rPr>
              <a:t>Permission to reprint or distribute any content from this presentation requires the prior written approval of S&amp;P Global.</a:t>
            </a:r>
          </a:p>
        </p:txBody>
      </p:sp>
      <p:pic>
        <p:nvPicPr>
          <p:cNvPr id="3" name="Picture 2" descr="S&amp;P Global Commodity Insights">
            <a:extLst>
              <a:ext uri="{FF2B5EF4-FFF2-40B4-BE49-F238E27FC236}">
                <a16:creationId xmlns:a16="http://schemas.microsoft.com/office/drawing/2014/main" id="{16EF4077-CD74-F85A-4C7F-1E27DF55C8F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370560" y="255342"/>
            <a:ext cx="3298074" cy="878653"/>
          </a:xfrm>
          <a:prstGeom prst="rect">
            <a:avLst/>
          </a:prstGeom>
        </p:spPr>
      </p:pic>
    </p:spTree>
    <p:extLst>
      <p:ext uri="{BB962C8B-B14F-4D97-AF65-F5344CB8AC3E}">
        <p14:creationId xmlns:p14="http://schemas.microsoft.com/office/powerpoint/2010/main" val="112150100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Title White - reports and presentations (hIHS)">
    <p:bg>
      <p:bgRef idx="1001">
        <a:schemeClr val="bg1"/>
      </p:bgRef>
    </p:bg>
    <p:spTree>
      <p:nvGrpSpPr>
        <p:cNvPr id="1" name=""/>
        <p:cNvGrpSpPr/>
        <p:nvPr/>
      </p:nvGrpSpPr>
      <p:grpSpPr>
        <a:xfrm>
          <a:off x="0" y="0"/>
          <a:ext cx="0" cy="0"/>
          <a:chOff x="0" y="0"/>
          <a:chExt cx="0" cy="0"/>
        </a:xfrm>
      </p:grpSpPr>
      <p:sp>
        <p:nvSpPr>
          <p:cNvPr id="9" name="Text Placeholder 17">
            <a:extLst>
              <a:ext uri="{FF2B5EF4-FFF2-40B4-BE49-F238E27FC236}">
                <a16:creationId xmlns:a16="http://schemas.microsoft.com/office/drawing/2014/main" id="{8498AB6A-D245-44A6-BBEF-0361C1A6479E}"/>
              </a:ext>
            </a:extLst>
          </p:cNvPr>
          <p:cNvSpPr>
            <a:spLocks noGrp="1"/>
          </p:cNvSpPr>
          <p:nvPr>
            <p:ph type="body" sz="quarter" idx="18" hasCustomPrompt="1"/>
          </p:nvPr>
        </p:nvSpPr>
        <p:spPr>
          <a:xfrm>
            <a:off x="7162800" y="357520"/>
            <a:ext cx="4469680" cy="233318"/>
          </a:xfrm>
          <a:prstGeom prst="rect">
            <a:avLst/>
          </a:prstGeom>
        </p:spPr>
        <p:txBody>
          <a:bodyPr anchor="ctr">
            <a:noAutofit/>
          </a:bodyPr>
          <a:lstStyle>
            <a:lvl1pPr marL="0" indent="0" algn="r">
              <a:buNone/>
              <a:defRPr sz="1200" b="1">
                <a:solidFill>
                  <a:schemeClr val="accent1"/>
                </a:solidFill>
              </a:defRPr>
            </a:lvl1pPr>
            <a:lvl2pPr marL="0" indent="0">
              <a:buNone/>
              <a:defRPr/>
            </a:lvl2pPr>
            <a:lvl3pPr marL="0" indent="0">
              <a:buNone/>
              <a:defRPr/>
            </a:lvl3pPr>
            <a:lvl4pPr marL="0" indent="0">
              <a:buNone/>
              <a:defRPr/>
            </a:lvl4pPr>
            <a:lvl5pPr marL="0" indent="0">
              <a:buNone/>
              <a:defRPr/>
            </a:lvl5pPr>
          </a:lstStyle>
          <a:p>
            <a:pPr lvl="0"/>
            <a:r>
              <a:rPr lang="en-US"/>
              <a:t>[SERVICE LINE / REPORT TYPE]</a:t>
            </a:r>
          </a:p>
        </p:txBody>
      </p:sp>
      <p:sp>
        <p:nvSpPr>
          <p:cNvPr id="13" name="Title 1">
            <a:extLst>
              <a:ext uri="{FF2B5EF4-FFF2-40B4-BE49-F238E27FC236}">
                <a16:creationId xmlns:a16="http://schemas.microsoft.com/office/drawing/2014/main" id="{11571508-C5DD-4E25-961C-17353D606594}"/>
              </a:ext>
            </a:extLst>
          </p:cNvPr>
          <p:cNvSpPr>
            <a:spLocks noGrp="1"/>
          </p:cNvSpPr>
          <p:nvPr>
            <p:ph type="title" hasCustomPrompt="1"/>
          </p:nvPr>
        </p:nvSpPr>
        <p:spPr>
          <a:xfrm>
            <a:off x="566382" y="1267411"/>
            <a:ext cx="7189020" cy="1864409"/>
          </a:xfrm>
          <a:prstGeom prst="rect">
            <a:avLst/>
          </a:prstGeom>
          <a:noFill/>
        </p:spPr>
        <p:txBody>
          <a:bodyPr anchor="b">
            <a:noAutofit/>
          </a:bodyPr>
          <a:lstStyle>
            <a:lvl1pPr>
              <a:defRPr sz="4400" b="0"/>
            </a:lvl1pPr>
          </a:lstStyle>
          <a:p>
            <a:r>
              <a:rPr lang="en-US"/>
              <a:t>[Title max two lines, shrink to fit – must be at least 32 </a:t>
            </a:r>
            <a:r>
              <a:rPr lang="en-US" err="1"/>
              <a:t>pt</a:t>
            </a:r>
            <a:r>
              <a:rPr lang="en-US"/>
              <a:t>]</a:t>
            </a:r>
          </a:p>
        </p:txBody>
      </p:sp>
      <p:sp>
        <p:nvSpPr>
          <p:cNvPr id="14" name="Text Placeholder 10">
            <a:extLst>
              <a:ext uri="{FF2B5EF4-FFF2-40B4-BE49-F238E27FC236}">
                <a16:creationId xmlns:a16="http://schemas.microsoft.com/office/drawing/2014/main" id="{04BCAB30-4750-4267-8703-0690502ABE44}"/>
              </a:ext>
            </a:extLst>
          </p:cNvPr>
          <p:cNvSpPr>
            <a:spLocks noGrp="1"/>
          </p:cNvSpPr>
          <p:nvPr>
            <p:ph type="body" sz="quarter" idx="14" hasCustomPrompt="1"/>
          </p:nvPr>
        </p:nvSpPr>
        <p:spPr>
          <a:xfrm>
            <a:off x="566928" y="3232340"/>
            <a:ext cx="7189020" cy="576053"/>
          </a:xfrm>
        </p:spPr>
        <p:txBody>
          <a:bodyPr>
            <a:normAutofit/>
          </a:bodyPr>
          <a:lstStyle>
            <a:lvl1pPr marL="0" indent="0">
              <a:buNone/>
              <a:defRPr sz="1800">
                <a:latin typeface="+mn-lt"/>
              </a:defRPr>
            </a:lvl1pPr>
            <a:lvl2pPr marL="0" indent="0">
              <a:buNone/>
              <a:defRPr/>
            </a:lvl2pPr>
            <a:lvl3pPr marL="0" indent="0">
              <a:buNone/>
              <a:defRPr/>
            </a:lvl3pPr>
            <a:lvl4pPr marL="0" indent="0">
              <a:buNone/>
              <a:defRPr/>
            </a:lvl4pPr>
            <a:lvl5pPr marL="0" indent="0">
              <a:buNone/>
              <a:defRPr/>
            </a:lvl5pPr>
          </a:lstStyle>
          <a:p>
            <a:pPr lvl="0"/>
            <a:r>
              <a:rPr lang="en-US"/>
              <a:t>[Subtitle max one line, shrink font size to fit – must be at least 14 </a:t>
            </a:r>
            <a:r>
              <a:rPr lang="en-US" err="1"/>
              <a:t>pt</a:t>
            </a:r>
            <a:r>
              <a:rPr lang="en-US"/>
              <a:t>]</a:t>
            </a:r>
          </a:p>
        </p:txBody>
      </p:sp>
      <p:sp>
        <p:nvSpPr>
          <p:cNvPr id="15" name="Text Placeholder 15">
            <a:extLst>
              <a:ext uri="{FF2B5EF4-FFF2-40B4-BE49-F238E27FC236}">
                <a16:creationId xmlns:a16="http://schemas.microsoft.com/office/drawing/2014/main" id="{093CEC42-A75F-4876-8888-3F2ECFF55BAF}"/>
              </a:ext>
            </a:extLst>
          </p:cNvPr>
          <p:cNvSpPr>
            <a:spLocks noGrp="1"/>
          </p:cNvSpPr>
          <p:nvPr>
            <p:ph type="body" sz="quarter" idx="20" hasCustomPrompt="1"/>
          </p:nvPr>
        </p:nvSpPr>
        <p:spPr>
          <a:xfrm>
            <a:off x="566928" y="3926945"/>
            <a:ext cx="7189020" cy="1864408"/>
          </a:xfrm>
        </p:spPr>
        <p:txBody>
          <a:bodyPr anchor="b">
            <a:noAutofit/>
          </a:bodyPr>
          <a:lstStyle>
            <a:lvl1pPr marL="0" indent="0">
              <a:buNone/>
              <a:defRPr sz="1600"/>
            </a:lvl1pPr>
            <a:lvl2pPr marL="0" indent="0">
              <a:buNone/>
              <a:defRPr sz="1200"/>
            </a:lvl2pPr>
            <a:lvl3pPr marL="0" indent="0">
              <a:buNone/>
              <a:defRPr sz="1200"/>
            </a:lvl3pPr>
            <a:lvl4pPr marL="0" indent="0">
              <a:buNone/>
              <a:defRPr sz="1200"/>
            </a:lvl4pPr>
            <a:lvl5pPr marL="0" indent="0">
              <a:buNone/>
              <a:defRPr sz="1200"/>
            </a:lvl5pPr>
          </a:lstStyle>
          <a:p>
            <a:pPr lvl="0"/>
            <a:r>
              <a:rPr lang="en-US"/>
              <a:t>[First and Last Name / Department / Title]</a:t>
            </a:r>
          </a:p>
          <a:p>
            <a:pPr lvl="0"/>
            <a:r>
              <a:rPr lang="en-US"/>
              <a:t>[First and Last Name / Department / Title]</a:t>
            </a:r>
          </a:p>
          <a:p>
            <a:pPr lvl="0"/>
            <a:r>
              <a:rPr lang="en-US"/>
              <a:t>[First and Last Name / Department / Title]</a:t>
            </a:r>
          </a:p>
          <a:p>
            <a:pPr lvl="0"/>
            <a:r>
              <a:rPr lang="en-US"/>
              <a:t>Also contributing to this report were First and Last name, (no title or division)</a:t>
            </a:r>
          </a:p>
        </p:txBody>
      </p:sp>
      <p:sp>
        <p:nvSpPr>
          <p:cNvPr id="17" name="Text Placeholder 17">
            <a:extLst>
              <a:ext uri="{FF2B5EF4-FFF2-40B4-BE49-F238E27FC236}">
                <a16:creationId xmlns:a16="http://schemas.microsoft.com/office/drawing/2014/main" id="{EBFEFC18-4178-460D-94CF-FE6114DEE4EE}"/>
              </a:ext>
            </a:extLst>
          </p:cNvPr>
          <p:cNvSpPr>
            <a:spLocks noGrp="1"/>
          </p:cNvSpPr>
          <p:nvPr>
            <p:ph type="body" sz="quarter" idx="17" hasCustomPrompt="1"/>
          </p:nvPr>
        </p:nvSpPr>
        <p:spPr>
          <a:xfrm>
            <a:off x="566928" y="5998670"/>
            <a:ext cx="3035808" cy="214805"/>
          </a:xfrm>
        </p:spPr>
        <p:txBody>
          <a:bodyPr>
            <a:normAutofit/>
          </a:bodyPr>
          <a:lstStyle>
            <a:lvl1pPr marL="0" indent="0" algn="l">
              <a:buNone/>
              <a:defRPr sz="1200">
                <a:solidFill>
                  <a:schemeClr val="tx1"/>
                </a:solidFill>
              </a:defRPr>
            </a:lvl1pPr>
            <a:lvl2pPr marL="0" indent="0">
              <a:buNone/>
              <a:defRPr/>
            </a:lvl2pPr>
            <a:lvl3pPr marL="0" indent="0">
              <a:buNone/>
              <a:defRPr/>
            </a:lvl3pPr>
            <a:lvl4pPr marL="0" indent="0">
              <a:buNone/>
              <a:defRPr/>
            </a:lvl4pPr>
            <a:lvl5pPr marL="0" indent="0">
              <a:buNone/>
              <a:defRPr/>
            </a:lvl5pPr>
          </a:lstStyle>
          <a:p>
            <a:pPr lvl="0"/>
            <a:r>
              <a:rPr lang="en-US"/>
              <a:t>[Month DD, 20YY]</a:t>
            </a:r>
          </a:p>
        </p:txBody>
      </p:sp>
      <p:sp>
        <p:nvSpPr>
          <p:cNvPr id="5" name="Picture Placeholder 4">
            <a:extLst>
              <a:ext uri="{FF2B5EF4-FFF2-40B4-BE49-F238E27FC236}">
                <a16:creationId xmlns:a16="http://schemas.microsoft.com/office/drawing/2014/main" id="{78496E54-0E25-491E-9250-6235E2D8C1DF}"/>
              </a:ext>
            </a:extLst>
          </p:cNvPr>
          <p:cNvSpPr>
            <a:spLocks noGrp="1"/>
          </p:cNvSpPr>
          <p:nvPr>
            <p:ph type="pic" sz="quarter" idx="19"/>
          </p:nvPr>
        </p:nvSpPr>
        <p:spPr>
          <a:xfrm>
            <a:off x="7905395" y="1289050"/>
            <a:ext cx="4286605" cy="4924425"/>
          </a:xfrm>
        </p:spPr>
        <p:txBody>
          <a:bodyPr/>
          <a:lstStyle/>
          <a:p>
            <a:r>
              <a:rPr lang="en-US"/>
              <a:t>Click icon to add picture</a:t>
            </a:r>
          </a:p>
        </p:txBody>
      </p:sp>
      <p:sp>
        <p:nvSpPr>
          <p:cNvPr id="2" name="Text Placeholder 17">
            <a:extLst>
              <a:ext uri="{FF2B5EF4-FFF2-40B4-BE49-F238E27FC236}">
                <a16:creationId xmlns:a16="http://schemas.microsoft.com/office/drawing/2014/main" id="{FE429373-F3E5-FE93-2985-3A20602CB30D}"/>
              </a:ext>
            </a:extLst>
          </p:cNvPr>
          <p:cNvSpPr>
            <a:spLocks noGrp="1"/>
          </p:cNvSpPr>
          <p:nvPr>
            <p:ph type="body" sz="quarter" idx="21" hasCustomPrompt="1"/>
          </p:nvPr>
        </p:nvSpPr>
        <p:spPr>
          <a:xfrm>
            <a:off x="566382" y="1267411"/>
            <a:ext cx="5529618" cy="233318"/>
          </a:xfrm>
          <a:prstGeom prst="rect">
            <a:avLst/>
          </a:prstGeom>
        </p:spPr>
        <p:txBody>
          <a:bodyPr>
            <a:noAutofit/>
          </a:bodyPr>
          <a:lstStyle>
            <a:lvl1pPr marL="0" indent="0" algn="l">
              <a:buNone/>
              <a:defRPr sz="1200"/>
            </a:lvl1pPr>
            <a:lvl2pPr marL="0" indent="0">
              <a:buNone/>
              <a:defRPr/>
            </a:lvl2pPr>
            <a:lvl3pPr marL="0" indent="0">
              <a:buNone/>
              <a:defRPr/>
            </a:lvl3pPr>
            <a:lvl4pPr marL="0" indent="0">
              <a:buNone/>
              <a:defRPr/>
            </a:lvl4pPr>
            <a:lvl5pPr marL="0" indent="0">
              <a:buNone/>
              <a:defRPr/>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a:t>[Optional placeholder—Delete this placeholder if you aren’t using it]</a:t>
            </a:r>
          </a:p>
        </p:txBody>
      </p:sp>
      <p:sp>
        <p:nvSpPr>
          <p:cNvPr id="71" name="Rectangle 70">
            <a:extLst>
              <a:ext uri="{FF2B5EF4-FFF2-40B4-BE49-F238E27FC236}">
                <a16:creationId xmlns:a16="http://schemas.microsoft.com/office/drawing/2014/main" id="{10E65810-F0E8-45BE-885C-C4B416AFE65D}"/>
              </a:ext>
            </a:extLst>
          </p:cNvPr>
          <p:cNvSpPr/>
          <p:nvPr userDrawn="1"/>
        </p:nvSpPr>
        <p:spPr>
          <a:xfrm>
            <a:off x="5645682" y="6467927"/>
            <a:ext cx="5986798" cy="307777"/>
          </a:xfrm>
          <a:prstGeom prst="rect">
            <a:avLst/>
          </a:prstGeom>
        </p:spPr>
        <p:txBody>
          <a:bodyPr wrap="square" anchor="b">
            <a:spAutoFit/>
          </a:bodyPr>
          <a:lstStyle/>
          <a:p>
            <a:pPr algn="r"/>
            <a:r>
              <a:rPr lang="en-US" sz="700">
                <a:latin typeface="+mn-lt"/>
              </a:rPr>
              <a:t>© 2025 S&amp;P Global.  </a:t>
            </a:r>
            <a:br>
              <a:rPr lang="en-US" sz="700">
                <a:latin typeface="+mn-lt"/>
              </a:rPr>
            </a:br>
            <a:r>
              <a:rPr lang="en-US" sz="700">
                <a:latin typeface="+mn-lt"/>
              </a:rPr>
              <a:t>Permission to reprint or distribute any content from this presentation requires the prior written approval of S&amp;P Global.</a:t>
            </a:r>
          </a:p>
        </p:txBody>
      </p:sp>
      <p:pic>
        <p:nvPicPr>
          <p:cNvPr id="3" name="Picture 2" descr="S&amp;P Global Commodity Insights">
            <a:extLst>
              <a:ext uri="{FF2B5EF4-FFF2-40B4-BE49-F238E27FC236}">
                <a16:creationId xmlns:a16="http://schemas.microsoft.com/office/drawing/2014/main" id="{16E1C1A4-EFF5-EFD7-8AB9-40503E34523C}"/>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370557" y="286550"/>
            <a:ext cx="3298077" cy="847445"/>
          </a:xfrm>
          <a:prstGeom prst="rect">
            <a:avLst/>
          </a:prstGeom>
        </p:spPr>
      </p:pic>
    </p:spTree>
    <p:extLst>
      <p:ext uri="{BB962C8B-B14F-4D97-AF65-F5344CB8AC3E}">
        <p14:creationId xmlns:p14="http://schemas.microsoft.com/office/powerpoint/2010/main" val="65461517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         ">
    <p:bg>
      <p:bgPr>
        <a:solidFill>
          <a:schemeClr val="accent5"/>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84C3E0C-55B5-4DE0-B5B2-69464524EA73}"/>
              </a:ext>
              <a:ext uri="{C183D7F6-B498-43B3-948B-1728B52AA6E4}">
                <adec:decorative xmlns:adec="http://schemas.microsoft.com/office/drawing/2017/decorative" val="0"/>
              </a:ext>
            </a:extLst>
          </p:cNvPr>
          <p:cNvSpPr/>
          <p:nvPr userDrawn="1"/>
        </p:nvSpPr>
        <p:spPr>
          <a:xfrm>
            <a:off x="1" y="1470455"/>
            <a:ext cx="12191999" cy="3917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rtlCol="0" anchor="ctr"/>
          <a:lstStyle/>
          <a:p>
            <a:pPr algn="ctr"/>
            <a:r>
              <a:rPr lang="en-US" sz="14000" b="1">
                <a:solidFill>
                  <a:schemeClr val="tx1"/>
                </a:solidFill>
              </a:rPr>
              <a:t>TOC/AGENDA</a:t>
            </a:r>
          </a:p>
        </p:txBody>
      </p:sp>
    </p:spTree>
    <p:extLst>
      <p:ext uri="{BB962C8B-B14F-4D97-AF65-F5344CB8AC3E}">
        <p14:creationId xmlns:p14="http://schemas.microsoft.com/office/powerpoint/2010/main" val="417007709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Divider Photo 2">
    <p:bg>
      <p:bgRef idx="1001">
        <a:schemeClr val="bg1"/>
      </p:bgRef>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E788391-9181-4039-9662-943128F9F643}"/>
              </a:ext>
            </a:extLst>
          </p:cNvPr>
          <p:cNvSpPr>
            <a:spLocks noGrp="1"/>
          </p:cNvSpPr>
          <p:nvPr>
            <p:ph type="ftr" sz="quarter" idx="16"/>
          </p:nvPr>
        </p:nvSpPr>
        <p:spPr/>
        <p:txBody>
          <a:bodyPr/>
          <a:lstStyle/>
          <a:p>
            <a:r>
              <a:rPr lang="en-US"/>
              <a:t>ExxonMobil - Global NGL long-term market outlook</a:t>
            </a:r>
          </a:p>
        </p:txBody>
      </p:sp>
      <p:sp>
        <p:nvSpPr>
          <p:cNvPr id="5" name="Slide Number Placeholder 4">
            <a:extLst>
              <a:ext uri="{FF2B5EF4-FFF2-40B4-BE49-F238E27FC236}">
                <a16:creationId xmlns:a16="http://schemas.microsoft.com/office/drawing/2014/main" id="{CC8E1BF1-FE4A-46AB-98F2-7D703B37EFBB}"/>
              </a:ext>
            </a:extLst>
          </p:cNvPr>
          <p:cNvSpPr>
            <a:spLocks noGrp="1"/>
          </p:cNvSpPr>
          <p:nvPr>
            <p:ph type="sldNum" sz="quarter" idx="12"/>
          </p:nvPr>
        </p:nvSpPr>
        <p:spPr/>
        <p:txBody>
          <a:bodyPr/>
          <a:lstStyle/>
          <a:p>
            <a:fld id="{5CFA18E4-D58E-4B28-B105-28D9665A8EBC}" type="slidenum">
              <a:rPr lang="en-US" smtClean="0"/>
              <a:pPr/>
              <a:t>‹#›</a:t>
            </a:fld>
            <a:endParaRPr lang="en-US"/>
          </a:p>
        </p:txBody>
      </p:sp>
      <p:sp>
        <p:nvSpPr>
          <p:cNvPr id="7" name="Title 1">
            <a:extLst>
              <a:ext uri="{FF2B5EF4-FFF2-40B4-BE49-F238E27FC236}">
                <a16:creationId xmlns:a16="http://schemas.microsoft.com/office/drawing/2014/main" id="{C1E8CFFC-BDBD-4E31-B071-4DDAA1454C11}"/>
              </a:ext>
            </a:extLst>
          </p:cNvPr>
          <p:cNvSpPr>
            <a:spLocks noGrp="1"/>
          </p:cNvSpPr>
          <p:nvPr>
            <p:ph type="title" hasCustomPrompt="1"/>
          </p:nvPr>
        </p:nvSpPr>
        <p:spPr>
          <a:xfrm>
            <a:off x="558798" y="456344"/>
            <a:ext cx="5214685" cy="709068"/>
          </a:xfrm>
          <a:prstGeom prst="rect">
            <a:avLst/>
          </a:prstGeom>
        </p:spPr>
        <p:txBody>
          <a:bodyPr anchor="ctr">
            <a:normAutofit/>
          </a:bodyPr>
          <a:lstStyle>
            <a:lvl1pPr>
              <a:defRPr sz="4000"/>
            </a:lvl1pPr>
          </a:lstStyle>
          <a:p>
            <a:r>
              <a:rPr lang="en-US"/>
              <a:t>Table of contents</a:t>
            </a:r>
          </a:p>
        </p:txBody>
      </p:sp>
      <p:sp>
        <p:nvSpPr>
          <p:cNvPr id="9" name="Text Placeholder 2">
            <a:extLst>
              <a:ext uri="{FF2B5EF4-FFF2-40B4-BE49-F238E27FC236}">
                <a16:creationId xmlns:a16="http://schemas.microsoft.com/office/drawing/2014/main" id="{4EBCF259-845B-4BA5-97CB-E81D70E376E7}"/>
              </a:ext>
            </a:extLst>
          </p:cNvPr>
          <p:cNvSpPr>
            <a:spLocks noGrp="1"/>
          </p:cNvSpPr>
          <p:nvPr>
            <p:ph idx="1" hasCustomPrompt="1"/>
          </p:nvPr>
        </p:nvSpPr>
        <p:spPr>
          <a:xfrm>
            <a:off x="567039" y="1289097"/>
            <a:ext cx="5214685" cy="4748525"/>
          </a:xfrm>
          <a:prstGeom prst="rect">
            <a:avLst/>
          </a:prstGeom>
        </p:spPr>
        <p:txBody>
          <a:bodyPr vert="horz" lIns="0" tIns="0" rIns="0" bIns="0" rtlCol="0">
            <a:noAutofit/>
          </a:bodyPr>
          <a:lstStyle>
            <a:lvl1pPr marL="0" indent="0">
              <a:buFontTx/>
              <a:buNone/>
              <a:defRPr/>
            </a:lvl1pPr>
            <a:lvl2pPr marL="169863" indent="0">
              <a:buFontTx/>
              <a:buNone/>
              <a:defRPr/>
            </a:lvl2pPr>
            <a:lvl3pPr marL="341312" indent="0">
              <a:buFontTx/>
              <a:buNone/>
              <a:defRPr/>
            </a:lvl3pPr>
            <a:lvl4pPr marL="517525" indent="0">
              <a:buFontTx/>
              <a:buNone/>
              <a:defRPr/>
            </a:lvl4pPr>
            <a:lvl5pPr marL="687387" indent="0">
              <a:buFontTx/>
              <a:buNone/>
              <a:defRPr/>
            </a:lvl5pPr>
          </a:lstStyle>
          <a:p>
            <a:pPr marL="169863" marR="0" lvl="0" indent="-16986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Arial"/>
                <a:ea typeface="+mn-ea"/>
                <a:cs typeface="+mn-cs"/>
              </a:rPr>
              <a:t>[Click to add content]</a:t>
            </a:r>
          </a:p>
          <a:p>
            <a:pPr marL="341313" marR="0" lvl="1"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a:ea typeface="+mn-ea"/>
                <a:cs typeface="+mn-cs"/>
              </a:rPr>
              <a:t>Second level</a:t>
            </a:r>
          </a:p>
        </p:txBody>
      </p:sp>
      <p:sp>
        <p:nvSpPr>
          <p:cNvPr id="8" name="Picture Placeholder 6">
            <a:extLst>
              <a:ext uri="{FF2B5EF4-FFF2-40B4-BE49-F238E27FC236}">
                <a16:creationId xmlns:a16="http://schemas.microsoft.com/office/drawing/2014/main" id="{DF119F31-B551-49BE-B486-88A63B1BDA06}"/>
              </a:ext>
            </a:extLst>
          </p:cNvPr>
          <p:cNvSpPr>
            <a:spLocks noGrp="1"/>
          </p:cNvSpPr>
          <p:nvPr>
            <p:ph type="pic" sz="quarter" idx="15" hasCustomPrompt="1"/>
          </p:nvPr>
        </p:nvSpPr>
        <p:spPr>
          <a:xfrm>
            <a:off x="6098117" y="479784"/>
            <a:ext cx="6093883" cy="5557838"/>
          </a:xfrm>
          <a:prstGeom prst="rect">
            <a:avLst/>
          </a:prstGeom>
          <a:blipFill>
            <a:blip r:embed="rId2"/>
            <a:stretch>
              <a:fillRect/>
            </a:stretch>
          </a:blipFill>
        </p:spPr>
        <p:txBody>
          <a:bodyPr anchor="ctr"/>
          <a:lstStyle>
            <a:lvl1pPr marL="0" indent="0" algn="ctr">
              <a:buNone/>
              <a:defRPr/>
            </a:lvl1pPr>
          </a:lstStyle>
          <a:p>
            <a:r>
              <a:rPr lang="en-US"/>
              <a:t>[Insert photo]</a:t>
            </a:r>
          </a:p>
        </p:txBody>
      </p:sp>
    </p:spTree>
    <p:extLst>
      <p:ext uri="{BB962C8B-B14F-4D97-AF65-F5344CB8AC3E}">
        <p14:creationId xmlns:p14="http://schemas.microsoft.com/office/powerpoint/2010/main" val="95778028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Agenda - presentations">
    <p:bg>
      <p:bgRef idx="1001">
        <a:schemeClr val="bg1"/>
      </p:bgRef>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C8E1BF1-FE4A-46AB-98F2-7D703B37EFBB}"/>
              </a:ext>
            </a:extLst>
          </p:cNvPr>
          <p:cNvSpPr>
            <a:spLocks noGrp="1"/>
          </p:cNvSpPr>
          <p:nvPr>
            <p:ph type="sldNum" sz="quarter" idx="12"/>
          </p:nvPr>
        </p:nvSpPr>
        <p:spPr/>
        <p:txBody>
          <a:bodyPr/>
          <a:lstStyle/>
          <a:p>
            <a:fld id="{5CFA18E4-D58E-4B28-B105-28D9665A8EBC}" type="slidenum">
              <a:rPr lang="en-US" smtClean="0"/>
              <a:pPr/>
              <a:t>‹#›</a:t>
            </a:fld>
            <a:endParaRPr lang="en-US"/>
          </a:p>
        </p:txBody>
      </p:sp>
      <p:sp>
        <p:nvSpPr>
          <p:cNvPr id="6" name="TextBox 5">
            <a:extLst>
              <a:ext uri="{FF2B5EF4-FFF2-40B4-BE49-F238E27FC236}">
                <a16:creationId xmlns:a16="http://schemas.microsoft.com/office/drawing/2014/main" id="{D1AB2D4B-61B8-4F93-BE55-9F895DB392B2}"/>
              </a:ext>
            </a:extLst>
          </p:cNvPr>
          <p:cNvSpPr txBox="1"/>
          <p:nvPr userDrawn="1"/>
        </p:nvSpPr>
        <p:spPr>
          <a:xfrm>
            <a:off x="558799" y="3694832"/>
            <a:ext cx="3583709" cy="615553"/>
          </a:xfrm>
          <a:prstGeom prst="rect">
            <a:avLst/>
          </a:prstGeom>
          <a:noFill/>
        </p:spPr>
        <p:txBody>
          <a:bodyPr wrap="square" lIns="0" tIns="0" rIns="0" bIns="0" rtlCol="0" anchor="ctr">
            <a:spAutoFit/>
          </a:bodyPr>
          <a:lstStyle/>
          <a:p>
            <a:pPr algn="l">
              <a:spcAft>
                <a:spcPts val="200"/>
              </a:spcAft>
            </a:pPr>
            <a:r>
              <a:rPr lang="en-US" sz="4000"/>
              <a:t>Agenda</a:t>
            </a:r>
          </a:p>
        </p:txBody>
      </p:sp>
      <p:sp>
        <p:nvSpPr>
          <p:cNvPr id="53" name="Text Placeholder 5">
            <a:extLst>
              <a:ext uri="{FF2B5EF4-FFF2-40B4-BE49-F238E27FC236}">
                <a16:creationId xmlns:a16="http://schemas.microsoft.com/office/drawing/2014/main" id="{7ADECE40-364B-4CC4-B417-72EED8D3C3F4}"/>
              </a:ext>
            </a:extLst>
          </p:cNvPr>
          <p:cNvSpPr>
            <a:spLocks noGrp="1"/>
          </p:cNvSpPr>
          <p:nvPr>
            <p:ph type="body" sz="quarter" idx="14" hasCustomPrompt="1"/>
          </p:nvPr>
        </p:nvSpPr>
        <p:spPr>
          <a:xfrm>
            <a:off x="6607175" y="1951891"/>
            <a:ext cx="5026025" cy="4101436"/>
          </a:xfrm>
          <a:prstGeom prst="rect">
            <a:avLst/>
          </a:prstGeom>
        </p:spPr>
        <p:txBody>
          <a:bodyPr anchor="ctr"/>
          <a:lstStyle>
            <a:lvl1pPr marL="0" indent="0">
              <a:buFont typeface="Arial" panose="020B0604020202020204" pitchFamily="34" charset="0"/>
              <a:buChar char="​"/>
              <a:defRPr sz="2400"/>
            </a:lvl1pPr>
            <a:lvl2pPr marL="228600" indent="-228600">
              <a:defRPr sz="1800"/>
            </a:lvl2pPr>
          </a:lstStyle>
          <a:p>
            <a:pPr lvl="0"/>
            <a:r>
              <a:rPr lang="en-US"/>
              <a:t>[Click to add content items]</a:t>
            </a:r>
          </a:p>
          <a:p>
            <a:pPr lvl="1"/>
            <a:r>
              <a:rPr lang="en-US"/>
              <a:t>Second level</a:t>
            </a:r>
          </a:p>
        </p:txBody>
      </p:sp>
    </p:spTree>
    <p:extLst>
      <p:ext uri="{BB962C8B-B14F-4D97-AF65-F5344CB8AC3E}">
        <p14:creationId xmlns:p14="http://schemas.microsoft.com/office/powerpoint/2010/main" val="237312765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224" userDrawn="1">
          <p15:clr>
            <a:srgbClr val="FBAE40"/>
          </p15:clr>
        </p15:guide>
        <p15:guide id="2" orient="horz" pos="3816" userDrawn="1">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OC - reports">
    <p:bg>
      <p:bgRef idx="1001">
        <a:schemeClr val="bg1"/>
      </p:bgRef>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C8E1BF1-FE4A-46AB-98F2-7D703B37EFBB}"/>
              </a:ext>
            </a:extLst>
          </p:cNvPr>
          <p:cNvSpPr>
            <a:spLocks noGrp="1"/>
          </p:cNvSpPr>
          <p:nvPr>
            <p:ph type="sldNum" sz="quarter" idx="12"/>
          </p:nvPr>
        </p:nvSpPr>
        <p:spPr/>
        <p:txBody>
          <a:bodyPr/>
          <a:lstStyle/>
          <a:p>
            <a:fld id="{5CFA18E4-D58E-4B28-B105-28D9665A8EBC}" type="slidenum">
              <a:rPr lang="en-US" smtClean="0"/>
              <a:pPr/>
              <a:t>‹#›</a:t>
            </a:fld>
            <a:endParaRPr lang="en-US"/>
          </a:p>
        </p:txBody>
      </p:sp>
      <p:sp>
        <p:nvSpPr>
          <p:cNvPr id="4" name="TextBox 3">
            <a:extLst>
              <a:ext uri="{FF2B5EF4-FFF2-40B4-BE49-F238E27FC236}">
                <a16:creationId xmlns:a16="http://schemas.microsoft.com/office/drawing/2014/main" id="{368E778E-5794-4781-A782-DE31D3000154}"/>
              </a:ext>
            </a:extLst>
          </p:cNvPr>
          <p:cNvSpPr txBox="1"/>
          <p:nvPr userDrawn="1"/>
        </p:nvSpPr>
        <p:spPr>
          <a:xfrm>
            <a:off x="567038" y="323644"/>
            <a:ext cx="11064240" cy="369332"/>
          </a:xfrm>
          <a:prstGeom prst="rect">
            <a:avLst/>
          </a:prstGeom>
          <a:noFill/>
        </p:spPr>
        <p:txBody>
          <a:bodyPr wrap="square" lIns="0" tIns="0" rIns="0" bIns="0" rtlCol="0">
            <a:spAutoFit/>
          </a:bodyPr>
          <a:lstStyle/>
          <a:p>
            <a:pPr algn="l"/>
            <a:r>
              <a:rPr lang="en-US" sz="2400"/>
              <a:t>Table of contents</a:t>
            </a:r>
          </a:p>
        </p:txBody>
      </p:sp>
      <p:sp>
        <p:nvSpPr>
          <p:cNvPr id="10" name="Content Placeholder 2">
            <a:extLst>
              <a:ext uri="{FF2B5EF4-FFF2-40B4-BE49-F238E27FC236}">
                <a16:creationId xmlns:a16="http://schemas.microsoft.com/office/drawing/2014/main" id="{85F1D6E6-A55C-4ECB-8E20-E9695CD41CD9}"/>
              </a:ext>
            </a:extLst>
          </p:cNvPr>
          <p:cNvSpPr>
            <a:spLocks noGrp="1"/>
          </p:cNvSpPr>
          <p:nvPr>
            <p:ph sz="quarter" idx="17" hasCustomPrompt="1"/>
          </p:nvPr>
        </p:nvSpPr>
        <p:spPr>
          <a:xfrm>
            <a:off x="567037" y="1257300"/>
            <a:ext cx="11060913" cy="4937760"/>
          </a:xfrm>
        </p:spPr>
        <p:txBody>
          <a:bodyPr numCol="2" spcCol="914400"/>
          <a:lstStyle>
            <a:lvl1pPr>
              <a:tabLst>
                <a:tab pos="5081588" algn="r"/>
              </a:tabLst>
              <a:defRPr/>
            </a:lvl1pPr>
            <a:lvl2pPr>
              <a:tabLst>
                <a:tab pos="5081588" algn="r"/>
              </a:tabLst>
              <a:defRPr/>
            </a:lvl2pPr>
            <a:lvl3pPr>
              <a:tabLst>
                <a:tab pos="5081588" algn="r"/>
              </a:tabLst>
              <a:defRPr/>
            </a:lvl3pPr>
            <a:lvl4pPr>
              <a:tabLst>
                <a:tab pos="5081588" algn="r"/>
              </a:tabLst>
              <a:defRPr/>
            </a:lvl4pPr>
            <a:lvl5pPr>
              <a:tabLst>
                <a:tab pos="5081588" algn="r"/>
              </a:tabLst>
              <a:defRPr/>
            </a:lvl5pPr>
          </a:lstStyle>
          <a:p>
            <a:pPr lvl="0"/>
            <a:r>
              <a:rPr kumimoji="0" lang="en-US" sz="1600" b="0" i="0" u="none" strike="noStrike" kern="1200" cap="none" spc="0" normalizeH="0" baseline="0" noProof="0">
                <a:ln>
                  <a:noFill/>
                </a:ln>
                <a:solidFill>
                  <a:srgbClr val="000000"/>
                </a:solidFill>
                <a:effectLst/>
                <a:uLnTx/>
                <a:uFillTx/>
                <a:latin typeface="Arial"/>
                <a:ea typeface="+mn-ea"/>
                <a:cs typeface="+mn-cs"/>
              </a:rPr>
              <a:t>[Click to add content]</a:t>
            </a:r>
            <a:endParaRPr lang="en-US"/>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9222876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224" userDrawn="1">
          <p15:clr>
            <a:srgbClr val="FBAE40"/>
          </p15:clr>
        </p15:guide>
        <p15:guide id="2" orient="horz" pos="3816" userDrawn="1">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          ">
    <p:bg>
      <p:bgPr>
        <a:solidFill>
          <a:schemeClr val="accent5"/>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84C3E0C-55B5-4DE0-B5B2-69464524EA73}"/>
              </a:ext>
              <a:ext uri="{C183D7F6-B498-43B3-948B-1728B52AA6E4}">
                <adec:decorative xmlns:adec="http://schemas.microsoft.com/office/drawing/2017/decorative" val="0"/>
              </a:ext>
            </a:extLst>
          </p:cNvPr>
          <p:cNvSpPr/>
          <p:nvPr userDrawn="1"/>
        </p:nvSpPr>
        <p:spPr>
          <a:xfrm>
            <a:off x="1" y="1470455"/>
            <a:ext cx="12191999" cy="3917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rtlCol="0" anchor="ctr"/>
          <a:lstStyle/>
          <a:p>
            <a:pPr algn="ctr"/>
            <a:r>
              <a:rPr lang="en-US" sz="14000" b="1">
                <a:solidFill>
                  <a:schemeClr val="tx1"/>
                </a:solidFill>
              </a:rPr>
              <a:t>BIOS</a:t>
            </a:r>
          </a:p>
        </p:txBody>
      </p:sp>
    </p:spTree>
    <p:extLst>
      <p:ext uri="{BB962C8B-B14F-4D97-AF65-F5344CB8AC3E}">
        <p14:creationId xmlns:p14="http://schemas.microsoft.com/office/powerpoint/2010/main" val="112023931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ingle Autho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5BE700C-9B65-48D2-B989-340A545D1AF8}"/>
              </a:ext>
            </a:extLst>
          </p:cNvPr>
          <p:cNvSpPr>
            <a:spLocks noGrp="1"/>
          </p:cNvSpPr>
          <p:nvPr>
            <p:ph type="sldNum" sz="quarter" idx="10"/>
          </p:nvPr>
        </p:nvSpPr>
        <p:spPr/>
        <p:txBody>
          <a:bodyPr/>
          <a:lstStyle/>
          <a:p>
            <a:fld id="{5CFA18E4-D58E-4B28-B105-28D9665A8EBC}" type="slidenum">
              <a:rPr lang="en-US" smtClean="0"/>
              <a:pPr/>
              <a:t>‹#›</a:t>
            </a:fld>
            <a:endParaRPr lang="en-US"/>
          </a:p>
        </p:txBody>
      </p:sp>
      <p:sp>
        <p:nvSpPr>
          <p:cNvPr id="4" name="Title 1">
            <a:extLst>
              <a:ext uri="{FF2B5EF4-FFF2-40B4-BE49-F238E27FC236}">
                <a16:creationId xmlns:a16="http://schemas.microsoft.com/office/drawing/2014/main" id="{2138754E-07B4-4557-9122-37777C75797C}"/>
              </a:ext>
            </a:extLst>
          </p:cNvPr>
          <p:cNvSpPr>
            <a:spLocks noGrp="1"/>
          </p:cNvSpPr>
          <p:nvPr>
            <p:ph type="title" hasCustomPrompt="1"/>
          </p:nvPr>
        </p:nvSpPr>
        <p:spPr>
          <a:xfrm>
            <a:off x="567039" y="342900"/>
            <a:ext cx="11062709" cy="826183"/>
          </a:xfrm>
        </p:spPr>
        <p:txBody>
          <a:bodyPr/>
          <a:lstStyle>
            <a:lvl1pPr>
              <a:defRPr lang="en-US" sz="2400" kern="1200" dirty="0">
                <a:solidFill>
                  <a:schemeClr val="tx1"/>
                </a:solidFill>
                <a:latin typeface="+mj-lt"/>
                <a:ea typeface="+mj-ea"/>
                <a:cs typeface="+mj-cs"/>
              </a:defRPr>
            </a:lvl1pPr>
          </a:lstStyle>
          <a:p>
            <a:r>
              <a:rPr lang="en-US"/>
              <a:t>[Presenter/Moderator/Panelist] – select a title</a:t>
            </a:r>
          </a:p>
        </p:txBody>
      </p:sp>
      <p:sp>
        <p:nvSpPr>
          <p:cNvPr id="10" name="Picture Placeholder 17">
            <a:extLst>
              <a:ext uri="{FF2B5EF4-FFF2-40B4-BE49-F238E27FC236}">
                <a16:creationId xmlns:a16="http://schemas.microsoft.com/office/drawing/2014/main" id="{D96010C1-4595-4367-B9F6-DB15F9269834}"/>
              </a:ext>
            </a:extLst>
          </p:cNvPr>
          <p:cNvSpPr>
            <a:spLocks noGrp="1"/>
          </p:cNvSpPr>
          <p:nvPr>
            <p:ph type="pic" sz="quarter" idx="23" hasCustomPrompt="1"/>
          </p:nvPr>
        </p:nvSpPr>
        <p:spPr>
          <a:xfrm>
            <a:off x="569373" y="1903422"/>
            <a:ext cx="2194560" cy="2194560"/>
          </a:xfrm>
          <a:prstGeom prst="ellipse">
            <a:avLst/>
          </a:prstGeom>
          <a:pattFill prst="pct5">
            <a:fgClr>
              <a:schemeClr val="accent1"/>
            </a:fgClr>
            <a:bgClr>
              <a:schemeClr val="bg1"/>
            </a:bgClr>
          </a:pattFill>
          <a:ln w="38100">
            <a:solidFill>
              <a:schemeClr val="accent5"/>
            </a:solidFill>
          </a:ln>
        </p:spPr>
        <p:txBody>
          <a:bodyPr anchor="ctr"/>
          <a:lstStyle>
            <a:lvl1pPr marL="0" indent="0" algn="ctr">
              <a:buNone/>
              <a:defRPr b="1"/>
            </a:lvl1pPr>
          </a:lstStyle>
          <a:p>
            <a:r>
              <a:rPr lang="en-US"/>
              <a:t>Click to add portrait photo or remove</a:t>
            </a:r>
          </a:p>
        </p:txBody>
      </p:sp>
      <p:sp>
        <p:nvSpPr>
          <p:cNvPr id="9" name="Text Placeholder 6">
            <a:extLst>
              <a:ext uri="{FF2B5EF4-FFF2-40B4-BE49-F238E27FC236}">
                <a16:creationId xmlns:a16="http://schemas.microsoft.com/office/drawing/2014/main" id="{458F1CB7-C380-4D98-8B57-644A777302F2}"/>
              </a:ext>
            </a:extLst>
          </p:cNvPr>
          <p:cNvSpPr>
            <a:spLocks noGrp="1"/>
          </p:cNvSpPr>
          <p:nvPr>
            <p:ph type="body" sz="quarter" idx="24" hasCustomPrompt="1"/>
          </p:nvPr>
        </p:nvSpPr>
        <p:spPr>
          <a:xfrm>
            <a:off x="3136392" y="1903413"/>
            <a:ext cx="8493356" cy="2187575"/>
          </a:xfrm>
          <a:prstGeom prst="rect">
            <a:avLst/>
          </a:prstGeom>
        </p:spPr>
        <p:txBody>
          <a:bodyPr anchor="ctr"/>
          <a:lstStyle>
            <a:lvl1pPr marL="0" indent="0">
              <a:lnSpc>
                <a:spcPct val="100000"/>
              </a:lnSpc>
              <a:spcBef>
                <a:spcPts val="0"/>
              </a:spcBef>
              <a:spcAft>
                <a:spcPts val="600"/>
              </a:spcAft>
              <a:buFontTx/>
              <a:buNone/>
              <a:defRPr/>
            </a:lvl1pPr>
            <a:lvl2pPr marL="183764" indent="0">
              <a:buFontTx/>
              <a:buNone/>
              <a:defRPr/>
            </a:lvl2pPr>
            <a:lvl3pPr marL="397056" indent="0">
              <a:buFontTx/>
              <a:buNone/>
              <a:defRPr/>
            </a:lvl3pPr>
            <a:lvl4pPr marL="566913" indent="0">
              <a:buFontTx/>
              <a:buNone/>
              <a:defRPr/>
            </a:lvl4pPr>
            <a:lvl5pPr marL="740645" indent="0">
              <a:buFontTx/>
              <a:buNone/>
              <a:defRPr/>
            </a:lvl5pPr>
          </a:lstStyle>
          <a:p>
            <a:pPr lvl="0"/>
            <a:r>
              <a:rPr lang="en-US"/>
              <a:t>Copy and paste the first paragraph of your bio here</a:t>
            </a:r>
          </a:p>
        </p:txBody>
      </p:sp>
      <p:sp>
        <p:nvSpPr>
          <p:cNvPr id="5" name="Text Placeholder 7">
            <a:extLst>
              <a:ext uri="{FF2B5EF4-FFF2-40B4-BE49-F238E27FC236}">
                <a16:creationId xmlns:a16="http://schemas.microsoft.com/office/drawing/2014/main" id="{2BFEA3C9-368E-4564-8216-477D103F8884}"/>
              </a:ext>
            </a:extLst>
          </p:cNvPr>
          <p:cNvSpPr>
            <a:spLocks noGrp="1"/>
          </p:cNvSpPr>
          <p:nvPr>
            <p:ph type="body" sz="quarter" idx="13" hasCustomPrompt="1"/>
          </p:nvPr>
        </p:nvSpPr>
        <p:spPr>
          <a:xfrm>
            <a:off x="574912" y="4258763"/>
            <a:ext cx="5512296" cy="332160"/>
          </a:xfrm>
          <a:prstGeom prst="rect">
            <a:avLst/>
          </a:prstGeom>
        </p:spPr>
        <p:txBody>
          <a:bodyPr anchor="ctr">
            <a:noAutofit/>
          </a:bodyPr>
          <a:lstStyle>
            <a:lvl1pPr marL="0" indent="0">
              <a:spcBef>
                <a:spcPts val="0"/>
              </a:spcBef>
              <a:spcAft>
                <a:spcPts val="0"/>
              </a:spcAft>
              <a:buNone/>
              <a:defRPr sz="1800" b="0">
                <a:solidFill>
                  <a:schemeClr val="tx1"/>
                </a:solidFill>
              </a:defRPr>
            </a:lvl1pPr>
            <a:lvl2pPr marL="169858" indent="0">
              <a:buNone/>
              <a:defRPr/>
            </a:lvl2pPr>
          </a:lstStyle>
          <a:p>
            <a:pPr lvl="0"/>
            <a:r>
              <a:rPr lang="en-US"/>
              <a:t>Click to add name</a:t>
            </a:r>
          </a:p>
        </p:txBody>
      </p:sp>
      <p:sp>
        <p:nvSpPr>
          <p:cNvPr id="6" name="Text Placeholder 7">
            <a:extLst>
              <a:ext uri="{FF2B5EF4-FFF2-40B4-BE49-F238E27FC236}">
                <a16:creationId xmlns:a16="http://schemas.microsoft.com/office/drawing/2014/main" id="{4A29EB88-5E45-4FD8-93B5-97649F1F7C7B}"/>
              </a:ext>
            </a:extLst>
          </p:cNvPr>
          <p:cNvSpPr>
            <a:spLocks noGrp="1"/>
          </p:cNvSpPr>
          <p:nvPr>
            <p:ph type="body" sz="quarter" idx="14" hasCustomPrompt="1"/>
          </p:nvPr>
        </p:nvSpPr>
        <p:spPr>
          <a:xfrm>
            <a:off x="574912" y="4656700"/>
            <a:ext cx="5515344" cy="392985"/>
          </a:xfrm>
          <a:prstGeom prst="rect">
            <a:avLst/>
          </a:prstGeom>
        </p:spPr>
        <p:txBody>
          <a:bodyPr anchor="t">
            <a:noAutofit/>
          </a:bodyPr>
          <a:lstStyle>
            <a:lvl1pPr marL="0" indent="0">
              <a:spcBef>
                <a:spcPts val="0"/>
              </a:spcBef>
              <a:spcAft>
                <a:spcPts val="0"/>
              </a:spcAft>
              <a:buNone/>
              <a:defRPr sz="1400" b="0" i="0"/>
            </a:lvl1pPr>
            <a:lvl2pPr marL="169858" indent="0">
              <a:buNone/>
              <a:defRPr/>
            </a:lvl2pPr>
          </a:lstStyle>
          <a:p>
            <a:pPr lvl="0"/>
            <a:r>
              <a:rPr lang="en-US"/>
              <a:t>Click to add title and company</a:t>
            </a:r>
          </a:p>
        </p:txBody>
      </p:sp>
      <p:sp>
        <p:nvSpPr>
          <p:cNvPr id="7" name="Text Placeholder 7">
            <a:extLst>
              <a:ext uri="{FF2B5EF4-FFF2-40B4-BE49-F238E27FC236}">
                <a16:creationId xmlns:a16="http://schemas.microsoft.com/office/drawing/2014/main" id="{B7A4A313-FD4C-48FC-8393-47C4FDF1DEB7}"/>
              </a:ext>
            </a:extLst>
          </p:cNvPr>
          <p:cNvSpPr>
            <a:spLocks noGrp="1"/>
          </p:cNvSpPr>
          <p:nvPr>
            <p:ph type="body" sz="quarter" idx="15" hasCustomPrompt="1"/>
          </p:nvPr>
        </p:nvSpPr>
        <p:spPr>
          <a:xfrm>
            <a:off x="583704" y="5118885"/>
            <a:ext cx="5512296" cy="332160"/>
          </a:xfrm>
          <a:prstGeom prst="rect">
            <a:avLst/>
          </a:prstGeom>
        </p:spPr>
        <p:txBody>
          <a:bodyPr anchor="ctr">
            <a:noAutofit/>
          </a:bodyPr>
          <a:lstStyle>
            <a:lvl1pPr marL="0" indent="0">
              <a:buNone/>
              <a:defRPr sz="1400" b="0"/>
            </a:lvl1pPr>
            <a:lvl2pPr marL="169858" indent="0">
              <a:buNone/>
              <a:defRPr/>
            </a:lvl2pPr>
          </a:lstStyle>
          <a:p>
            <a:r>
              <a:rPr lang="en-US"/>
              <a:t>Click to add email</a:t>
            </a:r>
          </a:p>
        </p:txBody>
      </p:sp>
    </p:spTree>
    <p:extLst>
      <p:ext uri="{BB962C8B-B14F-4D97-AF65-F5344CB8AC3E}">
        <p14:creationId xmlns:p14="http://schemas.microsoft.com/office/powerpoint/2010/main" val="301955795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 Author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575D78A-CDD8-43A2-B722-4DD086071CBD}"/>
              </a:ext>
            </a:extLst>
          </p:cNvPr>
          <p:cNvSpPr>
            <a:spLocks noGrp="1"/>
          </p:cNvSpPr>
          <p:nvPr>
            <p:ph type="sldNum" sz="quarter" idx="10"/>
          </p:nvPr>
        </p:nvSpPr>
        <p:spPr/>
        <p:txBody>
          <a:bodyPr/>
          <a:lstStyle/>
          <a:p>
            <a:fld id="{5CFA18E4-D58E-4B28-B105-28D9665A8EBC}" type="slidenum">
              <a:rPr lang="en-US" smtClean="0"/>
              <a:pPr/>
              <a:t>‹#›</a:t>
            </a:fld>
            <a:endParaRPr lang="en-US"/>
          </a:p>
        </p:txBody>
      </p:sp>
      <p:sp>
        <p:nvSpPr>
          <p:cNvPr id="4" name="Title 1">
            <a:extLst>
              <a:ext uri="{FF2B5EF4-FFF2-40B4-BE49-F238E27FC236}">
                <a16:creationId xmlns:a16="http://schemas.microsoft.com/office/drawing/2014/main" id="{F20E5D11-48D2-46CF-8380-BEEF8C7D0E67}"/>
              </a:ext>
            </a:extLst>
          </p:cNvPr>
          <p:cNvSpPr>
            <a:spLocks noGrp="1"/>
          </p:cNvSpPr>
          <p:nvPr>
            <p:ph type="title" hasCustomPrompt="1"/>
          </p:nvPr>
        </p:nvSpPr>
        <p:spPr>
          <a:xfrm>
            <a:off x="567039" y="342900"/>
            <a:ext cx="11062709" cy="826183"/>
          </a:xfrm>
        </p:spPr>
        <p:txBody>
          <a:bodyPr/>
          <a:lstStyle>
            <a:lvl1pPr>
              <a:defRPr lang="en-US" sz="2400" kern="1200" dirty="0">
                <a:solidFill>
                  <a:schemeClr val="tx1"/>
                </a:solidFill>
                <a:latin typeface="+mj-lt"/>
                <a:ea typeface="+mj-ea"/>
                <a:cs typeface="+mj-cs"/>
              </a:defRPr>
            </a:lvl1pPr>
          </a:lstStyle>
          <a:p>
            <a:r>
              <a:rPr lang="en-US"/>
              <a:t>[Presenters/Moderators/Panelists] – select a title</a:t>
            </a:r>
          </a:p>
        </p:txBody>
      </p:sp>
      <p:sp>
        <p:nvSpPr>
          <p:cNvPr id="17" name="Picture Placeholder 17">
            <a:extLst>
              <a:ext uri="{FF2B5EF4-FFF2-40B4-BE49-F238E27FC236}">
                <a16:creationId xmlns:a16="http://schemas.microsoft.com/office/drawing/2014/main" id="{0963E4D1-F246-4469-BECB-540CBCA1B881}"/>
              </a:ext>
            </a:extLst>
          </p:cNvPr>
          <p:cNvSpPr>
            <a:spLocks noGrp="1"/>
          </p:cNvSpPr>
          <p:nvPr>
            <p:ph type="pic" sz="quarter" idx="23" hasCustomPrompt="1"/>
          </p:nvPr>
        </p:nvSpPr>
        <p:spPr>
          <a:xfrm>
            <a:off x="569373" y="1903422"/>
            <a:ext cx="2194560" cy="2194560"/>
          </a:xfrm>
          <a:prstGeom prst="ellipse">
            <a:avLst/>
          </a:prstGeom>
          <a:pattFill prst="pct5">
            <a:fgClr>
              <a:schemeClr val="accent1"/>
            </a:fgClr>
            <a:bgClr>
              <a:schemeClr val="bg1"/>
            </a:bgClr>
          </a:pattFill>
          <a:ln w="38100">
            <a:solidFill>
              <a:schemeClr val="accent5"/>
            </a:solidFill>
          </a:ln>
        </p:spPr>
        <p:txBody>
          <a:bodyPr vert="horz" lIns="0" tIns="0" rIns="0" bIns="0" rtlCol="0" anchor="ctr">
            <a:noAutofit/>
          </a:bodyPr>
          <a:lstStyle>
            <a:lvl1pPr>
              <a:defRPr lang="en-US" b="1" dirty="0"/>
            </a:lvl1pPr>
          </a:lstStyle>
          <a:p>
            <a:pPr marL="0" lvl="0" indent="0" algn="ctr">
              <a:buNone/>
            </a:pPr>
            <a:r>
              <a:rPr lang="en-US"/>
              <a:t>Click to add portrait photo or remove</a:t>
            </a:r>
          </a:p>
        </p:txBody>
      </p:sp>
      <p:sp>
        <p:nvSpPr>
          <p:cNvPr id="13" name="Text Placeholder 7">
            <a:extLst>
              <a:ext uri="{FF2B5EF4-FFF2-40B4-BE49-F238E27FC236}">
                <a16:creationId xmlns:a16="http://schemas.microsoft.com/office/drawing/2014/main" id="{DB8E4F65-339D-453C-B85E-9390244580C0}"/>
              </a:ext>
            </a:extLst>
          </p:cNvPr>
          <p:cNvSpPr>
            <a:spLocks noGrp="1"/>
          </p:cNvSpPr>
          <p:nvPr>
            <p:ph type="body" sz="quarter" idx="13" hasCustomPrompt="1"/>
          </p:nvPr>
        </p:nvSpPr>
        <p:spPr>
          <a:xfrm>
            <a:off x="574912" y="4258763"/>
            <a:ext cx="5512296" cy="332160"/>
          </a:xfrm>
          <a:prstGeom prst="rect">
            <a:avLst/>
          </a:prstGeom>
        </p:spPr>
        <p:txBody>
          <a:bodyPr anchor="ctr">
            <a:noAutofit/>
          </a:bodyPr>
          <a:lstStyle>
            <a:lvl1pPr marL="0" indent="0">
              <a:spcBef>
                <a:spcPts val="0"/>
              </a:spcBef>
              <a:spcAft>
                <a:spcPts val="0"/>
              </a:spcAft>
              <a:buNone/>
              <a:defRPr sz="1800" b="0">
                <a:solidFill>
                  <a:schemeClr val="tx1"/>
                </a:solidFill>
              </a:defRPr>
            </a:lvl1pPr>
            <a:lvl2pPr marL="169858" indent="0">
              <a:buNone/>
              <a:defRPr/>
            </a:lvl2pPr>
          </a:lstStyle>
          <a:p>
            <a:pPr lvl="0"/>
            <a:r>
              <a:rPr lang="en-US"/>
              <a:t>Click to add name</a:t>
            </a:r>
          </a:p>
        </p:txBody>
      </p:sp>
      <p:sp>
        <p:nvSpPr>
          <p:cNvPr id="14" name="Text Placeholder 7">
            <a:extLst>
              <a:ext uri="{FF2B5EF4-FFF2-40B4-BE49-F238E27FC236}">
                <a16:creationId xmlns:a16="http://schemas.microsoft.com/office/drawing/2014/main" id="{DA958ED2-3569-4C3C-A692-B6B92B99E2F1}"/>
              </a:ext>
            </a:extLst>
          </p:cNvPr>
          <p:cNvSpPr>
            <a:spLocks noGrp="1"/>
          </p:cNvSpPr>
          <p:nvPr>
            <p:ph type="body" sz="quarter" idx="14" hasCustomPrompt="1"/>
          </p:nvPr>
        </p:nvSpPr>
        <p:spPr>
          <a:xfrm>
            <a:off x="574912" y="4656700"/>
            <a:ext cx="5515344" cy="392985"/>
          </a:xfrm>
          <a:prstGeom prst="rect">
            <a:avLst/>
          </a:prstGeom>
        </p:spPr>
        <p:txBody>
          <a:bodyPr anchor="t">
            <a:noAutofit/>
          </a:bodyPr>
          <a:lstStyle>
            <a:lvl1pPr marL="0" indent="0">
              <a:spcBef>
                <a:spcPts val="0"/>
              </a:spcBef>
              <a:spcAft>
                <a:spcPts val="0"/>
              </a:spcAft>
              <a:buNone/>
              <a:defRPr sz="1400" b="0" i="0"/>
            </a:lvl1pPr>
            <a:lvl2pPr marL="169858" indent="0">
              <a:buNone/>
              <a:defRPr/>
            </a:lvl2pPr>
          </a:lstStyle>
          <a:p>
            <a:pPr lvl="0"/>
            <a:r>
              <a:rPr lang="en-US"/>
              <a:t>Click to add title and company</a:t>
            </a:r>
          </a:p>
        </p:txBody>
      </p:sp>
      <p:sp>
        <p:nvSpPr>
          <p:cNvPr id="15" name="Text Placeholder 7">
            <a:extLst>
              <a:ext uri="{FF2B5EF4-FFF2-40B4-BE49-F238E27FC236}">
                <a16:creationId xmlns:a16="http://schemas.microsoft.com/office/drawing/2014/main" id="{BA3389FA-8A63-4288-9A98-59EC19AC4E5F}"/>
              </a:ext>
            </a:extLst>
          </p:cNvPr>
          <p:cNvSpPr>
            <a:spLocks noGrp="1"/>
          </p:cNvSpPr>
          <p:nvPr>
            <p:ph type="body" sz="quarter" idx="15" hasCustomPrompt="1"/>
          </p:nvPr>
        </p:nvSpPr>
        <p:spPr>
          <a:xfrm>
            <a:off x="583704" y="5118885"/>
            <a:ext cx="5512296" cy="332160"/>
          </a:xfrm>
          <a:prstGeom prst="rect">
            <a:avLst/>
          </a:prstGeom>
        </p:spPr>
        <p:txBody>
          <a:bodyPr anchor="ctr">
            <a:noAutofit/>
          </a:bodyPr>
          <a:lstStyle>
            <a:lvl1pPr marL="0" indent="0">
              <a:buNone/>
              <a:defRPr sz="1400" b="0"/>
            </a:lvl1pPr>
            <a:lvl2pPr marL="169858" indent="0">
              <a:buNone/>
              <a:defRPr/>
            </a:lvl2pPr>
          </a:lstStyle>
          <a:p>
            <a:r>
              <a:rPr lang="en-US"/>
              <a:t>Click to add email</a:t>
            </a:r>
          </a:p>
        </p:txBody>
      </p:sp>
      <p:sp>
        <p:nvSpPr>
          <p:cNvPr id="9" name="Picture Placeholder 17">
            <a:extLst>
              <a:ext uri="{FF2B5EF4-FFF2-40B4-BE49-F238E27FC236}">
                <a16:creationId xmlns:a16="http://schemas.microsoft.com/office/drawing/2014/main" id="{2A8E5B0D-3D58-4517-81C4-D7B36DC30599}"/>
              </a:ext>
            </a:extLst>
          </p:cNvPr>
          <p:cNvSpPr>
            <a:spLocks noGrp="1"/>
          </p:cNvSpPr>
          <p:nvPr>
            <p:ph type="pic" sz="quarter" idx="24" hasCustomPrompt="1"/>
          </p:nvPr>
        </p:nvSpPr>
        <p:spPr>
          <a:xfrm>
            <a:off x="6527866" y="1903422"/>
            <a:ext cx="2194560" cy="2194560"/>
          </a:xfrm>
          <a:prstGeom prst="ellipse">
            <a:avLst/>
          </a:prstGeom>
          <a:pattFill prst="pct5">
            <a:fgClr>
              <a:schemeClr val="accent1"/>
            </a:fgClr>
            <a:bgClr>
              <a:schemeClr val="bg1"/>
            </a:bgClr>
          </a:pattFill>
          <a:ln w="38100">
            <a:solidFill>
              <a:schemeClr val="accent5"/>
            </a:solidFill>
          </a:ln>
        </p:spPr>
        <p:txBody>
          <a:bodyPr vert="horz" lIns="0" tIns="0" rIns="0" bIns="0" rtlCol="0" anchor="ctr">
            <a:noAutofit/>
          </a:bodyPr>
          <a:lstStyle>
            <a:lvl1pPr>
              <a:defRPr lang="en-US" b="1" dirty="0"/>
            </a:lvl1pPr>
          </a:lstStyle>
          <a:p>
            <a:pPr marL="0" lvl="0" indent="0" algn="ctr">
              <a:buNone/>
            </a:pPr>
            <a:r>
              <a:rPr lang="en-US"/>
              <a:t>Click to add portrait photo or remove</a:t>
            </a:r>
          </a:p>
        </p:txBody>
      </p:sp>
      <p:sp>
        <p:nvSpPr>
          <p:cNvPr id="10" name="Text Placeholder 7">
            <a:extLst>
              <a:ext uri="{FF2B5EF4-FFF2-40B4-BE49-F238E27FC236}">
                <a16:creationId xmlns:a16="http://schemas.microsoft.com/office/drawing/2014/main" id="{4B4B870D-FC17-4918-9CBB-99F7941BFFA4}"/>
              </a:ext>
            </a:extLst>
          </p:cNvPr>
          <p:cNvSpPr>
            <a:spLocks noGrp="1"/>
          </p:cNvSpPr>
          <p:nvPr>
            <p:ph type="body" sz="quarter" idx="25" hasCustomPrompt="1"/>
          </p:nvPr>
        </p:nvSpPr>
        <p:spPr>
          <a:xfrm>
            <a:off x="6527865" y="4249619"/>
            <a:ext cx="5093091" cy="332160"/>
          </a:xfrm>
          <a:prstGeom prst="rect">
            <a:avLst/>
          </a:prstGeom>
        </p:spPr>
        <p:txBody>
          <a:bodyPr anchor="ctr">
            <a:noAutofit/>
          </a:bodyPr>
          <a:lstStyle>
            <a:lvl1pPr marL="0" indent="0">
              <a:spcBef>
                <a:spcPts val="0"/>
              </a:spcBef>
              <a:spcAft>
                <a:spcPts val="0"/>
              </a:spcAft>
              <a:buNone/>
              <a:defRPr sz="1800" b="0">
                <a:solidFill>
                  <a:schemeClr val="tx1"/>
                </a:solidFill>
              </a:defRPr>
            </a:lvl1pPr>
            <a:lvl2pPr marL="169858" indent="0">
              <a:buNone/>
              <a:defRPr/>
            </a:lvl2pPr>
          </a:lstStyle>
          <a:p>
            <a:pPr lvl="0"/>
            <a:r>
              <a:rPr lang="en-US"/>
              <a:t>Click to add name</a:t>
            </a:r>
          </a:p>
        </p:txBody>
      </p:sp>
      <p:sp>
        <p:nvSpPr>
          <p:cNvPr id="11" name="Text Placeholder 7">
            <a:extLst>
              <a:ext uri="{FF2B5EF4-FFF2-40B4-BE49-F238E27FC236}">
                <a16:creationId xmlns:a16="http://schemas.microsoft.com/office/drawing/2014/main" id="{59E5C66B-6906-4F19-BF8F-DC836C6943AE}"/>
              </a:ext>
            </a:extLst>
          </p:cNvPr>
          <p:cNvSpPr>
            <a:spLocks noGrp="1"/>
          </p:cNvSpPr>
          <p:nvPr>
            <p:ph type="body" sz="quarter" idx="26" hasCustomPrompt="1"/>
          </p:nvPr>
        </p:nvSpPr>
        <p:spPr>
          <a:xfrm>
            <a:off x="6527865" y="4647556"/>
            <a:ext cx="5095907" cy="392985"/>
          </a:xfrm>
          <a:prstGeom prst="rect">
            <a:avLst/>
          </a:prstGeom>
        </p:spPr>
        <p:txBody>
          <a:bodyPr anchor="t">
            <a:noAutofit/>
          </a:bodyPr>
          <a:lstStyle>
            <a:lvl1pPr marL="0" indent="0">
              <a:spcBef>
                <a:spcPts val="0"/>
              </a:spcBef>
              <a:spcAft>
                <a:spcPts val="0"/>
              </a:spcAft>
              <a:buNone/>
              <a:defRPr sz="1400" b="0" i="0"/>
            </a:lvl1pPr>
            <a:lvl2pPr marL="169858" indent="0">
              <a:buNone/>
              <a:defRPr/>
            </a:lvl2pPr>
          </a:lstStyle>
          <a:p>
            <a:pPr lvl="0"/>
            <a:r>
              <a:rPr lang="en-US"/>
              <a:t>Click to add title and company</a:t>
            </a:r>
          </a:p>
        </p:txBody>
      </p:sp>
      <p:sp>
        <p:nvSpPr>
          <p:cNvPr id="12" name="Text Placeholder 7">
            <a:extLst>
              <a:ext uri="{FF2B5EF4-FFF2-40B4-BE49-F238E27FC236}">
                <a16:creationId xmlns:a16="http://schemas.microsoft.com/office/drawing/2014/main" id="{A0732281-1662-446D-BF97-1F36FDA2C65B}"/>
              </a:ext>
            </a:extLst>
          </p:cNvPr>
          <p:cNvSpPr>
            <a:spLocks noGrp="1"/>
          </p:cNvSpPr>
          <p:nvPr>
            <p:ph type="body" sz="quarter" idx="27" hasCustomPrompt="1"/>
          </p:nvPr>
        </p:nvSpPr>
        <p:spPr>
          <a:xfrm>
            <a:off x="6536657" y="5109741"/>
            <a:ext cx="5093091" cy="332160"/>
          </a:xfrm>
          <a:prstGeom prst="rect">
            <a:avLst/>
          </a:prstGeom>
        </p:spPr>
        <p:txBody>
          <a:bodyPr anchor="ctr">
            <a:noAutofit/>
          </a:bodyPr>
          <a:lstStyle>
            <a:lvl1pPr marL="0" indent="0">
              <a:buNone/>
              <a:defRPr sz="1400" b="0"/>
            </a:lvl1pPr>
            <a:lvl2pPr marL="169858" indent="0">
              <a:buNone/>
              <a:defRPr/>
            </a:lvl2pPr>
          </a:lstStyle>
          <a:p>
            <a:r>
              <a:rPr lang="en-US"/>
              <a:t>Click to add email</a:t>
            </a:r>
          </a:p>
        </p:txBody>
      </p:sp>
    </p:spTree>
    <p:extLst>
      <p:ext uri="{BB962C8B-B14F-4D97-AF65-F5344CB8AC3E}">
        <p14:creationId xmlns:p14="http://schemas.microsoft.com/office/powerpoint/2010/main" val="132345860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 Author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575D78A-CDD8-43A2-B722-4DD086071CBD}"/>
              </a:ext>
            </a:extLst>
          </p:cNvPr>
          <p:cNvSpPr>
            <a:spLocks noGrp="1"/>
          </p:cNvSpPr>
          <p:nvPr>
            <p:ph type="sldNum" sz="quarter" idx="10"/>
          </p:nvPr>
        </p:nvSpPr>
        <p:spPr/>
        <p:txBody>
          <a:bodyPr/>
          <a:lstStyle/>
          <a:p>
            <a:fld id="{5CFA18E4-D58E-4B28-B105-28D9665A8EBC}" type="slidenum">
              <a:rPr lang="en-US" smtClean="0"/>
              <a:pPr/>
              <a:t>‹#›</a:t>
            </a:fld>
            <a:endParaRPr lang="en-US"/>
          </a:p>
        </p:txBody>
      </p:sp>
      <p:sp>
        <p:nvSpPr>
          <p:cNvPr id="4" name="Title 1">
            <a:extLst>
              <a:ext uri="{FF2B5EF4-FFF2-40B4-BE49-F238E27FC236}">
                <a16:creationId xmlns:a16="http://schemas.microsoft.com/office/drawing/2014/main" id="{F20E5D11-48D2-46CF-8380-BEEF8C7D0E67}"/>
              </a:ext>
            </a:extLst>
          </p:cNvPr>
          <p:cNvSpPr>
            <a:spLocks noGrp="1"/>
          </p:cNvSpPr>
          <p:nvPr>
            <p:ph type="title" hasCustomPrompt="1"/>
          </p:nvPr>
        </p:nvSpPr>
        <p:spPr>
          <a:xfrm>
            <a:off x="567039" y="342900"/>
            <a:ext cx="11062709" cy="826183"/>
          </a:xfrm>
        </p:spPr>
        <p:txBody>
          <a:bodyPr/>
          <a:lstStyle>
            <a:lvl1pPr>
              <a:defRPr lang="en-US" sz="2400" kern="1200" dirty="0">
                <a:solidFill>
                  <a:schemeClr val="tx1"/>
                </a:solidFill>
                <a:latin typeface="+mj-lt"/>
                <a:ea typeface="+mj-ea"/>
                <a:cs typeface="+mj-cs"/>
              </a:defRPr>
            </a:lvl1pPr>
          </a:lstStyle>
          <a:p>
            <a:r>
              <a:rPr lang="en-US"/>
              <a:t>[Presenters/Moderators/Panelists] – select a title</a:t>
            </a:r>
          </a:p>
        </p:txBody>
      </p:sp>
      <p:sp>
        <p:nvSpPr>
          <p:cNvPr id="16" name="Picture Placeholder 17">
            <a:extLst>
              <a:ext uri="{FF2B5EF4-FFF2-40B4-BE49-F238E27FC236}">
                <a16:creationId xmlns:a16="http://schemas.microsoft.com/office/drawing/2014/main" id="{E18A9881-DF3F-4314-8841-AAA80E908A97}"/>
              </a:ext>
            </a:extLst>
          </p:cNvPr>
          <p:cNvSpPr>
            <a:spLocks noGrp="1"/>
          </p:cNvSpPr>
          <p:nvPr>
            <p:ph type="pic" sz="quarter" idx="23" hasCustomPrompt="1"/>
          </p:nvPr>
        </p:nvSpPr>
        <p:spPr>
          <a:xfrm>
            <a:off x="569373" y="1903422"/>
            <a:ext cx="2194560" cy="2194560"/>
          </a:xfrm>
          <a:prstGeom prst="ellipse">
            <a:avLst/>
          </a:prstGeom>
          <a:pattFill prst="pct5">
            <a:fgClr>
              <a:schemeClr val="accent1"/>
            </a:fgClr>
            <a:bgClr>
              <a:schemeClr val="bg1"/>
            </a:bgClr>
          </a:pattFill>
          <a:ln w="38100">
            <a:solidFill>
              <a:schemeClr val="accent5"/>
            </a:solidFill>
          </a:ln>
        </p:spPr>
        <p:txBody>
          <a:bodyPr vert="horz" lIns="0" tIns="0" rIns="0" bIns="0" rtlCol="0" anchor="ctr">
            <a:noAutofit/>
          </a:bodyPr>
          <a:lstStyle>
            <a:lvl1pPr>
              <a:defRPr lang="en-US" b="1" dirty="0"/>
            </a:lvl1pPr>
          </a:lstStyle>
          <a:p>
            <a:pPr marL="0" lvl="0" indent="0" algn="ctr">
              <a:buNone/>
            </a:pPr>
            <a:r>
              <a:rPr lang="en-US"/>
              <a:t>Click to add portrait photo or remove</a:t>
            </a:r>
          </a:p>
        </p:txBody>
      </p:sp>
      <p:sp>
        <p:nvSpPr>
          <p:cNvPr id="13" name="Text Placeholder 7">
            <a:extLst>
              <a:ext uri="{FF2B5EF4-FFF2-40B4-BE49-F238E27FC236}">
                <a16:creationId xmlns:a16="http://schemas.microsoft.com/office/drawing/2014/main" id="{DB8E4F65-339D-453C-B85E-9390244580C0}"/>
              </a:ext>
            </a:extLst>
          </p:cNvPr>
          <p:cNvSpPr>
            <a:spLocks noGrp="1"/>
          </p:cNvSpPr>
          <p:nvPr>
            <p:ph type="body" sz="quarter" idx="13" hasCustomPrompt="1"/>
          </p:nvPr>
        </p:nvSpPr>
        <p:spPr>
          <a:xfrm>
            <a:off x="569372" y="4258763"/>
            <a:ext cx="3396175" cy="332160"/>
          </a:xfrm>
          <a:prstGeom prst="rect">
            <a:avLst/>
          </a:prstGeom>
        </p:spPr>
        <p:txBody>
          <a:bodyPr anchor="ctr">
            <a:noAutofit/>
          </a:bodyPr>
          <a:lstStyle>
            <a:lvl1pPr marL="0" indent="0">
              <a:spcBef>
                <a:spcPts val="0"/>
              </a:spcBef>
              <a:spcAft>
                <a:spcPts val="0"/>
              </a:spcAft>
              <a:buNone/>
              <a:defRPr sz="1800" b="0">
                <a:solidFill>
                  <a:schemeClr val="tx1"/>
                </a:solidFill>
              </a:defRPr>
            </a:lvl1pPr>
            <a:lvl2pPr marL="169858" indent="0">
              <a:buNone/>
              <a:defRPr/>
            </a:lvl2pPr>
          </a:lstStyle>
          <a:p>
            <a:pPr lvl="0"/>
            <a:r>
              <a:rPr lang="en-US"/>
              <a:t>Click to add name</a:t>
            </a:r>
          </a:p>
        </p:txBody>
      </p:sp>
      <p:sp>
        <p:nvSpPr>
          <p:cNvPr id="14" name="Text Placeholder 7">
            <a:extLst>
              <a:ext uri="{FF2B5EF4-FFF2-40B4-BE49-F238E27FC236}">
                <a16:creationId xmlns:a16="http://schemas.microsoft.com/office/drawing/2014/main" id="{DA958ED2-3569-4C3C-A692-B6B92B99E2F1}"/>
              </a:ext>
            </a:extLst>
          </p:cNvPr>
          <p:cNvSpPr>
            <a:spLocks noGrp="1"/>
          </p:cNvSpPr>
          <p:nvPr>
            <p:ph type="body" sz="quarter" idx="14" hasCustomPrompt="1"/>
          </p:nvPr>
        </p:nvSpPr>
        <p:spPr>
          <a:xfrm>
            <a:off x="569372" y="4656700"/>
            <a:ext cx="3398053" cy="392985"/>
          </a:xfrm>
          <a:prstGeom prst="rect">
            <a:avLst/>
          </a:prstGeom>
        </p:spPr>
        <p:txBody>
          <a:bodyPr anchor="t">
            <a:noAutofit/>
          </a:bodyPr>
          <a:lstStyle>
            <a:lvl1pPr marL="0" indent="0">
              <a:spcBef>
                <a:spcPts val="0"/>
              </a:spcBef>
              <a:spcAft>
                <a:spcPts val="0"/>
              </a:spcAft>
              <a:buNone/>
              <a:defRPr sz="1400" b="0" i="0"/>
            </a:lvl1pPr>
            <a:lvl2pPr marL="169858" indent="0">
              <a:buNone/>
              <a:defRPr/>
            </a:lvl2pPr>
          </a:lstStyle>
          <a:p>
            <a:pPr lvl="0"/>
            <a:r>
              <a:rPr lang="en-US"/>
              <a:t>Click to add title and company</a:t>
            </a:r>
          </a:p>
        </p:txBody>
      </p:sp>
      <p:sp>
        <p:nvSpPr>
          <p:cNvPr id="15" name="Text Placeholder 7">
            <a:extLst>
              <a:ext uri="{FF2B5EF4-FFF2-40B4-BE49-F238E27FC236}">
                <a16:creationId xmlns:a16="http://schemas.microsoft.com/office/drawing/2014/main" id="{BA3389FA-8A63-4288-9A98-59EC19AC4E5F}"/>
              </a:ext>
            </a:extLst>
          </p:cNvPr>
          <p:cNvSpPr>
            <a:spLocks noGrp="1"/>
          </p:cNvSpPr>
          <p:nvPr>
            <p:ph type="body" sz="quarter" idx="15" hasCustomPrompt="1"/>
          </p:nvPr>
        </p:nvSpPr>
        <p:spPr>
          <a:xfrm>
            <a:off x="578164" y="5118885"/>
            <a:ext cx="3396175" cy="332160"/>
          </a:xfrm>
          <a:prstGeom prst="rect">
            <a:avLst/>
          </a:prstGeom>
        </p:spPr>
        <p:txBody>
          <a:bodyPr anchor="ctr">
            <a:noAutofit/>
          </a:bodyPr>
          <a:lstStyle>
            <a:lvl1pPr marL="0" indent="0">
              <a:buNone/>
              <a:defRPr sz="1400" b="0"/>
            </a:lvl1pPr>
            <a:lvl2pPr marL="169858" indent="0">
              <a:buNone/>
              <a:defRPr/>
            </a:lvl2pPr>
          </a:lstStyle>
          <a:p>
            <a:r>
              <a:rPr lang="en-US"/>
              <a:t>Click to add email</a:t>
            </a:r>
          </a:p>
        </p:txBody>
      </p:sp>
      <p:sp>
        <p:nvSpPr>
          <p:cNvPr id="18" name="Picture Placeholder 17">
            <a:extLst>
              <a:ext uri="{FF2B5EF4-FFF2-40B4-BE49-F238E27FC236}">
                <a16:creationId xmlns:a16="http://schemas.microsoft.com/office/drawing/2014/main" id="{C592B89A-95D5-4D3F-9919-D8C4397786C1}"/>
              </a:ext>
            </a:extLst>
          </p:cNvPr>
          <p:cNvSpPr>
            <a:spLocks noGrp="1"/>
          </p:cNvSpPr>
          <p:nvPr>
            <p:ph type="pic" sz="quarter" idx="24" hasCustomPrompt="1"/>
          </p:nvPr>
        </p:nvSpPr>
        <p:spPr>
          <a:xfrm>
            <a:off x="4448624" y="1903422"/>
            <a:ext cx="2194560" cy="2194560"/>
          </a:xfrm>
          <a:prstGeom prst="ellipse">
            <a:avLst/>
          </a:prstGeom>
          <a:pattFill prst="pct5">
            <a:fgClr>
              <a:schemeClr val="accent1"/>
            </a:fgClr>
            <a:bgClr>
              <a:schemeClr val="bg1"/>
            </a:bgClr>
          </a:pattFill>
          <a:ln w="38100">
            <a:solidFill>
              <a:schemeClr val="accent5"/>
            </a:solidFill>
          </a:ln>
        </p:spPr>
        <p:txBody>
          <a:bodyPr vert="horz" lIns="0" tIns="0" rIns="0" bIns="0" rtlCol="0" anchor="ctr">
            <a:noAutofit/>
          </a:bodyPr>
          <a:lstStyle>
            <a:lvl1pPr>
              <a:defRPr lang="en-US" b="1" dirty="0"/>
            </a:lvl1pPr>
          </a:lstStyle>
          <a:p>
            <a:pPr marL="0" lvl="0" indent="0" algn="ctr">
              <a:buNone/>
            </a:pPr>
            <a:r>
              <a:rPr lang="en-US"/>
              <a:t>Click to add portrait photo or remove</a:t>
            </a:r>
          </a:p>
        </p:txBody>
      </p:sp>
      <p:sp>
        <p:nvSpPr>
          <p:cNvPr id="19" name="Text Placeholder 7">
            <a:extLst>
              <a:ext uri="{FF2B5EF4-FFF2-40B4-BE49-F238E27FC236}">
                <a16:creationId xmlns:a16="http://schemas.microsoft.com/office/drawing/2014/main" id="{B44B7B59-8A0C-4D95-9D25-5E3DF480AAAB}"/>
              </a:ext>
            </a:extLst>
          </p:cNvPr>
          <p:cNvSpPr>
            <a:spLocks noGrp="1"/>
          </p:cNvSpPr>
          <p:nvPr>
            <p:ph type="body" sz="quarter" idx="25" hasCustomPrompt="1"/>
          </p:nvPr>
        </p:nvSpPr>
        <p:spPr>
          <a:xfrm>
            <a:off x="4430937" y="4249619"/>
            <a:ext cx="3396175" cy="332160"/>
          </a:xfrm>
          <a:prstGeom prst="rect">
            <a:avLst/>
          </a:prstGeom>
        </p:spPr>
        <p:txBody>
          <a:bodyPr anchor="ctr">
            <a:noAutofit/>
          </a:bodyPr>
          <a:lstStyle>
            <a:lvl1pPr marL="0" indent="0">
              <a:spcBef>
                <a:spcPts val="0"/>
              </a:spcBef>
              <a:spcAft>
                <a:spcPts val="0"/>
              </a:spcAft>
              <a:buNone/>
              <a:defRPr sz="1800" b="0">
                <a:solidFill>
                  <a:schemeClr val="tx1"/>
                </a:solidFill>
              </a:defRPr>
            </a:lvl1pPr>
            <a:lvl2pPr marL="169858" indent="0">
              <a:buNone/>
              <a:defRPr/>
            </a:lvl2pPr>
          </a:lstStyle>
          <a:p>
            <a:pPr lvl="0"/>
            <a:r>
              <a:rPr lang="en-US"/>
              <a:t>Click to add name</a:t>
            </a:r>
          </a:p>
        </p:txBody>
      </p:sp>
      <p:sp>
        <p:nvSpPr>
          <p:cNvPr id="20" name="Text Placeholder 7">
            <a:extLst>
              <a:ext uri="{FF2B5EF4-FFF2-40B4-BE49-F238E27FC236}">
                <a16:creationId xmlns:a16="http://schemas.microsoft.com/office/drawing/2014/main" id="{D867FDEA-93C7-4652-AC2F-743293039C3C}"/>
              </a:ext>
            </a:extLst>
          </p:cNvPr>
          <p:cNvSpPr>
            <a:spLocks noGrp="1"/>
          </p:cNvSpPr>
          <p:nvPr>
            <p:ph type="body" sz="quarter" idx="26" hasCustomPrompt="1"/>
          </p:nvPr>
        </p:nvSpPr>
        <p:spPr>
          <a:xfrm>
            <a:off x="4430937" y="4647556"/>
            <a:ext cx="3398053" cy="392985"/>
          </a:xfrm>
          <a:prstGeom prst="rect">
            <a:avLst/>
          </a:prstGeom>
        </p:spPr>
        <p:txBody>
          <a:bodyPr anchor="t">
            <a:noAutofit/>
          </a:bodyPr>
          <a:lstStyle>
            <a:lvl1pPr marL="0" indent="0">
              <a:spcBef>
                <a:spcPts val="0"/>
              </a:spcBef>
              <a:spcAft>
                <a:spcPts val="0"/>
              </a:spcAft>
              <a:buNone/>
              <a:defRPr sz="1400" b="0" i="0"/>
            </a:lvl1pPr>
            <a:lvl2pPr marL="169858" indent="0">
              <a:buNone/>
              <a:defRPr/>
            </a:lvl2pPr>
          </a:lstStyle>
          <a:p>
            <a:pPr lvl="0"/>
            <a:r>
              <a:rPr lang="en-US"/>
              <a:t>Click to add title and company</a:t>
            </a:r>
          </a:p>
        </p:txBody>
      </p:sp>
      <p:sp>
        <p:nvSpPr>
          <p:cNvPr id="21" name="Text Placeholder 7">
            <a:extLst>
              <a:ext uri="{FF2B5EF4-FFF2-40B4-BE49-F238E27FC236}">
                <a16:creationId xmlns:a16="http://schemas.microsoft.com/office/drawing/2014/main" id="{5F3E5738-3EED-47E4-B437-5701BE83D5BB}"/>
              </a:ext>
            </a:extLst>
          </p:cNvPr>
          <p:cNvSpPr>
            <a:spLocks noGrp="1"/>
          </p:cNvSpPr>
          <p:nvPr>
            <p:ph type="body" sz="quarter" idx="27" hasCustomPrompt="1"/>
          </p:nvPr>
        </p:nvSpPr>
        <p:spPr>
          <a:xfrm>
            <a:off x="4439729" y="5109741"/>
            <a:ext cx="3396175" cy="332160"/>
          </a:xfrm>
          <a:prstGeom prst="rect">
            <a:avLst/>
          </a:prstGeom>
        </p:spPr>
        <p:txBody>
          <a:bodyPr anchor="ctr">
            <a:noAutofit/>
          </a:bodyPr>
          <a:lstStyle>
            <a:lvl1pPr marL="0" indent="0">
              <a:buNone/>
              <a:defRPr sz="1400" b="0"/>
            </a:lvl1pPr>
            <a:lvl2pPr marL="169858" indent="0">
              <a:buNone/>
              <a:defRPr/>
            </a:lvl2pPr>
          </a:lstStyle>
          <a:p>
            <a:r>
              <a:rPr lang="en-US"/>
              <a:t>Click to add email</a:t>
            </a:r>
          </a:p>
        </p:txBody>
      </p:sp>
      <p:sp>
        <p:nvSpPr>
          <p:cNvPr id="22" name="Picture Placeholder 17">
            <a:extLst>
              <a:ext uri="{FF2B5EF4-FFF2-40B4-BE49-F238E27FC236}">
                <a16:creationId xmlns:a16="http://schemas.microsoft.com/office/drawing/2014/main" id="{565A1BAD-5C48-4C0D-AE93-5DBA70892675}"/>
              </a:ext>
            </a:extLst>
          </p:cNvPr>
          <p:cNvSpPr>
            <a:spLocks noGrp="1"/>
          </p:cNvSpPr>
          <p:nvPr>
            <p:ph type="pic" sz="quarter" idx="28" hasCustomPrompt="1"/>
          </p:nvPr>
        </p:nvSpPr>
        <p:spPr>
          <a:xfrm>
            <a:off x="8224782" y="1903422"/>
            <a:ext cx="2194560" cy="2194560"/>
          </a:xfrm>
          <a:prstGeom prst="ellipse">
            <a:avLst/>
          </a:prstGeom>
          <a:pattFill prst="pct5">
            <a:fgClr>
              <a:schemeClr val="accent1"/>
            </a:fgClr>
            <a:bgClr>
              <a:schemeClr val="bg1"/>
            </a:bgClr>
          </a:pattFill>
          <a:ln w="38100">
            <a:solidFill>
              <a:schemeClr val="accent5"/>
            </a:solidFill>
          </a:ln>
        </p:spPr>
        <p:txBody>
          <a:bodyPr vert="horz" lIns="0" tIns="0" rIns="0" bIns="0" rtlCol="0" anchor="ctr">
            <a:noAutofit/>
          </a:bodyPr>
          <a:lstStyle>
            <a:lvl1pPr>
              <a:defRPr lang="en-US" b="1" dirty="0"/>
            </a:lvl1pPr>
          </a:lstStyle>
          <a:p>
            <a:pPr marL="0" lvl="0" indent="0" algn="ctr">
              <a:buNone/>
            </a:pPr>
            <a:r>
              <a:rPr lang="en-US"/>
              <a:t>Click to add portrait photo or remove</a:t>
            </a:r>
          </a:p>
        </p:txBody>
      </p:sp>
      <p:sp>
        <p:nvSpPr>
          <p:cNvPr id="23" name="Text Placeholder 7">
            <a:extLst>
              <a:ext uri="{FF2B5EF4-FFF2-40B4-BE49-F238E27FC236}">
                <a16:creationId xmlns:a16="http://schemas.microsoft.com/office/drawing/2014/main" id="{EA3D350B-6C94-4545-86A9-0AD2FE58305E}"/>
              </a:ext>
            </a:extLst>
          </p:cNvPr>
          <p:cNvSpPr>
            <a:spLocks noGrp="1"/>
          </p:cNvSpPr>
          <p:nvPr>
            <p:ph type="body" sz="quarter" idx="29" hasCustomPrompt="1"/>
          </p:nvPr>
        </p:nvSpPr>
        <p:spPr>
          <a:xfrm>
            <a:off x="8224781" y="4249619"/>
            <a:ext cx="3396175" cy="332160"/>
          </a:xfrm>
          <a:prstGeom prst="rect">
            <a:avLst/>
          </a:prstGeom>
        </p:spPr>
        <p:txBody>
          <a:bodyPr anchor="ctr">
            <a:noAutofit/>
          </a:bodyPr>
          <a:lstStyle>
            <a:lvl1pPr marL="0" indent="0">
              <a:spcBef>
                <a:spcPts val="0"/>
              </a:spcBef>
              <a:spcAft>
                <a:spcPts val="0"/>
              </a:spcAft>
              <a:buNone/>
              <a:defRPr sz="1800" b="0">
                <a:solidFill>
                  <a:schemeClr val="tx1"/>
                </a:solidFill>
              </a:defRPr>
            </a:lvl1pPr>
            <a:lvl2pPr marL="169858" indent="0">
              <a:buNone/>
              <a:defRPr/>
            </a:lvl2pPr>
          </a:lstStyle>
          <a:p>
            <a:pPr lvl="0"/>
            <a:r>
              <a:rPr lang="en-US"/>
              <a:t>Click to add name</a:t>
            </a:r>
          </a:p>
        </p:txBody>
      </p:sp>
      <p:sp>
        <p:nvSpPr>
          <p:cNvPr id="24" name="Text Placeholder 7">
            <a:extLst>
              <a:ext uri="{FF2B5EF4-FFF2-40B4-BE49-F238E27FC236}">
                <a16:creationId xmlns:a16="http://schemas.microsoft.com/office/drawing/2014/main" id="{FEEFE4CE-79A1-47ED-A87A-3656BFD65401}"/>
              </a:ext>
            </a:extLst>
          </p:cNvPr>
          <p:cNvSpPr>
            <a:spLocks noGrp="1"/>
          </p:cNvSpPr>
          <p:nvPr>
            <p:ph type="body" sz="quarter" idx="30" hasCustomPrompt="1"/>
          </p:nvPr>
        </p:nvSpPr>
        <p:spPr>
          <a:xfrm>
            <a:off x="8224781" y="4647556"/>
            <a:ext cx="3398053" cy="392985"/>
          </a:xfrm>
          <a:prstGeom prst="rect">
            <a:avLst/>
          </a:prstGeom>
        </p:spPr>
        <p:txBody>
          <a:bodyPr anchor="t">
            <a:noAutofit/>
          </a:bodyPr>
          <a:lstStyle>
            <a:lvl1pPr marL="0" indent="0">
              <a:spcBef>
                <a:spcPts val="0"/>
              </a:spcBef>
              <a:spcAft>
                <a:spcPts val="0"/>
              </a:spcAft>
              <a:buNone/>
              <a:defRPr sz="1400" b="0" i="0"/>
            </a:lvl1pPr>
            <a:lvl2pPr marL="169858" indent="0">
              <a:buNone/>
              <a:defRPr/>
            </a:lvl2pPr>
          </a:lstStyle>
          <a:p>
            <a:pPr lvl="0"/>
            <a:r>
              <a:rPr lang="en-US"/>
              <a:t>Click to add title and company</a:t>
            </a:r>
          </a:p>
        </p:txBody>
      </p:sp>
      <p:sp>
        <p:nvSpPr>
          <p:cNvPr id="25" name="Text Placeholder 7">
            <a:extLst>
              <a:ext uri="{FF2B5EF4-FFF2-40B4-BE49-F238E27FC236}">
                <a16:creationId xmlns:a16="http://schemas.microsoft.com/office/drawing/2014/main" id="{35772D5C-CDC5-422E-9C96-517E55AE44FE}"/>
              </a:ext>
            </a:extLst>
          </p:cNvPr>
          <p:cNvSpPr>
            <a:spLocks noGrp="1"/>
          </p:cNvSpPr>
          <p:nvPr>
            <p:ph type="body" sz="quarter" idx="31" hasCustomPrompt="1"/>
          </p:nvPr>
        </p:nvSpPr>
        <p:spPr>
          <a:xfrm>
            <a:off x="8233573" y="5109741"/>
            <a:ext cx="3396175" cy="332160"/>
          </a:xfrm>
          <a:prstGeom prst="rect">
            <a:avLst/>
          </a:prstGeom>
        </p:spPr>
        <p:txBody>
          <a:bodyPr anchor="ctr">
            <a:noAutofit/>
          </a:bodyPr>
          <a:lstStyle>
            <a:lvl1pPr marL="0" indent="0">
              <a:buNone/>
              <a:defRPr sz="1400" b="0"/>
            </a:lvl1pPr>
            <a:lvl2pPr marL="169858" indent="0">
              <a:buNone/>
              <a:defRPr/>
            </a:lvl2pPr>
          </a:lstStyle>
          <a:p>
            <a:r>
              <a:rPr lang="en-US"/>
              <a:t>Click to add email</a:t>
            </a:r>
          </a:p>
        </p:txBody>
      </p:sp>
    </p:spTree>
    <p:extLst>
      <p:ext uri="{BB962C8B-B14F-4D97-AF65-F5344CB8AC3E}">
        <p14:creationId xmlns:p14="http://schemas.microsoft.com/office/powerpoint/2010/main" val="381971570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 Author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9D0302A-6B11-4359-9340-D7697342E077}"/>
              </a:ext>
            </a:extLst>
          </p:cNvPr>
          <p:cNvSpPr>
            <a:spLocks noGrp="1"/>
          </p:cNvSpPr>
          <p:nvPr>
            <p:ph type="sldNum" sz="quarter" idx="10"/>
          </p:nvPr>
        </p:nvSpPr>
        <p:spPr/>
        <p:txBody>
          <a:bodyPr/>
          <a:lstStyle/>
          <a:p>
            <a:fld id="{5CFA18E4-D58E-4B28-B105-28D9665A8EBC}" type="slidenum">
              <a:rPr lang="en-US" smtClean="0"/>
              <a:pPr/>
              <a:t>‹#›</a:t>
            </a:fld>
            <a:endParaRPr lang="en-US"/>
          </a:p>
        </p:txBody>
      </p:sp>
      <p:sp>
        <p:nvSpPr>
          <p:cNvPr id="4" name="Title 1">
            <a:extLst>
              <a:ext uri="{FF2B5EF4-FFF2-40B4-BE49-F238E27FC236}">
                <a16:creationId xmlns:a16="http://schemas.microsoft.com/office/drawing/2014/main" id="{4348ACEE-4D47-4395-8914-65292080F51E}"/>
              </a:ext>
            </a:extLst>
          </p:cNvPr>
          <p:cNvSpPr>
            <a:spLocks noGrp="1"/>
          </p:cNvSpPr>
          <p:nvPr>
            <p:ph type="title" hasCustomPrompt="1"/>
          </p:nvPr>
        </p:nvSpPr>
        <p:spPr>
          <a:xfrm>
            <a:off x="567039" y="342900"/>
            <a:ext cx="11062709" cy="826183"/>
          </a:xfrm>
        </p:spPr>
        <p:txBody>
          <a:bodyPr/>
          <a:lstStyle>
            <a:lvl1pPr>
              <a:defRPr lang="en-US" sz="2400" kern="1200" dirty="0">
                <a:solidFill>
                  <a:schemeClr val="tx1"/>
                </a:solidFill>
                <a:latin typeface="+mj-lt"/>
                <a:ea typeface="+mj-ea"/>
                <a:cs typeface="+mj-cs"/>
              </a:defRPr>
            </a:lvl1pPr>
          </a:lstStyle>
          <a:p>
            <a:r>
              <a:rPr lang="en-US"/>
              <a:t>[Presenters/Moderators/Panelists] – select a title</a:t>
            </a:r>
          </a:p>
        </p:txBody>
      </p:sp>
      <p:sp>
        <p:nvSpPr>
          <p:cNvPr id="5" name="Picture Placeholder 17">
            <a:extLst>
              <a:ext uri="{FF2B5EF4-FFF2-40B4-BE49-F238E27FC236}">
                <a16:creationId xmlns:a16="http://schemas.microsoft.com/office/drawing/2014/main" id="{13874D71-DEE4-4585-9798-1C1D387CEF03}"/>
              </a:ext>
            </a:extLst>
          </p:cNvPr>
          <p:cNvSpPr>
            <a:spLocks noGrp="1"/>
          </p:cNvSpPr>
          <p:nvPr>
            <p:ph type="pic" sz="quarter" idx="23" hasCustomPrompt="1"/>
          </p:nvPr>
        </p:nvSpPr>
        <p:spPr>
          <a:xfrm>
            <a:off x="567039" y="1903422"/>
            <a:ext cx="2194560" cy="2194560"/>
          </a:xfrm>
          <a:prstGeom prst="ellipse">
            <a:avLst/>
          </a:prstGeom>
          <a:pattFill prst="pct5">
            <a:fgClr>
              <a:schemeClr val="accent1"/>
            </a:fgClr>
            <a:bgClr>
              <a:schemeClr val="bg1"/>
            </a:bgClr>
          </a:pattFill>
          <a:ln w="38100">
            <a:solidFill>
              <a:schemeClr val="accent5"/>
            </a:solidFill>
          </a:ln>
        </p:spPr>
        <p:txBody>
          <a:bodyPr vert="horz" lIns="0" tIns="0" rIns="0" bIns="0" rtlCol="0" anchor="ctr">
            <a:noAutofit/>
          </a:bodyPr>
          <a:lstStyle>
            <a:lvl1pPr>
              <a:defRPr lang="en-US" b="1" dirty="0"/>
            </a:lvl1pPr>
          </a:lstStyle>
          <a:p>
            <a:pPr marL="0" lvl="0" indent="0" algn="ctr">
              <a:buNone/>
            </a:pPr>
            <a:r>
              <a:rPr lang="en-US"/>
              <a:t>Click to add portrait photo or remove</a:t>
            </a:r>
          </a:p>
        </p:txBody>
      </p:sp>
      <p:sp>
        <p:nvSpPr>
          <p:cNvPr id="6" name="Text Placeholder 7">
            <a:extLst>
              <a:ext uri="{FF2B5EF4-FFF2-40B4-BE49-F238E27FC236}">
                <a16:creationId xmlns:a16="http://schemas.microsoft.com/office/drawing/2014/main" id="{267613AE-2BF4-40BC-BF6A-47F974F6E966}"/>
              </a:ext>
            </a:extLst>
          </p:cNvPr>
          <p:cNvSpPr>
            <a:spLocks noGrp="1"/>
          </p:cNvSpPr>
          <p:nvPr>
            <p:ph type="body" sz="quarter" idx="13" hasCustomPrompt="1"/>
          </p:nvPr>
        </p:nvSpPr>
        <p:spPr>
          <a:xfrm>
            <a:off x="567039" y="4258584"/>
            <a:ext cx="2435855" cy="332160"/>
          </a:xfrm>
          <a:prstGeom prst="rect">
            <a:avLst/>
          </a:prstGeom>
        </p:spPr>
        <p:txBody>
          <a:bodyPr anchor="ctr">
            <a:noAutofit/>
          </a:bodyPr>
          <a:lstStyle>
            <a:lvl1pPr marL="0" indent="0">
              <a:spcBef>
                <a:spcPts val="0"/>
              </a:spcBef>
              <a:spcAft>
                <a:spcPts val="0"/>
              </a:spcAft>
              <a:buNone/>
              <a:defRPr sz="1800" b="0">
                <a:solidFill>
                  <a:schemeClr val="tx1"/>
                </a:solidFill>
              </a:defRPr>
            </a:lvl1pPr>
            <a:lvl2pPr marL="169858" indent="0">
              <a:buNone/>
              <a:defRPr/>
            </a:lvl2pPr>
          </a:lstStyle>
          <a:p>
            <a:pPr lvl="0"/>
            <a:r>
              <a:rPr lang="en-US"/>
              <a:t>Click to add name</a:t>
            </a:r>
          </a:p>
        </p:txBody>
      </p:sp>
      <p:sp>
        <p:nvSpPr>
          <p:cNvPr id="7" name="Text Placeholder 7">
            <a:extLst>
              <a:ext uri="{FF2B5EF4-FFF2-40B4-BE49-F238E27FC236}">
                <a16:creationId xmlns:a16="http://schemas.microsoft.com/office/drawing/2014/main" id="{AE90B753-E282-442B-84E7-5A7E2F8C0706}"/>
              </a:ext>
            </a:extLst>
          </p:cNvPr>
          <p:cNvSpPr>
            <a:spLocks noGrp="1"/>
          </p:cNvSpPr>
          <p:nvPr>
            <p:ph type="body" sz="quarter" idx="14" hasCustomPrompt="1"/>
          </p:nvPr>
        </p:nvSpPr>
        <p:spPr>
          <a:xfrm>
            <a:off x="567040" y="4656521"/>
            <a:ext cx="2437202" cy="392985"/>
          </a:xfrm>
          <a:prstGeom prst="rect">
            <a:avLst/>
          </a:prstGeom>
        </p:spPr>
        <p:txBody>
          <a:bodyPr anchor="t">
            <a:noAutofit/>
          </a:bodyPr>
          <a:lstStyle>
            <a:lvl1pPr marL="0" indent="0">
              <a:spcBef>
                <a:spcPts val="0"/>
              </a:spcBef>
              <a:spcAft>
                <a:spcPts val="0"/>
              </a:spcAft>
              <a:buNone/>
              <a:defRPr sz="1400" b="0" i="0"/>
            </a:lvl1pPr>
            <a:lvl2pPr marL="169858" indent="0">
              <a:buNone/>
              <a:defRPr/>
            </a:lvl2pPr>
          </a:lstStyle>
          <a:p>
            <a:pPr lvl="0"/>
            <a:r>
              <a:rPr lang="en-US"/>
              <a:t>Click to add title and company</a:t>
            </a:r>
          </a:p>
        </p:txBody>
      </p:sp>
      <p:sp>
        <p:nvSpPr>
          <p:cNvPr id="8" name="Text Placeholder 7">
            <a:extLst>
              <a:ext uri="{FF2B5EF4-FFF2-40B4-BE49-F238E27FC236}">
                <a16:creationId xmlns:a16="http://schemas.microsoft.com/office/drawing/2014/main" id="{B00296E1-79C9-4288-BB0D-268520881F96}"/>
              </a:ext>
            </a:extLst>
          </p:cNvPr>
          <p:cNvSpPr>
            <a:spLocks noGrp="1"/>
          </p:cNvSpPr>
          <p:nvPr>
            <p:ph type="body" sz="quarter" idx="15" hasCustomPrompt="1"/>
          </p:nvPr>
        </p:nvSpPr>
        <p:spPr>
          <a:xfrm>
            <a:off x="575831" y="5118706"/>
            <a:ext cx="2435855" cy="332160"/>
          </a:xfrm>
          <a:prstGeom prst="rect">
            <a:avLst/>
          </a:prstGeom>
        </p:spPr>
        <p:txBody>
          <a:bodyPr anchor="ctr">
            <a:noAutofit/>
          </a:bodyPr>
          <a:lstStyle>
            <a:lvl1pPr marL="0" indent="0">
              <a:buNone/>
              <a:defRPr sz="1400" b="0"/>
            </a:lvl1pPr>
            <a:lvl2pPr marL="169858" indent="0">
              <a:buNone/>
              <a:defRPr/>
            </a:lvl2pPr>
          </a:lstStyle>
          <a:p>
            <a:r>
              <a:rPr lang="en-US"/>
              <a:t>Click to add email</a:t>
            </a:r>
          </a:p>
        </p:txBody>
      </p:sp>
      <p:sp>
        <p:nvSpPr>
          <p:cNvPr id="9" name="Picture Placeholder 17">
            <a:extLst>
              <a:ext uri="{FF2B5EF4-FFF2-40B4-BE49-F238E27FC236}">
                <a16:creationId xmlns:a16="http://schemas.microsoft.com/office/drawing/2014/main" id="{7DCCDFBD-3BCA-4F0C-923B-9AF98CADDCDB}"/>
              </a:ext>
            </a:extLst>
          </p:cNvPr>
          <p:cNvSpPr>
            <a:spLocks noGrp="1"/>
          </p:cNvSpPr>
          <p:nvPr>
            <p:ph type="pic" sz="quarter" idx="24" hasCustomPrompt="1"/>
          </p:nvPr>
        </p:nvSpPr>
        <p:spPr>
          <a:xfrm>
            <a:off x="3448527" y="1903422"/>
            <a:ext cx="2194560" cy="2194560"/>
          </a:xfrm>
          <a:prstGeom prst="ellipse">
            <a:avLst/>
          </a:prstGeom>
          <a:pattFill prst="pct5">
            <a:fgClr>
              <a:schemeClr val="accent1"/>
            </a:fgClr>
            <a:bgClr>
              <a:schemeClr val="bg1"/>
            </a:bgClr>
          </a:pattFill>
          <a:ln w="38100">
            <a:solidFill>
              <a:schemeClr val="accent5"/>
            </a:solidFill>
          </a:ln>
        </p:spPr>
        <p:txBody>
          <a:bodyPr vert="horz" lIns="0" tIns="0" rIns="0" bIns="0" rtlCol="0" anchor="ctr">
            <a:noAutofit/>
          </a:bodyPr>
          <a:lstStyle>
            <a:lvl1pPr>
              <a:defRPr lang="en-US" b="1" dirty="0"/>
            </a:lvl1pPr>
          </a:lstStyle>
          <a:p>
            <a:pPr marL="0" lvl="0" indent="0" algn="ctr">
              <a:buNone/>
            </a:pPr>
            <a:r>
              <a:rPr lang="en-US"/>
              <a:t>Click to add portrait photo or remove</a:t>
            </a:r>
          </a:p>
        </p:txBody>
      </p:sp>
      <p:sp>
        <p:nvSpPr>
          <p:cNvPr id="10" name="Text Placeholder 7">
            <a:extLst>
              <a:ext uri="{FF2B5EF4-FFF2-40B4-BE49-F238E27FC236}">
                <a16:creationId xmlns:a16="http://schemas.microsoft.com/office/drawing/2014/main" id="{5A4BD374-EAF1-48D8-9CD4-A02D195CC8B4}"/>
              </a:ext>
            </a:extLst>
          </p:cNvPr>
          <p:cNvSpPr>
            <a:spLocks noGrp="1"/>
          </p:cNvSpPr>
          <p:nvPr>
            <p:ph type="body" sz="quarter" idx="25" hasCustomPrompt="1"/>
          </p:nvPr>
        </p:nvSpPr>
        <p:spPr>
          <a:xfrm>
            <a:off x="3448527" y="4258584"/>
            <a:ext cx="2435855" cy="332160"/>
          </a:xfrm>
          <a:prstGeom prst="rect">
            <a:avLst/>
          </a:prstGeom>
        </p:spPr>
        <p:txBody>
          <a:bodyPr anchor="ctr">
            <a:noAutofit/>
          </a:bodyPr>
          <a:lstStyle>
            <a:lvl1pPr marL="0" indent="0">
              <a:spcBef>
                <a:spcPts val="0"/>
              </a:spcBef>
              <a:spcAft>
                <a:spcPts val="0"/>
              </a:spcAft>
              <a:buNone/>
              <a:defRPr sz="1800" b="0">
                <a:solidFill>
                  <a:schemeClr val="tx1"/>
                </a:solidFill>
              </a:defRPr>
            </a:lvl1pPr>
            <a:lvl2pPr marL="169858" indent="0">
              <a:buNone/>
              <a:defRPr/>
            </a:lvl2pPr>
          </a:lstStyle>
          <a:p>
            <a:pPr lvl="0"/>
            <a:r>
              <a:rPr lang="en-US"/>
              <a:t>Click to add name</a:t>
            </a:r>
          </a:p>
        </p:txBody>
      </p:sp>
      <p:sp>
        <p:nvSpPr>
          <p:cNvPr id="11" name="Text Placeholder 7">
            <a:extLst>
              <a:ext uri="{FF2B5EF4-FFF2-40B4-BE49-F238E27FC236}">
                <a16:creationId xmlns:a16="http://schemas.microsoft.com/office/drawing/2014/main" id="{A52EF8A5-21BA-476E-8BE5-9C93113CD721}"/>
              </a:ext>
            </a:extLst>
          </p:cNvPr>
          <p:cNvSpPr>
            <a:spLocks noGrp="1"/>
          </p:cNvSpPr>
          <p:nvPr>
            <p:ph type="body" sz="quarter" idx="26" hasCustomPrompt="1"/>
          </p:nvPr>
        </p:nvSpPr>
        <p:spPr>
          <a:xfrm>
            <a:off x="3454175" y="4656521"/>
            <a:ext cx="2437202" cy="392985"/>
          </a:xfrm>
          <a:prstGeom prst="rect">
            <a:avLst/>
          </a:prstGeom>
        </p:spPr>
        <p:txBody>
          <a:bodyPr anchor="t">
            <a:noAutofit/>
          </a:bodyPr>
          <a:lstStyle>
            <a:lvl1pPr marL="0" indent="0">
              <a:spcBef>
                <a:spcPts val="0"/>
              </a:spcBef>
              <a:spcAft>
                <a:spcPts val="0"/>
              </a:spcAft>
              <a:buNone/>
              <a:defRPr sz="1400" b="0" i="0"/>
            </a:lvl1pPr>
            <a:lvl2pPr marL="169858" indent="0">
              <a:buNone/>
              <a:defRPr/>
            </a:lvl2pPr>
          </a:lstStyle>
          <a:p>
            <a:pPr lvl="0"/>
            <a:r>
              <a:rPr lang="en-US"/>
              <a:t>Click to add title and company</a:t>
            </a:r>
          </a:p>
        </p:txBody>
      </p:sp>
      <p:sp>
        <p:nvSpPr>
          <p:cNvPr id="12" name="Text Placeholder 7">
            <a:extLst>
              <a:ext uri="{FF2B5EF4-FFF2-40B4-BE49-F238E27FC236}">
                <a16:creationId xmlns:a16="http://schemas.microsoft.com/office/drawing/2014/main" id="{2F910126-582E-45E7-ADD6-72F532C9B02F}"/>
              </a:ext>
            </a:extLst>
          </p:cNvPr>
          <p:cNvSpPr>
            <a:spLocks noGrp="1"/>
          </p:cNvSpPr>
          <p:nvPr>
            <p:ph type="body" sz="quarter" idx="27" hasCustomPrompt="1"/>
          </p:nvPr>
        </p:nvSpPr>
        <p:spPr>
          <a:xfrm>
            <a:off x="3462966" y="5118706"/>
            <a:ext cx="2435855" cy="332160"/>
          </a:xfrm>
          <a:prstGeom prst="rect">
            <a:avLst/>
          </a:prstGeom>
        </p:spPr>
        <p:txBody>
          <a:bodyPr anchor="ctr">
            <a:noAutofit/>
          </a:bodyPr>
          <a:lstStyle>
            <a:lvl1pPr marL="0" indent="0">
              <a:buNone/>
              <a:defRPr sz="1400" b="0"/>
            </a:lvl1pPr>
            <a:lvl2pPr marL="169858" indent="0">
              <a:buNone/>
              <a:defRPr/>
            </a:lvl2pPr>
          </a:lstStyle>
          <a:p>
            <a:r>
              <a:rPr lang="en-US"/>
              <a:t>Click to add email</a:t>
            </a:r>
          </a:p>
        </p:txBody>
      </p:sp>
      <p:sp>
        <p:nvSpPr>
          <p:cNvPr id="13" name="Picture Placeholder 17">
            <a:extLst>
              <a:ext uri="{FF2B5EF4-FFF2-40B4-BE49-F238E27FC236}">
                <a16:creationId xmlns:a16="http://schemas.microsoft.com/office/drawing/2014/main" id="{825C02C8-87E5-4224-BC8C-BCD842C1C04E}"/>
              </a:ext>
            </a:extLst>
          </p:cNvPr>
          <p:cNvSpPr>
            <a:spLocks noGrp="1"/>
          </p:cNvSpPr>
          <p:nvPr>
            <p:ph type="pic" sz="quarter" idx="28" hasCustomPrompt="1"/>
          </p:nvPr>
        </p:nvSpPr>
        <p:spPr>
          <a:xfrm>
            <a:off x="6330015" y="1903982"/>
            <a:ext cx="2194560" cy="2194560"/>
          </a:xfrm>
          <a:prstGeom prst="ellipse">
            <a:avLst/>
          </a:prstGeom>
          <a:pattFill prst="pct5">
            <a:fgClr>
              <a:schemeClr val="accent1"/>
            </a:fgClr>
            <a:bgClr>
              <a:schemeClr val="bg1"/>
            </a:bgClr>
          </a:pattFill>
          <a:ln w="38100">
            <a:solidFill>
              <a:schemeClr val="accent5"/>
            </a:solidFill>
          </a:ln>
        </p:spPr>
        <p:txBody>
          <a:bodyPr vert="horz" lIns="0" tIns="0" rIns="0" bIns="0" rtlCol="0" anchor="ctr">
            <a:noAutofit/>
          </a:bodyPr>
          <a:lstStyle>
            <a:lvl1pPr>
              <a:defRPr lang="en-US" b="1" dirty="0"/>
            </a:lvl1pPr>
          </a:lstStyle>
          <a:p>
            <a:pPr marL="0" lvl="0" indent="0" algn="ctr">
              <a:buNone/>
            </a:pPr>
            <a:r>
              <a:rPr lang="en-US"/>
              <a:t>Click to add portrait photo or remove</a:t>
            </a:r>
          </a:p>
        </p:txBody>
      </p:sp>
      <p:sp>
        <p:nvSpPr>
          <p:cNvPr id="14" name="Text Placeholder 7">
            <a:extLst>
              <a:ext uri="{FF2B5EF4-FFF2-40B4-BE49-F238E27FC236}">
                <a16:creationId xmlns:a16="http://schemas.microsoft.com/office/drawing/2014/main" id="{6FFA6E76-5DE6-4F14-8C70-9B1EDBA4577B}"/>
              </a:ext>
            </a:extLst>
          </p:cNvPr>
          <p:cNvSpPr>
            <a:spLocks noGrp="1"/>
          </p:cNvSpPr>
          <p:nvPr>
            <p:ph type="body" sz="quarter" idx="29" hasCustomPrompt="1"/>
          </p:nvPr>
        </p:nvSpPr>
        <p:spPr>
          <a:xfrm>
            <a:off x="6330015" y="4259144"/>
            <a:ext cx="2435855" cy="332160"/>
          </a:xfrm>
          <a:prstGeom prst="rect">
            <a:avLst/>
          </a:prstGeom>
        </p:spPr>
        <p:txBody>
          <a:bodyPr anchor="ctr">
            <a:noAutofit/>
          </a:bodyPr>
          <a:lstStyle>
            <a:lvl1pPr marL="0" indent="0">
              <a:spcBef>
                <a:spcPts val="0"/>
              </a:spcBef>
              <a:spcAft>
                <a:spcPts val="0"/>
              </a:spcAft>
              <a:buNone/>
              <a:defRPr sz="1800" b="0">
                <a:solidFill>
                  <a:schemeClr val="tx1"/>
                </a:solidFill>
              </a:defRPr>
            </a:lvl1pPr>
            <a:lvl2pPr marL="169858" indent="0">
              <a:buNone/>
              <a:defRPr/>
            </a:lvl2pPr>
          </a:lstStyle>
          <a:p>
            <a:pPr lvl="0"/>
            <a:r>
              <a:rPr lang="en-US"/>
              <a:t>Click to add name</a:t>
            </a:r>
          </a:p>
        </p:txBody>
      </p:sp>
      <p:sp>
        <p:nvSpPr>
          <p:cNvPr id="15" name="Text Placeholder 7">
            <a:extLst>
              <a:ext uri="{FF2B5EF4-FFF2-40B4-BE49-F238E27FC236}">
                <a16:creationId xmlns:a16="http://schemas.microsoft.com/office/drawing/2014/main" id="{CDF41FE2-E444-49AC-AF04-E846336EF9C7}"/>
              </a:ext>
            </a:extLst>
          </p:cNvPr>
          <p:cNvSpPr>
            <a:spLocks noGrp="1"/>
          </p:cNvSpPr>
          <p:nvPr>
            <p:ph type="body" sz="quarter" idx="30" hasCustomPrompt="1"/>
          </p:nvPr>
        </p:nvSpPr>
        <p:spPr>
          <a:xfrm>
            <a:off x="6332519" y="4657081"/>
            <a:ext cx="2437202" cy="392985"/>
          </a:xfrm>
          <a:prstGeom prst="rect">
            <a:avLst/>
          </a:prstGeom>
        </p:spPr>
        <p:txBody>
          <a:bodyPr anchor="t">
            <a:noAutofit/>
          </a:bodyPr>
          <a:lstStyle>
            <a:lvl1pPr marL="0" indent="0">
              <a:spcBef>
                <a:spcPts val="0"/>
              </a:spcBef>
              <a:spcAft>
                <a:spcPts val="0"/>
              </a:spcAft>
              <a:buNone/>
              <a:defRPr sz="1400" b="0" i="0"/>
            </a:lvl1pPr>
            <a:lvl2pPr marL="169858" indent="0">
              <a:buNone/>
              <a:defRPr/>
            </a:lvl2pPr>
          </a:lstStyle>
          <a:p>
            <a:pPr lvl="0"/>
            <a:r>
              <a:rPr lang="en-US"/>
              <a:t>Click to add title and company</a:t>
            </a:r>
          </a:p>
        </p:txBody>
      </p:sp>
      <p:sp>
        <p:nvSpPr>
          <p:cNvPr id="16" name="Text Placeholder 7">
            <a:extLst>
              <a:ext uri="{FF2B5EF4-FFF2-40B4-BE49-F238E27FC236}">
                <a16:creationId xmlns:a16="http://schemas.microsoft.com/office/drawing/2014/main" id="{1D326573-CDF5-4639-8BB3-A9BF21601920}"/>
              </a:ext>
            </a:extLst>
          </p:cNvPr>
          <p:cNvSpPr>
            <a:spLocks noGrp="1"/>
          </p:cNvSpPr>
          <p:nvPr>
            <p:ph type="body" sz="quarter" idx="31" hasCustomPrompt="1"/>
          </p:nvPr>
        </p:nvSpPr>
        <p:spPr>
          <a:xfrm>
            <a:off x="6341310" y="5119266"/>
            <a:ext cx="2435855" cy="332160"/>
          </a:xfrm>
          <a:prstGeom prst="rect">
            <a:avLst/>
          </a:prstGeom>
        </p:spPr>
        <p:txBody>
          <a:bodyPr anchor="ctr">
            <a:noAutofit/>
          </a:bodyPr>
          <a:lstStyle>
            <a:lvl1pPr marL="0" indent="0">
              <a:buNone/>
              <a:defRPr sz="1400" b="0"/>
            </a:lvl1pPr>
            <a:lvl2pPr marL="169858" indent="0">
              <a:buNone/>
              <a:defRPr/>
            </a:lvl2pPr>
          </a:lstStyle>
          <a:p>
            <a:r>
              <a:rPr lang="en-US"/>
              <a:t>Click to add email</a:t>
            </a:r>
          </a:p>
        </p:txBody>
      </p:sp>
      <p:sp>
        <p:nvSpPr>
          <p:cNvPr id="17" name="Picture Placeholder 17">
            <a:extLst>
              <a:ext uri="{FF2B5EF4-FFF2-40B4-BE49-F238E27FC236}">
                <a16:creationId xmlns:a16="http://schemas.microsoft.com/office/drawing/2014/main" id="{D3BD3CB3-A08D-44E5-A7FB-5896B3A8B382}"/>
              </a:ext>
            </a:extLst>
          </p:cNvPr>
          <p:cNvSpPr>
            <a:spLocks noGrp="1"/>
          </p:cNvSpPr>
          <p:nvPr>
            <p:ph type="pic" sz="quarter" idx="32" hasCustomPrompt="1"/>
          </p:nvPr>
        </p:nvSpPr>
        <p:spPr>
          <a:xfrm>
            <a:off x="9211503" y="1903982"/>
            <a:ext cx="2194560" cy="2194560"/>
          </a:xfrm>
          <a:prstGeom prst="ellipse">
            <a:avLst/>
          </a:prstGeom>
          <a:pattFill prst="pct5">
            <a:fgClr>
              <a:schemeClr val="accent1"/>
            </a:fgClr>
            <a:bgClr>
              <a:schemeClr val="bg1"/>
            </a:bgClr>
          </a:pattFill>
          <a:ln w="38100">
            <a:solidFill>
              <a:schemeClr val="accent5"/>
            </a:solidFill>
          </a:ln>
        </p:spPr>
        <p:txBody>
          <a:bodyPr vert="horz" lIns="0" tIns="0" rIns="0" bIns="0" rtlCol="0" anchor="ctr">
            <a:noAutofit/>
          </a:bodyPr>
          <a:lstStyle>
            <a:lvl1pPr>
              <a:defRPr lang="en-US" b="1" dirty="0"/>
            </a:lvl1pPr>
          </a:lstStyle>
          <a:p>
            <a:pPr marL="0" lvl="0" indent="0" algn="ctr">
              <a:buNone/>
            </a:pPr>
            <a:r>
              <a:rPr lang="en-US"/>
              <a:t>Click to add portrait photo or remove</a:t>
            </a:r>
          </a:p>
        </p:txBody>
      </p:sp>
      <p:sp>
        <p:nvSpPr>
          <p:cNvPr id="18" name="Text Placeholder 7">
            <a:extLst>
              <a:ext uri="{FF2B5EF4-FFF2-40B4-BE49-F238E27FC236}">
                <a16:creationId xmlns:a16="http://schemas.microsoft.com/office/drawing/2014/main" id="{92BC594B-3E6F-42C9-8E2D-D40A431B0600}"/>
              </a:ext>
            </a:extLst>
          </p:cNvPr>
          <p:cNvSpPr>
            <a:spLocks noGrp="1"/>
          </p:cNvSpPr>
          <p:nvPr>
            <p:ph type="body" sz="quarter" idx="33" hasCustomPrompt="1"/>
          </p:nvPr>
        </p:nvSpPr>
        <p:spPr>
          <a:xfrm>
            <a:off x="9211502" y="4259144"/>
            <a:ext cx="2413459" cy="332160"/>
          </a:xfrm>
          <a:prstGeom prst="rect">
            <a:avLst/>
          </a:prstGeom>
        </p:spPr>
        <p:txBody>
          <a:bodyPr anchor="ctr">
            <a:noAutofit/>
          </a:bodyPr>
          <a:lstStyle>
            <a:lvl1pPr marL="0" indent="0">
              <a:spcBef>
                <a:spcPts val="0"/>
              </a:spcBef>
              <a:spcAft>
                <a:spcPts val="0"/>
              </a:spcAft>
              <a:buNone/>
              <a:defRPr sz="1800" b="0">
                <a:solidFill>
                  <a:schemeClr val="tx1"/>
                </a:solidFill>
              </a:defRPr>
            </a:lvl1pPr>
            <a:lvl2pPr marL="169858" indent="0">
              <a:buNone/>
              <a:defRPr/>
            </a:lvl2pPr>
          </a:lstStyle>
          <a:p>
            <a:pPr lvl="0"/>
            <a:r>
              <a:rPr lang="en-US"/>
              <a:t>Click to add name</a:t>
            </a:r>
          </a:p>
        </p:txBody>
      </p:sp>
      <p:sp>
        <p:nvSpPr>
          <p:cNvPr id="19" name="Text Placeholder 7">
            <a:extLst>
              <a:ext uri="{FF2B5EF4-FFF2-40B4-BE49-F238E27FC236}">
                <a16:creationId xmlns:a16="http://schemas.microsoft.com/office/drawing/2014/main" id="{DEDD6D3A-1A63-472D-8053-3788409FA4B0}"/>
              </a:ext>
            </a:extLst>
          </p:cNvPr>
          <p:cNvSpPr>
            <a:spLocks noGrp="1"/>
          </p:cNvSpPr>
          <p:nvPr>
            <p:ph type="body" sz="quarter" idx="34" hasCustomPrompt="1"/>
          </p:nvPr>
        </p:nvSpPr>
        <p:spPr>
          <a:xfrm>
            <a:off x="9211503" y="4657081"/>
            <a:ext cx="2414794" cy="392985"/>
          </a:xfrm>
          <a:prstGeom prst="rect">
            <a:avLst/>
          </a:prstGeom>
        </p:spPr>
        <p:txBody>
          <a:bodyPr anchor="t">
            <a:noAutofit/>
          </a:bodyPr>
          <a:lstStyle>
            <a:lvl1pPr marL="0" indent="0">
              <a:spcBef>
                <a:spcPts val="0"/>
              </a:spcBef>
              <a:spcAft>
                <a:spcPts val="0"/>
              </a:spcAft>
              <a:buNone/>
              <a:defRPr sz="1400" b="0" i="0"/>
            </a:lvl1pPr>
            <a:lvl2pPr marL="169858" indent="0">
              <a:buNone/>
              <a:defRPr/>
            </a:lvl2pPr>
          </a:lstStyle>
          <a:p>
            <a:pPr lvl="0"/>
            <a:r>
              <a:rPr lang="en-US"/>
              <a:t>Click to add title and company</a:t>
            </a:r>
          </a:p>
        </p:txBody>
      </p:sp>
      <p:sp>
        <p:nvSpPr>
          <p:cNvPr id="20" name="Text Placeholder 7">
            <a:extLst>
              <a:ext uri="{FF2B5EF4-FFF2-40B4-BE49-F238E27FC236}">
                <a16:creationId xmlns:a16="http://schemas.microsoft.com/office/drawing/2014/main" id="{8A7D7523-6E2A-4652-9057-9383EAD3750C}"/>
              </a:ext>
            </a:extLst>
          </p:cNvPr>
          <p:cNvSpPr>
            <a:spLocks noGrp="1"/>
          </p:cNvSpPr>
          <p:nvPr>
            <p:ph type="body" sz="quarter" idx="35" hasCustomPrompt="1"/>
          </p:nvPr>
        </p:nvSpPr>
        <p:spPr>
          <a:xfrm>
            <a:off x="9220294" y="5119266"/>
            <a:ext cx="2413459" cy="332160"/>
          </a:xfrm>
          <a:prstGeom prst="rect">
            <a:avLst/>
          </a:prstGeom>
        </p:spPr>
        <p:txBody>
          <a:bodyPr anchor="ctr">
            <a:noAutofit/>
          </a:bodyPr>
          <a:lstStyle>
            <a:lvl1pPr marL="0" indent="0">
              <a:buNone/>
              <a:defRPr sz="1400" b="0"/>
            </a:lvl1pPr>
            <a:lvl2pPr marL="169858" indent="0">
              <a:buNone/>
              <a:defRPr/>
            </a:lvl2pPr>
          </a:lstStyle>
          <a:p>
            <a:r>
              <a:rPr lang="en-US"/>
              <a:t>Click to add email</a:t>
            </a:r>
          </a:p>
        </p:txBody>
      </p:sp>
    </p:spTree>
    <p:extLst>
      <p:ext uri="{BB962C8B-B14F-4D97-AF65-F5344CB8AC3E}">
        <p14:creationId xmlns:p14="http://schemas.microsoft.com/office/powerpoint/2010/main" val="152767519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           ">
    <p:bg>
      <p:bgPr>
        <a:solidFill>
          <a:schemeClr val="accent5"/>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84C3E0C-55B5-4DE0-B5B2-69464524EA73}"/>
              </a:ext>
            </a:extLst>
          </p:cNvPr>
          <p:cNvSpPr/>
          <p:nvPr userDrawn="1"/>
        </p:nvSpPr>
        <p:spPr>
          <a:xfrm>
            <a:off x="1" y="1470455"/>
            <a:ext cx="12191999" cy="3917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rtlCol="0" anchor="ctr"/>
          <a:lstStyle/>
          <a:p>
            <a:pPr algn="ctr"/>
            <a:r>
              <a:rPr lang="en-US" sz="7200" b="1">
                <a:solidFill>
                  <a:schemeClr val="tx1"/>
                </a:solidFill>
              </a:rPr>
              <a:t>Disclaimers</a:t>
            </a:r>
          </a:p>
          <a:p>
            <a:pPr algn="ctr"/>
            <a:r>
              <a:rPr lang="en-US" sz="7200" b="1">
                <a:solidFill>
                  <a:schemeClr val="tx1"/>
                </a:solidFill>
              </a:rPr>
              <a:t>Must be included at the end of every deliverable</a:t>
            </a:r>
          </a:p>
        </p:txBody>
      </p:sp>
    </p:spTree>
    <p:extLst>
      <p:ext uri="{BB962C8B-B14F-4D97-AF65-F5344CB8AC3E}">
        <p14:creationId xmlns:p14="http://schemas.microsoft.com/office/powerpoint/2010/main" val="361831604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Commodity Insights">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74A2754-9801-4B84-AD47-B47EDD265969}"/>
              </a:ext>
              <a:ext uri="{C183D7F6-B498-43B3-948B-1728B52AA6E4}">
                <adec:decorative xmlns:adec="http://schemas.microsoft.com/office/drawing/2017/decorative" val="0"/>
              </a:ext>
            </a:extLst>
          </p:cNvPr>
          <p:cNvSpPr txBox="1"/>
          <p:nvPr userDrawn="1"/>
        </p:nvSpPr>
        <p:spPr>
          <a:xfrm>
            <a:off x="557212" y="1305341"/>
            <a:ext cx="11077576" cy="4247317"/>
          </a:xfrm>
          <a:prstGeom prst="rect">
            <a:avLst/>
          </a:prstGeom>
          <a:noFill/>
        </p:spPr>
        <p:txBody>
          <a:bodyPr wrap="square" anchor="ctr">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panose="020B0604020202020204"/>
                <a:ea typeface="+mn-ea"/>
                <a:cs typeface="+mn-cs"/>
              </a:rPr>
              <a:t>© 2025 by S&amp;P Global Inc. All rights reserved.</a:t>
            </a: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Arial" panose="020B0604020202020204"/>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panose="020B0604020202020204"/>
                <a:ea typeface="+mn-ea"/>
                <a:cs typeface="+mn-cs"/>
              </a:rPr>
              <a:t>S&amp;P Global, the S&amp;P Global logo, S&amp;P Global Commodity Insights, and Platts are trademarks of S&amp;P Global Inc.  Permission for any commercial use of these trademarks must be obtained in writing from S&amp;P Global Inc.</a:t>
            </a: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Arial" panose="020B0604020202020204"/>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panose="020B0604020202020204"/>
                <a:ea typeface="+mn-ea"/>
                <a:cs typeface="+mn-cs"/>
              </a:rPr>
              <a:t>You may view or otherwise use the information, prices, indices, assessments and other related information, graphs, tables and images (“Data”) in this publication only for your personal use or, if you or your company has a license for the Data from S&amp;P Global Commodity Insights and you are an authorized user, for your company’s internal business use only. You may not publish, reproduce, extract, distribute, retransmit, resell, create any derivative work from and/or otherwise provide access to the Data or any portion thereof to any person (either within or outside your company, including as part of or via any internal electronic system or intranet), firm or entity, including any subsidiary, parent, or other entity that is affiliated with your company, without S&amp;P Global Commodity Insights’ prior written consent or as otherwise authorized under license from S&amp;P Global Commodity Insights. Any use or distribution of the Data beyond the express uses authorized in this paragraph above is subject to the payment of additional fees to S&amp;P Global Commodity Insights.</a:t>
            </a: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Arial" panose="020B0604020202020204"/>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panose="020B0604020202020204"/>
                <a:ea typeface="+mn-ea"/>
                <a:cs typeface="+mn-cs"/>
              </a:rPr>
              <a:t>S&amp;P Global Commodity Insights, its affiliates and all of their third-party licensors disclaim any and all warranties, express or implied, including, but not limited to, any warranties of merchantability or fitness for a particular purpose or use as to the Data, or the results obtained by its use or as to the performance thereof. Data in this publication includes independent and verifiable data collected from actual market participants. Any user of the Data should not rely on any information and/or assessment contained therein in making any investment, trading, risk management or other decision. S&amp;P Global Commodity Insights, its affiliates and their third-party licensors do not guarantee the adequacy, accuracy, timeliness and/or completeness of the Data or any component thereof or any communications (whether written, oral, electronic or in other format), and shall not be subject to any damages or liability, including but not limited to any indirect, special, incidental, punitive or consequential damages (including but not limited to, loss of profits, trading losses and loss of goodwill).</a:t>
            </a: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Arial" panose="020B0604020202020204"/>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panose="020B0604020202020204"/>
                <a:ea typeface="+mn-ea"/>
                <a:cs typeface="+mn-cs"/>
              </a:rPr>
              <a:t>ICE index data and NYMEX futures data used herein are provided under S&amp;P Global Commodity Insights’ commercial licensing agreements with ICE and with NYMEX. You acknowledge that the ICE index data and NYMEX futures data herein are confidential and are proprietary trade secrets and data of ICE and NYMEX or its licensors/suppliers, and you shall use best efforts to prevent the unauthorized publication, disclosure or copying of the ICE index data and/or NYMEX futures data.</a:t>
            </a: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Arial" panose="020B0604020202020204"/>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panose="020B0604020202020204"/>
                <a:ea typeface="+mn-ea"/>
                <a:cs typeface="+mn-cs"/>
              </a:rPr>
              <a:t>Permission is granted for those registered with the Copyright Clearance Center (CCC) to copy material herein for internal reference or personal use only, provided that appropriate payment is made to the CCC, 222 Rosewood Drive, Danvers, MA 01923, phone +1-978-750-8400. Reproduction in any other form, or for any other purpose, is forbidden without the express prior permission of S&amp;P Global Inc. For article reprints contact: The YGS Group, phone +1-717-505-9701 x105 (800-501-9571 from the U.S.).</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panose="020B0604020202020204"/>
                <a:ea typeface="+mn-ea"/>
                <a:cs typeface="+mn-cs"/>
              </a:rPr>
              <a:t>For all other queries or requests pursuant to this notice, please contact S&amp;P Global Inc. via email at ci.support@spglobal.com.</a:t>
            </a:r>
          </a:p>
        </p:txBody>
      </p:sp>
      <p:pic>
        <p:nvPicPr>
          <p:cNvPr id="2" name="Picture 1">
            <a:extLst>
              <a:ext uri="{FF2B5EF4-FFF2-40B4-BE49-F238E27FC236}">
                <a16:creationId xmlns:a16="http://schemas.microsoft.com/office/drawing/2014/main" id="{F70B4F34-8F7E-1BF1-0168-99B99AB10C89}"/>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458726" y="6329082"/>
            <a:ext cx="1898168" cy="504424"/>
          </a:xfrm>
          <a:prstGeom prst="rect">
            <a:avLst/>
          </a:prstGeom>
        </p:spPr>
      </p:pic>
    </p:spTree>
    <p:extLst>
      <p:ext uri="{BB962C8B-B14F-4D97-AF65-F5344CB8AC3E}">
        <p14:creationId xmlns:p14="http://schemas.microsoft.com/office/powerpoint/2010/main" val="298893045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Companies &amp; Transactions">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74A2754-9801-4B84-AD47-B47EDD265969}"/>
              </a:ext>
              <a:ext uri="{C183D7F6-B498-43B3-948B-1728B52AA6E4}">
                <adec:decorative xmlns:adec="http://schemas.microsoft.com/office/drawing/2017/decorative" val="0"/>
              </a:ext>
            </a:extLst>
          </p:cNvPr>
          <p:cNvSpPr txBox="1"/>
          <p:nvPr userDrawn="1"/>
        </p:nvSpPr>
        <p:spPr>
          <a:xfrm>
            <a:off x="557212" y="1732733"/>
            <a:ext cx="11077576" cy="3392532"/>
          </a:xfrm>
          <a:prstGeom prst="rect">
            <a:avLst/>
          </a:prstGeom>
          <a:noFill/>
        </p:spPr>
        <p:txBody>
          <a:bodyPr wrap="square" anchor="ctr">
            <a:spAutoFit/>
          </a:bodyPr>
          <a:lstStyle/>
          <a:p>
            <a:pPr marL="0" marR="0">
              <a:lnSpc>
                <a:spcPct val="107000"/>
              </a:lnSpc>
              <a:spcBef>
                <a:spcPts val="0"/>
              </a:spcBef>
              <a:spcAft>
                <a:spcPts val="800"/>
              </a:spcAft>
            </a:pPr>
            <a:r>
              <a:rPr lang="en-US" sz="1000" b="1">
                <a:effectLst/>
                <a:latin typeface="Arial" panose="020B0604020202020204" pitchFamily="34" charset="0"/>
                <a:ea typeface="Calibri" panose="020F0502020204030204" pitchFamily="34" charset="0"/>
                <a:cs typeface="Arial" panose="020B0604020202020204" pitchFamily="34" charset="0"/>
              </a:rPr>
              <a:t>Disclaimer</a:t>
            </a:r>
            <a:endParaRPr lang="en-US" sz="100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1000">
                <a:effectLst/>
                <a:latin typeface="Arial" panose="020B0604020202020204" pitchFamily="34" charset="0"/>
                <a:ea typeface="Calibri" panose="020F0502020204030204" pitchFamily="34" charset="0"/>
                <a:cs typeface="Arial" panose="020B0604020202020204" pitchFamily="34" charset="0"/>
              </a:rPr>
              <a:t>IHS Herold Inc. (“IHS Herold”), a wholly-owned subsidiary of S&amp;P Global, provides data and analysis on the strategy, performance, and valuation of companies in the global energy industry, as well as energy transactions and trends. IHS Herold serves a subscription client base consisting of energy companies, financial institutions, investment managers, and advisory firms. IHS Herold is not affiliated with any broker, dealer, bank, or investment bank. Companies mentioned in this report may be or may have been subscribers to IHS Herold data and research in the past year on terms consistent with all other clients of IHS Herold or clients of any member of the S&amp;P Global group. IHS Herold does not inform any company in advance of the nature or conclusions of its research reports. Analysts do not receive any compensation from the companies on which they report or from any other industry source.</a:t>
            </a:r>
          </a:p>
          <a:p>
            <a:pPr marL="0" marR="0">
              <a:lnSpc>
                <a:spcPct val="107000"/>
              </a:lnSpc>
              <a:spcBef>
                <a:spcPts val="0"/>
              </a:spcBef>
              <a:spcAft>
                <a:spcPts val="800"/>
              </a:spcAft>
            </a:pPr>
            <a:r>
              <a:rPr lang="en-US" sz="1000">
                <a:effectLst/>
                <a:latin typeface="Arial" panose="020B0604020202020204" pitchFamily="34" charset="0"/>
                <a:ea typeface="Calibri" panose="020F0502020204030204" pitchFamily="34" charset="0"/>
                <a:cs typeface="Arial" panose="020B0604020202020204" pitchFamily="34" charset="0"/>
              </a:rPr>
              <a:t>Copyright © 2025 S&amp;P Global. All rights reserved. The [</a:t>
            </a:r>
            <a:r>
              <a:rPr lang="en-US" sz="1000">
                <a:solidFill>
                  <a:srgbClr val="B92051"/>
                </a:solidFill>
                <a:effectLst/>
                <a:latin typeface="Arial" panose="020B0604020202020204" pitchFamily="34" charset="0"/>
                <a:ea typeface="Calibri" panose="020F0502020204030204" pitchFamily="34" charset="0"/>
                <a:cs typeface="Arial" panose="020B0604020202020204" pitchFamily="34" charset="0"/>
              </a:rPr>
              <a:t>Insert publication</a:t>
            </a:r>
            <a:r>
              <a:rPr lang="en-US" sz="1000">
                <a:effectLst/>
                <a:latin typeface="Arial" panose="020B0604020202020204" pitchFamily="34" charset="0"/>
                <a:ea typeface="Calibri" panose="020F0502020204030204" pitchFamily="34" charset="0"/>
                <a:cs typeface="Arial" panose="020B0604020202020204" pitchFamily="34" charset="0"/>
              </a:rPr>
              <a:t>] is published by IHS Herold, 55 Post Rd W, 2nd Floor, Westport, CT 06880, USA for the exclusive use of S&amp;P Global clients. Reproduction of this report, even for internal distribution, is strictly prohibited. The information contained herein has been obtained from sources believed to be reliable, but neither S&amp;P Global nor any of its affiliates guarantees their accuracy or completeness. No information or opinions contained herein constitutes a representation or solicitation for the purchase of any securities of the companies mentioned herein. From time to time, IHS Herold and/or its officers and employees may have long or short positions in the securities mentioned herein or during the past year may have transacted in securities of the companies mentioned. </a:t>
            </a:r>
          </a:p>
          <a:p>
            <a:pPr marL="0" marR="0">
              <a:lnSpc>
                <a:spcPct val="107000"/>
              </a:lnSpc>
              <a:spcBef>
                <a:spcPts val="0"/>
              </a:spcBef>
              <a:spcAft>
                <a:spcPts val="800"/>
              </a:spcAft>
            </a:pPr>
            <a:r>
              <a:rPr lang="en-US" sz="1000">
                <a:solidFill>
                  <a:schemeClr val="accent1"/>
                </a:solidFill>
                <a:effectLst/>
                <a:latin typeface="Arial" panose="020B0604020202020204" pitchFamily="34" charset="0"/>
                <a:ea typeface="Calibri" panose="020F0502020204030204" pitchFamily="34" charset="0"/>
                <a:cs typeface="Arial" panose="020B0604020202020204" pitchFamily="34" charset="0"/>
              </a:rPr>
              <a:t>The research analyst who prepared this report certifies that the views expressed herein accurately reflect the research analyst’s professional opinions, are consistent with established IHS Herold methodologies and standards, and that no part of his or her compensation was, is, or will be directly or indirectly related to specific views contained in this report.</a:t>
            </a:r>
          </a:p>
          <a:p>
            <a:pPr marL="0" marR="0">
              <a:lnSpc>
                <a:spcPct val="107000"/>
              </a:lnSpc>
              <a:spcBef>
                <a:spcPts val="0"/>
              </a:spcBef>
              <a:spcAft>
                <a:spcPts val="800"/>
              </a:spcAft>
            </a:pPr>
            <a:r>
              <a:rPr lang="en-US" sz="1000">
                <a:solidFill>
                  <a:schemeClr val="accent1"/>
                </a:solidFill>
                <a:effectLst/>
                <a:latin typeface="Arial" panose="020B0604020202020204" pitchFamily="34" charset="0"/>
                <a:ea typeface="Calibri" panose="020F0502020204030204" pitchFamily="34" charset="0"/>
                <a:cs typeface="Arial" panose="020B0604020202020204" pitchFamily="34" charset="0"/>
              </a:rPr>
              <a:t>The research analysts who prepared this report certify that the views expressed herein accurately reflect their professional opinions, are consistent with established IHS Herold methodologies and standards, and that no part of their compensation was, is, or will be directly or indirectly related to specific views contained in this report.</a:t>
            </a:r>
          </a:p>
          <a:p>
            <a:pPr marL="0" marR="0" lvl="0" indent="0" algn="l" defTabSz="457200" rtl="0" eaLnBrk="1" fontAlgn="auto" latinLnBrk="0" hangingPunct="1">
              <a:lnSpc>
                <a:spcPct val="107000"/>
              </a:lnSpc>
              <a:spcBef>
                <a:spcPts val="0"/>
              </a:spcBef>
              <a:spcAft>
                <a:spcPts val="800"/>
              </a:spcAft>
              <a:buClrTx/>
              <a:buSzTx/>
              <a:buFontTx/>
              <a:buNone/>
              <a:tabLst/>
              <a:defRPr/>
            </a:pPr>
            <a:r>
              <a:rPr lang="en-US" sz="1000">
                <a:solidFill>
                  <a:schemeClr val="accent1"/>
                </a:solidFill>
                <a:latin typeface="Arial" panose="020B0604020202020204" pitchFamily="34" charset="0"/>
                <a:cs typeface="Arial" panose="020B0604020202020204" pitchFamily="34" charset="0"/>
              </a:rPr>
              <a:t>The analyst that prepared this report has a [long/short] position in the securities of [company] mentioned in this report. This analyst is contractually prohibited from purchasing or selling the securities of this company during the blackout period implemented by IHS Herold for this type of report.</a:t>
            </a:r>
          </a:p>
        </p:txBody>
      </p:sp>
      <p:pic>
        <p:nvPicPr>
          <p:cNvPr id="2" name="Picture 1">
            <a:extLst>
              <a:ext uri="{FF2B5EF4-FFF2-40B4-BE49-F238E27FC236}">
                <a16:creationId xmlns:a16="http://schemas.microsoft.com/office/drawing/2014/main" id="{F70B4F34-8F7E-1BF1-0168-99B99AB10C89}"/>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458726" y="6329082"/>
            <a:ext cx="1898168" cy="504424"/>
          </a:xfrm>
          <a:prstGeom prst="rect">
            <a:avLst/>
          </a:prstGeom>
        </p:spPr>
      </p:pic>
    </p:spTree>
    <p:extLst>
      <p:ext uri="{BB962C8B-B14F-4D97-AF65-F5344CB8AC3E}">
        <p14:creationId xmlns:p14="http://schemas.microsoft.com/office/powerpoint/2010/main" val="60755330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    ">
    <p:bg>
      <p:bgPr>
        <a:solidFill>
          <a:schemeClr val="accent5"/>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EA77DE4-BCDB-47D9-B82E-92CB162DC268}"/>
              </a:ext>
            </a:extLst>
          </p:cNvPr>
          <p:cNvSpPr txBox="1"/>
          <p:nvPr userDrawn="1"/>
        </p:nvSpPr>
        <p:spPr>
          <a:xfrm>
            <a:off x="0" y="0"/>
            <a:ext cx="12192000" cy="6858000"/>
          </a:xfrm>
          <a:prstGeom prst="rect">
            <a:avLst/>
          </a:prstGeom>
          <a:solidFill>
            <a:schemeClr val="accent5"/>
          </a:solidFill>
        </p:spPr>
        <p:txBody>
          <a:bodyPr wrap="square" rtlCol="0" anchor="ctr">
            <a:noAutofit/>
          </a:bodyPr>
          <a:lstStyle/>
          <a:p>
            <a:pPr algn="ctr">
              <a:lnSpc>
                <a:spcPct val="90000"/>
              </a:lnSpc>
            </a:pPr>
            <a:r>
              <a:rPr lang="en-US" sz="11500" b="1"/>
              <a:t>DO NOT USE LAYOUTS AFTER THIS! </a:t>
            </a:r>
          </a:p>
        </p:txBody>
      </p:sp>
    </p:spTree>
    <p:extLst>
      <p:ext uri="{BB962C8B-B14F-4D97-AF65-F5344CB8AC3E}">
        <p14:creationId xmlns:p14="http://schemas.microsoft.com/office/powerpoint/2010/main" val="86373039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DD18A-B832-3E3D-79F5-1937A75E164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9A61BE-AC93-B7C1-7789-018F701390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CDC523E3-B580-BF99-89A7-B648EFDDE1E7}"/>
              </a:ext>
            </a:extLst>
          </p:cNvPr>
          <p:cNvSpPr>
            <a:spLocks noGrp="1"/>
          </p:cNvSpPr>
          <p:nvPr>
            <p:ph type="ftr" sz="quarter" idx="10"/>
          </p:nvPr>
        </p:nvSpPr>
        <p:spPr/>
        <p:txBody>
          <a:bodyPr/>
          <a:lstStyle/>
          <a:p>
            <a:r>
              <a:rPr lang="en-US"/>
              <a:t>ExxonMobil - Global NGL long-term market outlook</a:t>
            </a:r>
          </a:p>
        </p:txBody>
      </p:sp>
      <p:sp>
        <p:nvSpPr>
          <p:cNvPr id="5" name="Slide Number Placeholder 4">
            <a:extLst>
              <a:ext uri="{FF2B5EF4-FFF2-40B4-BE49-F238E27FC236}">
                <a16:creationId xmlns:a16="http://schemas.microsoft.com/office/drawing/2014/main" id="{E2BC5AEA-E638-41F0-2908-0DAB8659A3BD}"/>
              </a:ext>
            </a:extLst>
          </p:cNvPr>
          <p:cNvSpPr>
            <a:spLocks noGrp="1"/>
          </p:cNvSpPr>
          <p:nvPr>
            <p:ph type="sldNum" sz="quarter" idx="11"/>
          </p:nvPr>
        </p:nvSpPr>
        <p:spPr/>
        <p:txBody>
          <a:bodyPr/>
          <a:lstStyle/>
          <a:p>
            <a:fld id="{5CFA18E4-D58E-4B28-B105-28D9665A8EBC}" type="slidenum">
              <a:rPr lang="en-US" smtClean="0"/>
              <a:pPr/>
              <a:t>‹#›</a:t>
            </a:fld>
            <a:endParaRPr lang="en-US"/>
          </a:p>
        </p:txBody>
      </p:sp>
    </p:spTree>
    <p:extLst>
      <p:ext uri="{BB962C8B-B14F-4D97-AF65-F5344CB8AC3E}">
        <p14:creationId xmlns:p14="http://schemas.microsoft.com/office/powerpoint/2010/main" val="3804980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80888" y="549276"/>
            <a:ext cx="11230225" cy="792163"/>
          </a:xfrm>
          <a:prstGeom prst="rect">
            <a:avLst/>
          </a:prstGeom>
        </p:spPr>
        <p:txBody>
          <a:bodyPr/>
          <a:lstStyle>
            <a:lvl1pPr>
              <a:defRPr spc="0" baseline="0"/>
            </a:lvl1pPr>
          </a:lstStyle>
          <a:p>
            <a:r>
              <a:rPr lang="en-US"/>
              <a:t>Click to edit Master title style</a:t>
            </a:r>
          </a:p>
        </p:txBody>
      </p:sp>
      <p:sp>
        <p:nvSpPr>
          <p:cNvPr id="3" name="Content Placeholder 2"/>
          <p:cNvSpPr>
            <a:spLocks noGrp="1"/>
          </p:cNvSpPr>
          <p:nvPr>
            <p:ph idx="1"/>
          </p:nvPr>
        </p:nvSpPr>
        <p:spPr>
          <a:xfrm>
            <a:off x="480888" y="1484314"/>
            <a:ext cx="11230225" cy="4752975"/>
          </a:xfrm>
        </p:spPr>
        <p:txBody>
          <a:bodyPr/>
          <a:lstStyle>
            <a:lvl4pPr marL="726857" indent="-179334">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p:cNvSpPr>
            <a:spLocks noGrp="1"/>
          </p:cNvSpPr>
          <p:nvPr>
            <p:ph type="ftr" sz="quarter" idx="11"/>
          </p:nvPr>
        </p:nvSpPr>
        <p:spPr/>
        <p:txBody>
          <a:bodyPr/>
          <a:lstStyle/>
          <a:p>
            <a:r>
              <a:rPr lang="en-US"/>
              <a:t>Ethane Market Study – Reliance Industries Ltd. | July 2022</a:t>
            </a:r>
          </a:p>
        </p:txBody>
      </p:sp>
      <p:sp>
        <p:nvSpPr>
          <p:cNvPr id="11" name="Gray text above slide title"/>
          <p:cNvSpPr>
            <a:spLocks noGrp="1"/>
          </p:cNvSpPr>
          <p:nvPr>
            <p:ph type="body" sz="quarter" idx="12" hasCustomPrompt="1"/>
          </p:nvPr>
        </p:nvSpPr>
        <p:spPr>
          <a:xfrm>
            <a:off x="480888" y="0"/>
            <a:ext cx="5470687" cy="360040"/>
          </a:xfrm>
        </p:spPr>
        <p:txBody>
          <a:bodyPr wrap="none" anchor="ctr"/>
          <a:lstStyle>
            <a:lvl1pPr marL="0" indent="0">
              <a:buNone/>
              <a:tabLst/>
              <a:defRPr b="1">
                <a:solidFill>
                  <a:schemeClr val="bg1"/>
                </a:solidFill>
              </a:defRPr>
            </a:lvl1pPr>
          </a:lstStyle>
          <a:p>
            <a:pPr lvl="0"/>
            <a:r>
              <a:rPr lang="en-US"/>
              <a:t>Optional, add section header here if you like</a:t>
            </a:r>
          </a:p>
        </p:txBody>
      </p:sp>
      <p:sp>
        <p:nvSpPr>
          <p:cNvPr id="8" name="Slide Number Placeholder 5"/>
          <p:cNvSpPr>
            <a:spLocks noGrp="1"/>
          </p:cNvSpPr>
          <p:nvPr>
            <p:ph type="sldNum" sz="quarter" idx="4"/>
          </p:nvPr>
        </p:nvSpPr>
        <p:spPr>
          <a:xfrm>
            <a:off x="6240426" y="6490800"/>
            <a:ext cx="5470688" cy="367200"/>
          </a:xfrm>
          <a:prstGeom prst="rect">
            <a:avLst/>
          </a:prstGeom>
        </p:spPr>
        <p:txBody>
          <a:bodyPr vert="horz" lIns="0" tIns="0" rIns="0" bIns="0" rtlCol="0" anchor="ctr"/>
          <a:lstStyle>
            <a:lvl1pPr algn="r">
              <a:defRPr sz="800">
                <a:solidFill>
                  <a:srgbClr val="58595B"/>
                </a:solidFill>
              </a:defRPr>
            </a:lvl1pPr>
          </a:lstStyle>
          <a:p>
            <a:fld id="{24C46141-E31C-41A4-BE53-0A6DFD9041A4}" type="slidenum">
              <a:rPr lang="en-US" smtClean="0"/>
              <a:pPr/>
              <a:t>‹#›</a:t>
            </a:fld>
            <a:endParaRPr lang="en-US"/>
          </a:p>
        </p:txBody>
      </p:sp>
    </p:spTree>
    <p:extLst>
      <p:ext uri="{BB962C8B-B14F-4D97-AF65-F5344CB8AC3E}">
        <p14:creationId xmlns:p14="http://schemas.microsoft.com/office/powerpoint/2010/main" val="410467620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8" name="Title 1"/>
          <p:cNvSpPr>
            <a:spLocks noGrp="1"/>
          </p:cNvSpPr>
          <p:nvPr>
            <p:ph type="title"/>
          </p:nvPr>
        </p:nvSpPr>
        <p:spPr>
          <a:xfrm>
            <a:off x="480888" y="549276"/>
            <a:ext cx="11230225" cy="792163"/>
          </a:xfrm>
          <a:prstGeom prst="rect">
            <a:avLst/>
          </a:prstGeom>
        </p:spPr>
        <p:txBody>
          <a:bodyPr/>
          <a:lstStyle>
            <a:lvl1pPr>
              <a:defRPr spc="0" baseline="0"/>
            </a:lvl1pPr>
          </a:lstStyle>
          <a:p>
            <a:r>
              <a:rPr lang="en-US"/>
              <a:t>Click to edit Master title style</a:t>
            </a:r>
          </a:p>
        </p:txBody>
      </p:sp>
      <p:sp>
        <p:nvSpPr>
          <p:cNvPr id="7" name="Footer Placeholder 6"/>
          <p:cNvSpPr>
            <a:spLocks noGrp="1"/>
          </p:cNvSpPr>
          <p:nvPr>
            <p:ph type="ftr" sz="quarter" idx="11"/>
          </p:nvPr>
        </p:nvSpPr>
        <p:spPr/>
        <p:txBody>
          <a:bodyPr/>
          <a:lstStyle/>
          <a:p>
            <a:r>
              <a:rPr lang="en-US"/>
              <a:t>NGL supply alternatives / July 2021</a:t>
            </a:r>
          </a:p>
        </p:txBody>
      </p:sp>
      <p:sp>
        <p:nvSpPr>
          <p:cNvPr id="11" name="Slide Number Placeholder 5"/>
          <p:cNvSpPr>
            <a:spLocks noGrp="1"/>
          </p:cNvSpPr>
          <p:nvPr>
            <p:ph type="sldNum" sz="quarter" idx="4"/>
          </p:nvPr>
        </p:nvSpPr>
        <p:spPr>
          <a:xfrm>
            <a:off x="6240426" y="6490800"/>
            <a:ext cx="5470688" cy="367200"/>
          </a:xfrm>
          <a:prstGeom prst="rect">
            <a:avLst/>
          </a:prstGeom>
        </p:spPr>
        <p:txBody>
          <a:bodyPr vert="horz" lIns="0" tIns="0" rIns="0" bIns="0" rtlCol="0" anchor="ctr"/>
          <a:lstStyle>
            <a:lvl1pPr algn="r">
              <a:defRPr sz="800">
                <a:solidFill>
                  <a:srgbClr val="58595B"/>
                </a:solidFill>
              </a:defRPr>
            </a:lvl1pPr>
          </a:lstStyle>
          <a:p>
            <a:fld id="{24C46141-E31C-41A4-BE53-0A6DFD9041A4}" type="slidenum">
              <a:rPr lang="en-US" smtClean="0"/>
              <a:pPr/>
              <a:t>‹#›</a:t>
            </a:fld>
            <a:endParaRPr lang="en-US"/>
          </a:p>
        </p:txBody>
      </p:sp>
    </p:spTree>
    <p:extLst>
      <p:ext uri="{BB962C8B-B14F-4D97-AF65-F5344CB8AC3E}">
        <p14:creationId xmlns:p14="http://schemas.microsoft.com/office/powerpoint/2010/main" val="388616930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1_Content - no subtitl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567039" y="1622425"/>
            <a:ext cx="11064240" cy="4584274"/>
          </a:xfrm>
        </p:spPr>
        <p:txBody>
          <a:bodyPr/>
          <a:lstStyle>
            <a:lvl3pPr>
              <a:spcAft>
                <a:spcPts val="0"/>
              </a:spcAft>
              <a:defRPr/>
            </a:lvl3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1E281549-F48C-40C3-A3B8-76A33095ABBA}"/>
              </a:ext>
            </a:extLst>
          </p:cNvPr>
          <p:cNvSpPr>
            <a:spLocks noGrp="1"/>
          </p:cNvSpPr>
          <p:nvPr>
            <p:ph type="title" hasCustomPrompt="1"/>
          </p:nvPr>
        </p:nvSpPr>
        <p:spPr>
          <a:xfrm>
            <a:off x="567039" y="651300"/>
            <a:ext cx="11062709" cy="648111"/>
          </a:xfrm>
        </p:spPr>
        <p:txBody>
          <a:bodyPr/>
          <a:lstStyle/>
          <a:p>
            <a:r>
              <a:rPr lang="en-US"/>
              <a:t>[Headline]</a:t>
            </a:r>
          </a:p>
        </p:txBody>
      </p:sp>
      <p:sp>
        <p:nvSpPr>
          <p:cNvPr id="17" name="Text Placeholder 11">
            <a:extLst>
              <a:ext uri="{FF2B5EF4-FFF2-40B4-BE49-F238E27FC236}">
                <a16:creationId xmlns:a16="http://schemas.microsoft.com/office/drawing/2014/main" id="{33AF1F22-6453-4489-88BC-640BBEB648C1}"/>
              </a:ext>
            </a:extLst>
          </p:cNvPr>
          <p:cNvSpPr>
            <a:spLocks noGrp="1"/>
          </p:cNvSpPr>
          <p:nvPr>
            <p:ph type="body" sz="quarter" idx="15" hasCustomPrompt="1"/>
          </p:nvPr>
        </p:nvSpPr>
        <p:spPr>
          <a:xfrm>
            <a:off x="567039" y="5687045"/>
            <a:ext cx="11060912" cy="525368"/>
          </a:xfrm>
        </p:spPr>
        <p:txBody>
          <a:bodyPr tIns="0" bIns="0" anchor="b"/>
          <a:lstStyle>
            <a:lvl1pPr marL="0" indent="0">
              <a:lnSpc>
                <a:spcPct val="7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900">
                <a:latin typeface="+mn-lt"/>
              </a:defRPr>
            </a:lvl2pPr>
            <a:lvl3pPr marL="341312" indent="0">
              <a:buNone/>
              <a:defRPr/>
            </a:lvl3pPr>
          </a:lstStyle>
          <a:p>
            <a:pPr lvl="0"/>
            <a:r>
              <a:rPr lang="en-US"/>
              <a:t>[Source / Legal disclaimer]</a:t>
            </a:r>
          </a:p>
        </p:txBody>
      </p:sp>
      <p:sp>
        <p:nvSpPr>
          <p:cNvPr id="2" name="Slide Number Placeholder 1">
            <a:extLst>
              <a:ext uri="{FF2B5EF4-FFF2-40B4-BE49-F238E27FC236}">
                <a16:creationId xmlns:a16="http://schemas.microsoft.com/office/drawing/2014/main" id="{331BA119-F8A5-BF48-D411-79298DBC873E}"/>
              </a:ext>
            </a:extLst>
          </p:cNvPr>
          <p:cNvSpPr>
            <a:spLocks noGrp="1"/>
          </p:cNvSpPr>
          <p:nvPr>
            <p:ph type="sldNum" sz="quarter" idx="16"/>
          </p:nvPr>
        </p:nvSpPr>
        <p:spPr/>
        <p:txBody>
          <a:bodyPr/>
          <a:lstStyle/>
          <a:p>
            <a:fld id="{5CFA18E4-D58E-4B28-B105-28D9665A8EBC}" type="slidenum">
              <a:rPr lang="en-US" smtClean="0"/>
              <a:pPr/>
              <a:t>‹#›</a:t>
            </a:fld>
            <a:endParaRPr lang="en-US"/>
          </a:p>
        </p:txBody>
      </p:sp>
      <p:sp>
        <p:nvSpPr>
          <p:cNvPr id="8" name="Footer Placeholder 7">
            <a:extLst>
              <a:ext uri="{FF2B5EF4-FFF2-40B4-BE49-F238E27FC236}">
                <a16:creationId xmlns:a16="http://schemas.microsoft.com/office/drawing/2014/main" id="{AE03390E-BC6E-A8B7-23E5-8C306D6DDD58}"/>
              </a:ext>
            </a:extLst>
          </p:cNvPr>
          <p:cNvSpPr>
            <a:spLocks noGrp="1"/>
          </p:cNvSpPr>
          <p:nvPr>
            <p:ph type="ftr" sz="quarter" idx="17"/>
          </p:nvPr>
        </p:nvSpPr>
        <p:spPr/>
        <p:txBody>
          <a:bodyPr/>
          <a:lstStyle/>
          <a:p>
            <a:r>
              <a:rPr lang="en-US"/>
              <a:t>© 2025 S&amp;P Global</a:t>
            </a:r>
          </a:p>
        </p:txBody>
      </p:sp>
    </p:spTree>
    <p:extLst>
      <p:ext uri="{BB962C8B-B14F-4D97-AF65-F5344CB8AC3E}">
        <p14:creationId xmlns:p14="http://schemas.microsoft.com/office/powerpoint/2010/main" val="2335804456"/>
      </p:ext>
    </p:extLst>
  </p:cSld>
  <p:clrMapOvr>
    <a:masterClrMapping/>
  </p:clrMapOvr>
  <p:extLst>
    <p:ext uri="{DCECCB84-F9BA-43D5-87BE-67443E8EF086}">
      <p15:sldGuideLst xmlns:p15="http://schemas.microsoft.com/office/powerpoint/2012/main">
        <p15:guide id="1" orient="horz" pos="1022">
          <p15:clr>
            <a:srgbClr val="FBAE40"/>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tags" Target="../tags/tag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image" Target="../media/image2.png"/><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oleObject" Target="../embeddings/oleObject1.bin"/><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D4AF5533-0012-5E83-71C6-8B706762FAAC}"/>
              </a:ext>
            </a:extLst>
          </p:cNvPr>
          <p:cNvGraphicFramePr>
            <a:graphicFrameLocks noChangeAspect="1"/>
          </p:cNvGraphicFramePr>
          <p:nvPr userDrawn="1">
            <p:custDataLst>
              <p:tags r:id="rId63"/>
            </p:custDataLst>
            <p:extLst>
              <p:ext uri="{D42A27DB-BD31-4B8C-83A1-F6EECF244321}">
                <p14:modId xmlns:p14="http://schemas.microsoft.com/office/powerpoint/2010/main" val="30341309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4" imgW="306" imgH="306" progId="TCLayout.ActiveDocument.1">
                  <p:embed/>
                </p:oleObj>
              </mc:Choice>
              <mc:Fallback>
                <p:oleObj name="think-cell Slide" r:id="rId64" imgW="306" imgH="306" progId="TCLayout.ActiveDocument.1">
                  <p:embed/>
                  <p:pic>
                    <p:nvPicPr>
                      <p:cNvPr id="8" name="think-cell data - do not delete" hidden="1">
                        <a:extLst>
                          <a:ext uri="{FF2B5EF4-FFF2-40B4-BE49-F238E27FC236}">
                            <a16:creationId xmlns:a16="http://schemas.microsoft.com/office/drawing/2014/main" id="{D4AF5533-0012-5E83-71C6-8B706762FAAC}"/>
                          </a:ext>
                        </a:extLst>
                      </p:cNvPr>
                      <p:cNvPicPr/>
                      <p:nvPr/>
                    </p:nvPicPr>
                    <p:blipFill>
                      <a:blip r:embed="rId65"/>
                      <a:stretch>
                        <a:fillRect/>
                      </a:stretch>
                    </p:blipFill>
                    <p:spPr>
                      <a:xfrm>
                        <a:off x="1588" y="1588"/>
                        <a:ext cx="1588" cy="1588"/>
                      </a:xfrm>
                      <a:prstGeom prst="rect">
                        <a:avLst/>
                      </a:prstGeom>
                    </p:spPr>
                  </p:pic>
                </p:oleObj>
              </mc:Fallback>
            </mc:AlternateContent>
          </a:graphicData>
        </a:graphic>
      </p:graphicFrame>
      <p:sp>
        <p:nvSpPr>
          <p:cNvPr id="2" name="Footer Placeholder 1">
            <a:extLst>
              <a:ext uri="{FF2B5EF4-FFF2-40B4-BE49-F238E27FC236}">
                <a16:creationId xmlns:a16="http://schemas.microsoft.com/office/drawing/2014/main" id="{DA160B2F-9375-4DE3-A5A0-161BE0A64385}"/>
              </a:ext>
            </a:extLst>
          </p:cNvPr>
          <p:cNvSpPr>
            <a:spLocks noGrp="1"/>
          </p:cNvSpPr>
          <p:nvPr>
            <p:ph type="ftr" sz="quarter" idx="3"/>
          </p:nvPr>
        </p:nvSpPr>
        <p:spPr>
          <a:xfrm>
            <a:off x="6096000" y="0"/>
            <a:ext cx="5535279" cy="317674"/>
          </a:xfrm>
          <a:prstGeom prst="rect">
            <a:avLst/>
          </a:prstGeom>
        </p:spPr>
        <p:txBody>
          <a:bodyPr vert="horz" wrap="none" lIns="0" tIns="0" rIns="0" bIns="0" rtlCol="0" anchor="ctr"/>
          <a:lstStyle>
            <a:lvl1pPr algn="r">
              <a:defRPr sz="900">
                <a:solidFill>
                  <a:schemeClr val="tx1"/>
                </a:solidFill>
              </a:defRPr>
            </a:lvl1pPr>
          </a:lstStyle>
          <a:p>
            <a:r>
              <a:rPr lang="en-US"/>
              <a:t>ExxonMobil - Global NGL long-term market outlook</a:t>
            </a:r>
          </a:p>
        </p:txBody>
      </p:sp>
      <p:sp>
        <p:nvSpPr>
          <p:cNvPr id="6" name="Slide Number Placeholder 5"/>
          <p:cNvSpPr>
            <a:spLocks noGrp="1"/>
          </p:cNvSpPr>
          <p:nvPr userDrawn="1">
            <p:ph type="sldNum" sz="quarter" idx="4"/>
          </p:nvPr>
        </p:nvSpPr>
        <p:spPr>
          <a:xfrm>
            <a:off x="11320251" y="6563709"/>
            <a:ext cx="311576" cy="214804"/>
          </a:xfrm>
          <a:prstGeom prst="rect">
            <a:avLst/>
          </a:prstGeom>
        </p:spPr>
        <p:txBody>
          <a:bodyPr vert="horz" lIns="0" tIns="0" rIns="0" bIns="0" rtlCol="0" anchor="ctr"/>
          <a:lstStyle>
            <a:lvl1pPr algn="r">
              <a:defRPr sz="700">
                <a:solidFill>
                  <a:schemeClr val="tx1"/>
                </a:solidFill>
              </a:defRPr>
            </a:lvl1pPr>
          </a:lstStyle>
          <a:p>
            <a:fld id="{5CFA18E4-D58E-4B28-B105-28D9665A8EBC}" type="slidenum">
              <a:rPr lang="en-US" smtClean="0"/>
              <a:pPr/>
              <a:t>‹#›</a:t>
            </a:fld>
            <a:endParaRPr lang="en-US"/>
          </a:p>
        </p:txBody>
      </p:sp>
      <p:sp>
        <p:nvSpPr>
          <p:cNvPr id="88" name="Title Placeholder 1">
            <a:extLst>
              <a:ext uri="{FF2B5EF4-FFF2-40B4-BE49-F238E27FC236}">
                <a16:creationId xmlns:a16="http://schemas.microsoft.com/office/drawing/2014/main" id="{92E3486A-297A-4953-BF79-0AEFDE6C9C3F}"/>
              </a:ext>
            </a:extLst>
          </p:cNvPr>
          <p:cNvSpPr>
            <a:spLocks noGrp="1"/>
          </p:cNvSpPr>
          <p:nvPr userDrawn="1">
            <p:ph type="title"/>
          </p:nvPr>
        </p:nvSpPr>
        <p:spPr>
          <a:xfrm>
            <a:off x="567039" y="323644"/>
            <a:ext cx="11062709" cy="845439"/>
          </a:xfrm>
          <a:prstGeom prst="rect">
            <a:avLst/>
          </a:prstGeom>
        </p:spPr>
        <p:txBody>
          <a:bodyPr vert="horz" lIns="0" tIns="0" rIns="0" bIns="0" rtlCol="0" anchor="t">
            <a:noAutofit/>
          </a:bodyPr>
          <a:lstStyle/>
          <a:p>
            <a:r>
              <a:rPr lang="en-US"/>
              <a:t>Click to edit Master title style</a:t>
            </a:r>
          </a:p>
        </p:txBody>
      </p:sp>
      <p:sp>
        <p:nvSpPr>
          <p:cNvPr id="27" name="Text Placeholder 2">
            <a:extLst>
              <a:ext uri="{FF2B5EF4-FFF2-40B4-BE49-F238E27FC236}">
                <a16:creationId xmlns:a16="http://schemas.microsoft.com/office/drawing/2014/main" id="{F08B5A9E-5A85-46D7-B45C-7C4E83238E02}"/>
              </a:ext>
            </a:extLst>
          </p:cNvPr>
          <p:cNvSpPr>
            <a:spLocks noGrp="1"/>
          </p:cNvSpPr>
          <p:nvPr userDrawn="1">
            <p:ph type="body" idx="1"/>
          </p:nvPr>
        </p:nvSpPr>
        <p:spPr>
          <a:xfrm>
            <a:off x="567039" y="1289097"/>
            <a:ext cx="11064240" cy="4261397"/>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0" name="Rectangle 79">
            <a:extLst>
              <a:ext uri="{FF2B5EF4-FFF2-40B4-BE49-F238E27FC236}">
                <a16:creationId xmlns:a16="http://schemas.microsoft.com/office/drawing/2014/main" id="{1284AB22-BA66-47B9-8BEB-416F2BFF4706}"/>
              </a:ext>
              <a:ext uri="{C183D7F6-B498-43B3-948B-1728B52AA6E4}">
                <adec:decorative xmlns:adec="http://schemas.microsoft.com/office/drawing/2017/decorative" val="0"/>
              </a:ext>
            </a:extLst>
          </p:cNvPr>
          <p:cNvSpPr/>
          <p:nvPr userDrawn="1"/>
        </p:nvSpPr>
        <p:spPr>
          <a:xfrm>
            <a:off x="5272088" y="6575649"/>
            <a:ext cx="6129126" cy="200055"/>
          </a:xfrm>
          <a:prstGeom prst="rect">
            <a:avLst/>
          </a:prstGeom>
        </p:spPr>
        <p:txBody>
          <a:bodyPr wrap="square" anchor="b">
            <a:spAutoFit/>
          </a:bodyPr>
          <a:lstStyle/>
          <a:p>
            <a:pPr algn="r"/>
            <a:r>
              <a:rPr lang="en-US" sz="700">
                <a:latin typeface="+mn-lt"/>
              </a:rPr>
              <a:t>© 2025 S&amp;P Global.</a:t>
            </a:r>
          </a:p>
        </p:txBody>
      </p:sp>
      <p:pic>
        <p:nvPicPr>
          <p:cNvPr id="3" name="Picture 2">
            <a:extLst>
              <a:ext uri="{FF2B5EF4-FFF2-40B4-BE49-F238E27FC236}">
                <a16:creationId xmlns:a16="http://schemas.microsoft.com/office/drawing/2014/main" id="{5077139A-23F7-E1F5-6810-A88944150930}"/>
              </a:ext>
              <a:ext uri="{C183D7F6-B498-43B3-948B-1728B52AA6E4}">
                <adec:decorative xmlns:adec="http://schemas.microsoft.com/office/drawing/2017/decorative" val="1"/>
              </a:ext>
            </a:extLst>
          </p:cNvPr>
          <p:cNvPicPr>
            <a:picLocks noChangeAspect="1"/>
          </p:cNvPicPr>
          <p:nvPr userDrawn="1"/>
        </p:nvPicPr>
        <p:blipFill rotWithShape="1">
          <a:blip r:embed="rId66" cstate="print">
            <a:extLst>
              <a:ext uri="{28A0092B-C50C-407E-A947-70E740481C1C}">
                <a14:useLocalDpi xmlns:a14="http://schemas.microsoft.com/office/drawing/2010/main"/>
              </a:ext>
            </a:extLst>
          </a:blip>
          <a:srcRect/>
          <a:stretch/>
        </p:blipFill>
        <p:spPr>
          <a:xfrm>
            <a:off x="458726" y="6329082"/>
            <a:ext cx="1898168" cy="504424"/>
          </a:xfrm>
          <a:prstGeom prst="rect">
            <a:avLst/>
          </a:prstGeom>
        </p:spPr>
      </p:pic>
    </p:spTree>
    <p:extLst>
      <p:ext uri="{BB962C8B-B14F-4D97-AF65-F5344CB8AC3E}">
        <p14:creationId xmlns:p14="http://schemas.microsoft.com/office/powerpoint/2010/main" val="3674233272"/>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67" r:id="rId3"/>
    <p:sldLayoutId id="2147483664" r:id="rId4"/>
    <p:sldLayoutId id="2147483704" r:id="rId5"/>
    <p:sldLayoutId id="2147483768" r:id="rId6"/>
    <p:sldLayoutId id="2147483769" r:id="rId7"/>
    <p:sldLayoutId id="2147483668" r:id="rId8"/>
    <p:sldLayoutId id="2147483759" r:id="rId9"/>
    <p:sldLayoutId id="2147483667" r:id="rId10"/>
    <p:sldLayoutId id="2147483742" r:id="rId11"/>
    <p:sldLayoutId id="2147483727" r:id="rId12"/>
    <p:sldLayoutId id="2147483771" r:id="rId13"/>
    <p:sldLayoutId id="2147483772" r:id="rId14"/>
    <p:sldLayoutId id="2147483711" r:id="rId15"/>
    <p:sldLayoutId id="2147483698" r:id="rId16"/>
    <p:sldLayoutId id="2147483700" r:id="rId17"/>
    <p:sldLayoutId id="2147483702" r:id="rId18"/>
    <p:sldLayoutId id="2147483774" r:id="rId19"/>
    <p:sldLayoutId id="2147483826" r:id="rId20"/>
    <p:sldLayoutId id="2147483773" r:id="rId21"/>
    <p:sldLayoutId id="2147483707" r:id="rId22"/>
    <p:sldLayoutId id="2147483741" r:id="rId23"/>
    <p:sldLayoutId id="2147483814" r:id="rId24"/>
    <p:sldLayoutId id="2147483815" r:id="rId25"/>
    <p:sldLayoutId id="2147483816" r:id="rId26"/>
    <p:sldLayoutId id="2147483680" r:id="rId27"/>
    <p:sldLayoutId id="2147483735" r:id="rId28"/>
    <p:sldLayoutId id="2147483678" r:id="rId29"/>
    <p:sldLayoutId id="2147483734" r:id="rId30"/>
    <p:sldLayoutId id="2147483675" r:id="rId31"/>
    <p:sldLayoutId id="2147483663" r:id="rId32"/>
    <p:sldLayoutId id="2147483762" r:id="rId33"/>
    <p:sldLayoutId id="2147483817" r:id="rId34"/>
    <p:sldLayoutId id="2147483818" r:id="rId35"/>
    <p:sldLayoutId id="2147483805" r:id="rId36"/>
    <p:sldLayoutId id="2147483806" r:id="rId37"/>
    <p:sldLayoutId id="2147483809" r:id="rId38"/>
    <p:sldLayoutId id="2147483807" r:id="rId39"/>
    <p:sldLayoutId id="2147483810" r:id="rId40"/>
    <p:sldLayoutId id="2147483813" r:id="rId41"/>
    <p:sldLayoutId id="2147483688" r:id="rId42"/>
    <p:sldLayoutId id="2147483778" r:id="rId43"/>
    <p:sldLayoutId id="2147483822" r:id="rId44"/>
    <p:sldLayoutId id="2147483779" r:id="rId45"/>
    <p:sldLayoutId id="2147483825" r:id="rId46"/>
    <p:sldLayoutId id="2147483821" r:id="rId47"/>
    <p:sldLayoutId id="2147483820" r:id="rId48"/>
    <p:sldLayoutId id="2147483781" r:id="rId49"/>
    <p:sldLayoutId id="2147483782" r:id="rId50"/>
    <p:sldLayoutId id="2147483783" r:id="rId51"/>
    <p:sldLayoutId id="2147483786" r:id="rId52"/>
    <p:sldLayoutId id="2147483784" r:id="rId53"/>
    <p:sldLayoutId id="2147483819" r:id="rId54"/>
    <p:sldLayoutId id="2147483824" r:id="rId55"/>
    <p:sldLayoutId id="2147483827" r:id="rId56"/>
    <p:sldLayoutId id="2147483674" r:id="rId57"/>
    <p:sldLayoutId id="2147483828" r:id="rId58"/>
    <p:sldLayoutId id="2147484040" r:id="rId59"/>
    <p:sldLayoutId id="2147484041" r:id="rId60"/>
    <p:sldLayoutId id="2147484042" r:id="rId61"/>
  </p:sldLayoutIdLst>
  <p:hf hdr="0" ftr="0" dt="0"/>
  <p:txStyles>
    <p:titleStyle>
      <a:lvl1pPr algn="l" defTabSz="914400" rtl="0" eaLnBrk="1" latinLnBrk="0" hangingPunct="1">
        <a:lnSpc>
          <a:spcPct val="90000"/>
        </a:lnSpc>
        <a:spcBef>
          <a:spcPct val="0"/>
        </a:spcBef>
        <a:buNone/>
        <a:defRPr sz="2400" kern="1200">
          <a:solidFill>
            <a:schemeClr val="tx1"/>
          </a:solidFill>
          <a:latin typeface="+mj-lt"/>
          <a:ea typeface="+mj-ea"/>
          <a:cs typeface="+mj-cs"/>
        </a:defRPr>
      </a:lvl1pPr>
    </p:titleStyle>
    <p:body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pos="3840" userDrawn="1">
          <p15:clr>
            <a:srgbClr val="A4A3A4"/>
          </p15:clr>
        </p15:guide>
        <p15:guide id="6" pos="7329" userDrawn="1">
          <p15:clr>
            <a:srgbClr val="F26B43"/>
          </p15:clr>
        </p15:guide>
        <p15:guide id="9" orient="horz" pos="216" userDrawn="1">
          <p15:clr>
            <a:srgbClr val="F26B43"/>
          </p15:clr>
        </p15:guide>
        <p15:guide id="12" orient="horz" pos="3912" userDrawn="1">
          <p15:clr>
            <a:srgbClr val="F26B43"/>
          </p15:clr>
        </p15:guide>
        <p15:guide id="21" pos="351"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43.xml"/><Relationship Id="rId1" Type="http://schemas.openxmlformats.org/officeDocument/2006/relationships/tags" Target="../tags/tag3.xml"/><Relationship Id="rId5" Type="http://schemas.openxmlformats.org/officeDocument/2006/relationships/image" Target="../media/image9.png"/><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26" Type="http://schemas.openxmlformats.org/officeDocument/2006/relationships/tags" Target="../tags/tag29.xml"/><Relationship Id="rId117" Type="http://schemas.openxmlformats.org/officeDocument/2006/relationships/tags" Target="../tags/tag120.xml"/><Relationship Id="rId21" Type="http://schemas.openxmlformats.org/officeDocument/2006/relationships/tags" Target="../tags/tag24.xml"/><Relationship Id="rId42" Type="http://schemas.openxmlformats.org/officeDocument/2006/relationships/tags" Target="../tags/tag45.xml"/><Relationship Id="rId47" Type="http://schemas.openxmlformats.org/officeDocument/2006/relationships/tags" Target="../tags/tag50.xml"/><Relationship Id="rId63" Type="http://schemas.openxmlformats.org/officeDocument/2006/relationships/tags" Target="../tags/tag66.xml"/><Relationship Id="rId68" Type="http://schemas.openxmlformats.org/officeDocument/2006/relationships/tags" Target="../tags/tag71.xml"/><Relationship Id="rId84" Type="http://schemas.openxmlformats.org/officeDocument/2006/relationships/tags" Target="../tags/tag87.xml"/><Relationship Id="rId89" Type="http://schemas.openxmlformats.org/officeDocument/2006/relationships/tags" Target="../tags/tag92.xml"/><Relationship Id="rId112" Type="http://schemas.openxmlformats.org/officeDocument/2006/relationships/tags" Target="../tags/tag115.xml"/><Relationship Id="rId16" Type="http://schemas.openxmlformats.org/officeDocument/2006/relationships/tags" Target="../tags/tag19.xml"/><Relationship Id="rId107" Type="http://schemas.openxmlformats.org/officeDocument/2006/relationships/tags" Target="../tags/tag110.xml"/><Relationship Id="rId11" Type="http://schemas.openxmlformats.org/officeDocument/2006/relationships/tags" Target="../tags/tag14.xml"/><Relationship Id="rId32" Type="http://schemas.openxmlformats.org/officeDocument/2006/relationships/tags" Target="../tags/tag35.xml"/><Relationship Id="rId37" Type="http://schemas.openxmlformats.org/officeDocument/2006/relationships/tags" Target="../tags/tag40.xml"/><Relationship Id="rId53" Type="http://schemas.openxmlformats.org/officeDocument/2006/relationships/tags" Target="../tags/tag56.xml"/><Relationship Id="rId58" Type="http://schemas.openxmlformats.org/officeDocument/2006/relationships/tags" Target="../tags/tag61.xml"/><Relationship Id="rId74" Type="http://schemas.openxmlformats.org/officeDocument/2006/relationships/tags" Target="../tags/tag77.xml"/><Relationship Id="rId79" Type="http://schemas.openxmlformats.org/officeDocument/2006/relationships/tags" Target="../tags/tag82.xml"/><Relationship Id="rId102" Type="http://schemas.openxmlformats.org/officeDocument/2006/relationships/tags" Target="../tags/tag105.xml"/><Relationship Id="rId123" Type="http://schemas.openxmlformats.org/officeDocument/2006/relationships/tags" Target="../tags/tag126.xml"/><Relationship Id="rId5" Type="http://schemas.openxmlformats.org/officeDocument/2006/relationships/tags" Target="../tags/tag8.xml"/><Relationship Id="rId90" Type="http://schemas.openxmlformats.org/officeDocument/2006/relationships/tags" Target="../tags/tag93.xml"/><Relationship Id="rId95" Type="http://schemas.openxmlformats.org/officeDocument/2006/relationships/tags" Target="../tags/tag98.xml"/><Relationship Id="rId22" Type="http://schemas.openxmlformats.org/officeDocument/2006/relationships/tags" Target="../tags/tag25.xml"/><Relationship Id="rId27" Type="http://schemas.openxmlformats.org/officeDocument/2006/relationships/tags" Target="../tags/tag30.xml"/><Relationship Id="rId43" Type="http://schemas.openxmlformats.org/officeDocument/2006/relationships/tags" Target="../tags/tag46.xml"/><Relationship Id="rId48" Type="http://schemas.openxmlformats.org/officeDocument/2006/relationships/tags" Target="../tags/tag51.xml"/><Relationship Id="rId64" Type="http://schemas.openxmlformats.org/officeDocument/2006/relationships/tags" Target="../tags/tag67.xml"/><Relationship Id="rId69" Type="http://schemas.openxmlformats.org/officeDocument/2006/relationships/tags" Target="../tags/tag72.xml"/><Relationship Id="rId113" Type="http://schemas.openxmlformats.org/officeDocument/2006/relationships/tags" Target="../tags/tag116.xml"/><Relationship Id="rId118" Type="http://schemas.openxmlformats.org/officeDocument/2006/relationships/tags" Target="../tags/tag121.xml"/><Relationship Id="rId80" Type="http://schemas.openxmlformats.org/officeDocument/2006/relationships/tags" Target="../tags/tag83.xml"/><Relationship Id="rId85" Type="http://schemas.openxmlformats.org/officeDocument/2006/relationships/tags" Target="../tags/tag88.xml"/><Relationship Id="rId12" Type="http://schemas.openxmlformats.org/officeDocument/2006/relationships/tags" Target="../tags/tag15.xml"/><Relationship Id="rId17" Type="http://schemas.openxmlformats.org/officeDocument/2006/relationships/tags" Target="../tags/tag20.xml"/><Relationship Id="rId33" Type="http://schemas.openxmlformats.org/officeDocument/2006/relationships/tags" Target="../tags/tag36.xml"/><Relationship Id="rId38" Type="http://schemas.openxmlformats.org/officeDocument/2006/relationships/tags" Target="../tags/tag41.xml"/><Relationship Id="rId59" Type="http://schemas.openxmlformats.org/officeDocument/2006/relationships/tags" Target="../tags/tag62.xml"/><Relationship Id="rId103" Type="http://schemas.openxmlformats.org/officeDocument/2006/relationships/tags" Target="../tags/tag106.xml"/><Relationship Id="rId108" Type="http://schemas.openxmlformats.org/officeDocument/2006/relationships/tags" Target="../tags/tag111.xml"/><Relationship Id="rId124" Type="http://schemas.openxmlformats.org/officeDocument/2006/relationships/slideLayout" Target="../slideLayouts/slideLayout4.xml"/><Relationship Id="rId54" Type="http://schemas.openxmlformats.org/officeDocument/2006/relationships/tags" Target="../tags/tag57.xml"/><Relationship Id="rId70" Type="http://schemas.openxmlformats.org/officeDocument/2006/relationships/tags" Target="../tags/tag73.xml"/><Relationship Id="rId75" Type="http://schemas.openxmlformats.org/officeDocument/2006/relationships/tags" Target="../tags/tag78.xml"/><Relationship Id="rId91" Type="http://schemas.openxmlformats.org/officeDocument/2006/relationships/tags" Target="../tags/tag94.xml"/><Relationship Id="rId96" Type="http://schemas.openxmlformats.org/officeDocument/2006/relationships/tags" Target="../tags/tag99.xml"/><Relationship Id="rId1" Type="http://schemas.openxmlformats.org/officeDocument/2006/relationships/tags" Target="../tags/tag4.xml"/><Relationship Id="rId6" Type="http://schemas.openxmlformats.org/officeDocument/2006/relationships/tags" Target="../tags/tag9.xml"/><Relationship Id="rId23" Type="http://schemas.openxmlformats.org/officeDocument/2006/relationships/tags" Target="../tags/tag26.xml"/><Relationship Id="rId28" Type="http://schemas.openxmlformats.org/officeDocument/2006/relationships/tags" Target="../tags/tag31.xml"/><Relationship Id="rId49" Type="http://schemas.openxmlformats.org/officeDocument/2006/relationships/tags" Target="../tags/tag52.xml"/><Relationship Id="rId114" Type="http://schemas.openxmlformats.org/officeDocument/2006/relationships/tags" Target="../tags/tag117.xml"/><Relationship Id="rId119" Type="http://schemas.openxmlformats.org/officeDocument/2006/relationships/tags" Target="../tags/tag122.xml"/><Relationship Id="rId44" Type="http://schemas.openxmlformats.org/officeDocument/2006/relationships/tags" Target="../tags/tag47.xml"/><Relationship Id="rId60" Type="http://schemas.openxmlformats.org/officeDocument/2006/relationships/tags" Target="../tags/tag63.xml"/><Relationship Id="rId65" Type="http://schemas.openxmlformats.org/officeDocument/2006/relationships/tags" Target="../tags/tag68.xml"/><Relationship Id="rId81" Type="http://schemas.openxmlformats.org/officeDocument/2006/relationships/tags" Target="../tags/tag84.xml"/><Relationship Id="rId86" Type="http://schemas.openxmlformats.org/officeDocument/2006/relationships/tags" Target="../tags/tag89.xml"/><Relationship Id="rId13" Type="http://schemas.openxmlformats.org/officeDocument/2006/relationships/tags" Target="../tags/tag16.xml"/><Relationship Id="rId18" Type="http://schemas.openxmlformats.org/officeDocument/2006/relationships/tags" Target="../tags/tag21.xml"/><Relationship Id="rId39" Type="http://schemas.openxmlformats.org/officeDocument/2006/relationships/tags" Target="../tags/tag42.xml"/><Relationship Id="rId109" Type="http://schemas.openxmlformats.org/officeDocument/2006/relationships/tags" Target="../tags/tag112.xml"/><Relationship Id="rId34" Type="http://schemas.openxmlformats.org/officeDocument/2006/relationships/tags" Target="../tags/tag37.xml"/><Relationship Id="rId50" Type="http://schemas.openxmlformats.org/officeDocument/2006/relationships/tags" Target="../tags/tag53.xml"/><Relationship Id="rId55" Type="http://schemas.openxmlformats.org/officeDocument/2006/relationships/tags" Target="../tags/tag58.xml"/><Relationship Id="rId76" Type="http://schemas.openxmlformats.org/officeDocument/2006/relationships/tags" Target="../tags/tag79.xml"/><Relationship Id="rId97" Type="http://schemas.openxmlformats.org/officeDocument/2006/relationships/tags" Target="../tags/tag100.xml"/><Relationship Id="rId104" Type="http://schemas.openxmlformats.org/officeDocument/2006/relationships/tags" Target="../tags/tag107.xml"/><Relationship Id="rId120" Type="http://schemas.openxmlformats.org/officeDocument/2006/relationships/tags" Target="../tags/tag123.xml"/><Relationship Id="rId125" Type="http://schemas.openxmlformats.org/officeDocument/2006/relationships/notesSlide" Target="../notesSlides/notesSlide1.xml"/><Relationship Id="rId7" Type="http://schemas.openxmlformats.org/officeDocument/2006/relationships/tags" Target="../tags/tag10.xml"/><Relationship Id="rId71" Type="http://schemas.openxmlformats.org/officeDocument/2006/relationships/tags" Target="../tags/tag74.xml"/><Relationship Id="rId92" Type="http://schemas.openxmlformats.org/officeDocument/2006/relationships/tags" Target="../tags/tag95.xml"/><Relationship Id="rId2" Type="http://schemas.openxmlformats.org/officeDocument/2006/relationships/tags" Target="../tags/tag5.xml"/><Relationship Id="rId29" Type="http://schemas.openxmlformats.org/officeDocument/2006/relationships/tags" Target="../tags/tag32.xml"/><Relationship Id="rId24" Type="http://schemas.openxmlformats.org/officeDocument/2006/relationships/tags" Target="../tags/tag27.xml"/><Relationship Id="rId40" Type="http://schemas.openxmlformats.org/officeDocument/2006/relationships/tags" Target="../tags/tag43.xml"/><Relationship Id="rId45" Type="http://schemas.openxmlformats.org/officeDocument/2006/relationships/tags" Target="../tags/tag48.xml"/><Relationship Id="rId66" Type="http://schemas.openxmlformats.org/officeDocument/2006/relationships/tags" Target="../tags/tag69.xml"/><Relationship Id="rId87" Type="http://schemas.openxmlformats.org/officeDocument/2006/relationships/tags" Target="../tags/tag90.xml"/><Relationship Id="rId110" Type="http://schemas.openxmlformats.org/officeDocument/2006/relationships/tags" Target="../tags/tag113.xml"/><Relationship Id="rId115" Type="http://schemas.openxmlformats.org/officeDocument/2006/relationships/tags" Target="../tags/tag118.xml"/><Relationship Id="rId61" Type="http://schemas.openxmlformats.org/officeDocument/2006/relationships/tags" Target="../tags/tag64.xml"/><Relationship Id="rId82" Type="http://schemas.openxmlformats.org/officeDocument/2006/relationships/tags" Target="../tags/tag85.xml"/><Relationship Id="rId19" Type="http://schemas.openxmlformats.org/officeDocument/2006/relationships/tags" Target="../tags/tag22.xml"/><Relationship Id="rId14" Type="http://schemas.openxmlformats.org/officeDocument/2006/relationships/tags" Target="../tags/tag17.xml"/><Relationship Id="rId30" Type="http://schemas.openxmlformats.org/officeDocument/2006/relationships/tags" Target="../tags/tag33.xml"/><Relationship Id="rId35" Type="http://schemas.openxmlformats.org/officeDocument/2006/relationships/tags" Target="../tags/tag38.xml"/><Relationship Id="rId56" Type="http://schemas.openxmlformats.org/officeDocument/2006/relationships/tags" Target="../tags/tag59.xml"/><Relationship Id="rId77" Type="http://schemas.openxmlformats.org/officeDocument/2006/relationships/tags" Target="../tags/tag80.xml"/><Relationship Id="rId100" Type="http://schemas.openxmlformats.org/officeDocument/2006/relationships/tags" Target="../tags/tag103.xml"/><Relationship Id="rId105" Type="http://schemas.openxmlformats.org/officeDocument/2006/relationships/tags" Target="../tags/tag108.xml"/><Relationship Id="rId126" Type="http://schemas.openxmlformats.org/officeDocument/2006/relationships/chart" Target="../charts/chart1.xml"/><Relationship Id="rId8" Type="http://schemas.openxmlformats.org/officeDocument/2006/relationships/tags" Target="../tags/tag11.xml"/><Relationship Id="rId51" Type="http://schemas.openxmlformats.org/officeDocument/2006/relationships/tags" Target="../tags/tag54.xml"/><Relationship Id="rId72" Type="http://schemas.openxmlformats.org/officeDocument/2006/relationships/tags" Target="../tags/tag75.xml"/><Relationship Id="rId93" Type="http://schemas.openxmlformats.org/officeDocument/2006/relationships/tags" Target="../tags/tag96.xml"/><Relationship Id="rId98" Type="http://schemas.openxmlformats.org/officeDocument/2006/relationships/tags" Target="../tags/tag101.xml"/><Relationship Id="rId121" Type="http://schemas.openxmlformats.org/officeDocument/2006/relationships/tags" Target="../tags/tag124.xml"/><Relationship Id="rId3" Type="http://schemas.openxmlformats.org/officeDocument/2006/relationships/tags" Target="../tags/tag6.xml"/><Relationship Id="rId25" Type="http://schemas.openxmlformats.org/officeDocument/2006/relationships/tags" Target="../tags/tag28.xml"/><Relationship Id="rId46" Type="http://schemas.openxmlformats.org/officeDocument/2006/relationships/tags" Target="../tags/tag49.xml"/><Relationship Id="rId67" Type="http://schemas.openxmlformats.org/officeDocument/2006/relationships/tags" Target="../tags/tag70.xml"/><Relationship Id="rId116" Type="http://schemas.openxmlformats.org/officeDocument/2006/relationships/tags" Target="../tags/tag119.xml"/><Relationship Id="rId20" Type="http://schemas.openxmlformats.org/officeDocument/2006/relationships/tags" Target="../tags/tag23.xml"/><Relationship Id="rId41" Type="http://schemas.openxmlformats.org/officeDocument/2006/relationships/tags" Target="../tags/tag44.xml"/><Relationship Id="rId62" Type="http://schemas.openxmlformats.org/officeDocument/2006/relationships/tags" Target="../tags/tag65.xml"/><Relationship Id="rId83" Type="http://schemas.openxmlformats.org/officeDocument/2006/relationships/tags" Target="../tags/tag86.xml"/><Relationship Id="rId88" Type="http://schemas.openxmlformats.org/officeDocument/2006/relationships/tags" Target="../tags/tag91.xml"/><Relationship Id="rId111" Type="http://schemas.openxmlformats.org/officeDocument/2006/relationships/tags" Target="../tags/tag114.xml"/><Relationship Id="rId15" Type="http://schemas.openxmlformats.org/officeDocument/2006/relationships/tags" Target="../tags/tag18.xml"/><Relationship Id="rId36" Type="http://schemas.openxmlformats.org/officeDocument/2006/relationships/tags" Target="../tags/tag39.xml"/><Relationship Id="rId57" Type="http://schemas.openxmlformats.org/officeDocument/2006/relationships/tags" Target="../tags/tag60.xml"/><Relationship Id="rId106" Type="http://schemas.openxmlformats.org/officeDocument/2006/relationships/tags" Target="../tags/tag109.xml"/><Relationship Id="rId127" Type="http://schemas.openxmlformats.org/officeDocument/2006/relationships/chart" Target="../charts/chart2.xml"/><Relationship Id="rId10" Type="http://schemas.openxmlformats.org/officeDocument/2006/relationships/tags" Target="../tags/tag13.xml"/><Relationship Id="rId31" Type="http://schemas.openxmlformats.org/officeDocument/2006/relationships/tags" Target="../tags/tag34.xml"/><Relationship Id="rId52" Type="http://schemas.openxmlformats.org/officeDocument/2006/relationships/tags" Target="../tags/tag55.xml"/><Relationship Id="rId73" Type="http://schemas.openxmlformats.org/officeDocument/2006/relationships/tags" Target="../tags/tag76.xml"/><Relationship Id="rId78" Type="http://schemas.openxmlformats.org/officeDocument/2006/relationships/tags" Target="../tags/tag81.xml"/><Relationship Id="rId94" Type="http://schemas.openxmlformats.org/officeDocument/2006/relationships/tags" Target="../tags/tag97.xml"/><Relationship Id="rId99" Type="http://schemas.openxmlformats.org/officeDocument/2006/relationships/tags" Target="../tags/tag102.xml"/><Relationship Id="rId101" Type="http://schemas.openxmlformats.org/officeDocument/2006/relationships/tags" Target="../tags/tag104.xml"/><Relationship Id="rId122" Type="http://schemas.openxmlformats.org/officeDocument/2006/relationships/tags" Target="../tags/tag125.xml"/><Relationship Id="rId4" Type="http://schemas.openxmlformats.org/officeDocument/2006/relationships/tags" Target="../tags/tag7.xml"/><Relationship Id="rId9" Type="http://schemas.openxmlformats.org/officeDocument/2006/relationships/tags" Target="../tags/tag12.xml"/></Relationships>
</file>

<file path=ppt/slides/_rels/slide5.xml.rels><?xml version="1.0" encoding="UTF-8" standalone="yes"?>
<Relationships xmlns="http://schemas.openxmlformats.org/package/2006/relationships"><Relationship Id="rId117" Type="http://schemas.openxmlformats.org/officeDocument/2006/relationships/tags" Target="../tags/tag243.xml"/><Relationship Id="rId21" Type="http://schemas.openxmlformats.org/officeDocument/2006/relationships/tags" Target="../tags/tag147.xml"/><Relationship Id="rId42" Type="http://schemas.openxmlformats.org/officeDocument/2006/relationships/tags" Target="../tags/tag168.xml"/><Relationship Id="rId63" Type="http://schemas.openxmlformats.org/officeDocument/2006/relationships/tags" Target="../tags/tag189.xml"/><Relationship Id="rId84" Type="http://schemas.openxmlformats.org/officeDocument/2006/relationships/tags" Target="../tags/tag210.xml"/><Relationship Id="rId138" Type="http://schemas.openxmlformats.org/officeDocument/2006/relationships/tags" Target="../tags/tag264.xml"/><Relationship Id="rId159" Type="http://schemas.openxmlformats.org/officeDocument/2006/relationships/tags" Target="../tags/tag285.xml"/><Relationship Id="rId170" Type="http://schemas.openxmlformats.org/officeDocument/2006/relationships/tags" Target="../tags/tag296.xml"/><Relationship Id="rId107" Type="http://schemas.openxmlformats.org/officeDocument/2006/relationships/tags" Target="../tags/tag233.xml"/><Relationship Id="rId11" Type="http://schemas.openxmlformats.org/officeDocument/2006/relationships/tags" Target="../tags/tag137.xml"/><Relationship Id="rId32" Type="http://schemas.openxmlformats.org/officeDocument/2006/relationships/tags" Target="../tags/tag158.xml"/><Relationship Id="rId53" Type="http://schemas.openxmlformats.org/officeDocument/2006/relationships/tags" Target="../tags/tag179.xml"/><Relationship Id="rId74" Type="http://schemas.openxmlformats.org/officeDocument/2006/relationships/tags" Target="../tags/tag200.xml"/><Relationship Id="rId128" Type="http://schemas.openxmlformats.org/officeDocument/2006/relationships/tags" Target="../tags/tag254.xml"/><Relationship Id="rId149" Type="http://schemas.openxmlformats.org/officeDocument/2006/relationships/tags" Target="../tags/tag275.xml"/><Relationship Id="rId5" Type="http://schemas.openxmlformats.org/officeDocument/2006/relationships/tags" Target="../tags/tag131.xml"/><Relationship Id="rId95" Type="http://schemas.openxmlformats.org/officeDocument/2006/relationships/tags" Target="../tags/tag221.xml"/><Relationship Id="rId160" Type="http://schemas.openxmlformats.org/officeDocument/2006/relationships/tags" Target="../tags/tag286.xml"/><Relationship Id="rId181" Type="http://schemas.openxmlformats.org/officeDocument/2006/relationships/chart" Target="../charts/chart4.xml"/><Relationship Id="rId22" Type="http://schemas.openxmlformats.org/officeDocument/2006/relationships/tags" Target="../tags/tag148.xml"/><Relationship Id="rId43" Type="http://schemas.openxmlformats.org/officeDocument/2006/relationships/tags" Target="../tags/tag169.xml"/><Relationship Id="rId64" Type="http://schemas.openxmlformats.org/officeDocument/2006/relationships/tags" Target="../tags/tag190.xml"/><Relationship Id="rId118" Type="http://schemas.openxmlformats.org/officeDocument/2006/relationships/tags" Target="../tags/tag244.xml"/><Relationship Id="rId139" Type="http://schemas.openxmlformats.org/officeDocument/2006/relationships/tags" Target="../tags/tag265.xml"/><Relationship Id="rId85" Type="http://schemas.openxmlformats.org/officeDocument/2006/relationships/tags" Target="../tags/tag211.xml"/><Relationship Id="rId150" Type="http://schemas.openxmlformats.org/officeDocument/2006/relationships/tags" Target="../tags/tag276.xml"/><Relationship Id="rId171" Type="http://schemas.openxmlformats.org/officeDocument/2006/relationships/tags" Target="../tags/tag297.xml"/><Relationship Id="rId12" Type="http://schemas.openxmlformats.org/officeDocument/2006/relationships/tags" Target="../tags/tag138.xml"/><Relationship Id="rId33" Type="http://schemas.openxmlformats.org/officeDocument/2006/relationships/tags" Target="../tags/tag159.xml"/><Relationship Id="rId108" Type="http://schemas.openxmlformats.org/officeDocument/2006/relationships/tags" Target="../tags/tag234.xml"/><Relationship Id="rId129" Type="http://schemas.openxmlformats.org/officeDocument/2006/relationships/tags" Target="../tags/tag255.xml"/><Relationship Id="rId54" Type="http://schemas.openxmlformats.org/officeDocument/2006/relationships/tags" Target="../tags/tag180.xml"/><Relationship Id="rId75" Type="http://schemas.openxmlformats.org/officeDocument/2006/relationships/tags" Target="../tags/tag201.xml"/><Relationship Id="rId96" Type="http://schemas.openxmlformats.org/officeDocument/2006/relationships/tags" Target="../tags/tag222.xml"/><Relationship Id="rId140" Type="http://schemas.openxmlformats.org/officeDocument/2006/relationships/tags" Target="../tags/tag266.xml"/><Relationship Id="rId161" Type="http://schemas.openxmlformats.org/officeDocument/2006/relationships/tags" Target="../tags/tag287.xml"/><Relationship Id="rId6" Type="http://schemas.openxmlformats.org/officeDocument/2006/relationships/tags" Target="../tags/tag132.xml"/><Relationship Id="rId23" Type="http://schemas.openxmlformats.org/officeDocument/2006/relationships/tags" Target="../tags/tag149.xml"/><Relationship Id="rId119" Type="http://schemas.openxmlformats.org/officeDocument/2006/relationships/tags" Target="../tags/tag245.xml"/><Relationship Id="rId44" Type="http://schemas.openxmlformats.org/officeDocument/2006/relationships/tags" Target="../tags/tag170.xml"/><Relationship Id="rId60" Type="http://schemas.openxmlformats.org/officeDocument/2006/relationships/tags" Target="../tags/tag186.xml"/><Relationship Id="rId65" Type="http://schemas.openxmlformats.org/officeDocument/2006/relationships/tags" Target="../tags/tag191.xml"/><Relationship Id="rId81" Type="http://schemas.openxmlformats.org/officeDocument/2006/relationships/tags" Target="../tags/tag207.xml"/><Relationship Id="rId86" Type="http://schemas.openxmlformats.org/officeDocument/2006/relationships/tags" Target="../tags/tag212.xml"/><Relationship Id="rId130" Type="http://schemas.openxmlformats.org/officeDocument/2006/relationships/tags" Target="../tags/tag256.xml"/><Relationship Id="rId135" Type="http://schemas.openxmlformats.org/officeDocument/2006/relationships/tags" Target="../tags/tag261.xml"/><Relationship Id="rId151" Type="http://schemas.openxmlformats.org/officeDocument/2006/relationships/tags" Target="../tags/tag277.xml"/><Relationship Id="rId156" Type="http://schemas.openxmlformats.org/officeDocument/2006/relationships/tags" Target="../tags/tag282.xml"/><Relationship Id="rId177" Type="http://schemas.openxmlformats.org/officeDocument/2006/relationships/tags" Target="../tags/tag303.xml"/><Relationship Id="rId172" Type="http://schemas.openxmlformats.org/officeDocument/2006/relationships/tags" Target="../tags/tag298.xml"/><Relationship Id="rId13" Type="http://schemas.openxmlformats.org/officeDocument/2006/relationships/tags" Target="../tags/tag139.xml"/><Relationship Id="rId18" Type="http://schemas.openxmlformats.org/officeDocument/2006/relationships/tags" Target="../tags/tag144.xml"/><Relationship Id="rId39" Type="http://schemas.openxmlformats.org/officeDocument/2006/relationships/tags" Target="../tags/tag165.xml"/><Relationship Id="rId109" Type="http://schemas.openxmlformats.org/officeDocument/2006/relationships/tags" Target="../tags/tag235.xml"/><Relationship Id="rId34" Type="http://schemas.openxmlformats.org/officeDocument/2006/relationships/tags" Target="../tags/tag160.xml"/><Relationship Id="rId50" Type="http://schemas.openxmlformats.org/officeDocument/2006/relationships/tags" Target="../tags/tag176.xml"/><Relationship Id="rId55" Type="http://schemas.openxmlformats.org/officeDocument/2006/relationships/tags" Target="../tags/tag181.xml"/><Relationship Id="rId76" Type="http://schemas.openxmlformats.org/officeDocument/2006/relationships/tags" Target="../tags/tag202.xml"/><Relationship Id="rId97" Type="http://schemas.openxmlformats.org/officeDocument/2006/relationships/tags" Target="../tags/tag223.xml"/><Relationship Id="rId104" Type="http://schemas.openxmlformats.org/officeDocument/2006/relationships/tags" Target="../tags/tag230.xml"/><Relationship Id="rId120" Type="http://schemas.openxmlformats.org/officeDocument/2006/relationships/tags" Target="../tags/tag246.xml"/><Relationship Id="rId125" Type="http://schemas.openxmlformats.org/officeDocument/2006/relationships/tags" Target="../tags/tag251.xml"/><Relationship Id="rId141" Type="http://schemas.openxmlformats.org/officeDocument/2006/relationships/tags" Target="../tags/tag267.xml"/><Relationship Id="rId146" Type="http://schemas.openxmlformats.org/officeDocument/2006/relationships/tags" Target="../tags/tag272.xml"/><Relationship Id="rId167" Type="http://schemas.openxmlformats.org/officeDocument/2006/relationships/tags" Target="../tags/tag293.xml"/><Relationship Id="rId7" Type="http://schemas.openxmlformats.org/officeDocument/2006/relationships/tags" Target="../tags/tag133.xml"/><Relationship Id="rId71" Type="http://schemas.openxmlformats.org/officeDocument/2006/relationships/tags" Target="../tags/tag197.xml"/><Relationship Id="rId92" Type="http://schemas.openxmlformats.org/officeDocument/2006/relationships/tags" Target="../tags/tag218.xml"/><Relationship Id="rId162" Type="http://schemas.openxmlformats.org/officeDocument/2006/relationships/tags" Target="../tags/tag288.xml"/><Relationship Id="rId2" Type="http://schemas.openxmlformats.org/officeDocument/2006/relationships/tags" Target="../tags/tag128.xml"/><Relationship Id="rId29" Type="http://schemas.openxmlformats.org/officeDocument/2006/relationships/tags" Target="../tags/tag155.xml"/><Relationship Id="rId24" Type="http://schemas.openxmlformats.org/officeDocument/2006/relationships/tags" Target="../tags/tag150.xml"/><Relationship Id="rId40" Type="http://schemas.openxmlformats.org/officeDocument/2006/relationships/tags" Target="../tags/tag166.xml"/><Relationship Id="rId45" Type="http://schemas.openxmlformats.org/officeDocument/2006/relationships/tags" Target="../tags/tag171.xml"/><Relationship Id="rId66" Type="http://schemas.openxmlformats.org/officeDocument/2006/relationships/tags" Target="../tags/tag192.xml"/><Relationship Id="rId87" Type="http://schemas.openxmlformats.org/officeDocument/2006/relationships/tags" Target="../tags/tag213.xml"/><Relationship Id="rId110" Type="http://schemas.openxmlformats.org/officeDocument/2006/relationships/tags" Target="../tags/tag236.xml"/><Relationship Id="rId115" Type="http://schemas.openxmlformats.org/officeDocument/2006/relationships/tags" Target="../tags/tag241.xml"/><Relationship Id="rId131" Type="http://schemas.openxmlformats.org/officeDocument/2006/relationships/tags" Target="../tags/tag257.xml"/><Relationship Id="rId136" Type="http://schemas.openxmlformats.org/officeDocument/2006/relationships/tags" Target="../tags/tag262.xml"/><Relationship Id="rId157" Type="http://schemas.openxmlformats.org/officeDocument/2006/relationships/tags" Target="../tags/tag283.xml"/><Relationship Id="rId178" Type="http://schemas.openxmlformats.org/officeDocument/2006/relationships/slideLayout" Target="../slideLayouts/slideLayout4.xml"/><Relationship Id="rId61" Type="http://schemas.openxmlformats.org/officeDocument/2006/relationships/tags" Target="../tags/tag187.xml"/><Relationship Id="rId82" Type="http://schemas.openxmlformats.org/officeDocument/2006/relationships/tags" Target="../tags/tag208.xml"/><Relationship Id="rId152" Type="http://schemas.openxmlformats.org/officeDocument/2006/relationships/tags" Target="../tags/tag278.xml"/><Relationship Id="rId173" Type="http://schemas.openxmlformats.org/officeDocument/2006/relationships/tags" Target="../tags/tag299.xml"/><Relationship Id="rId19" Type="http://schemas.openxmlformats.org/officeDocument/2006/relationships/tags" Target="../tags/tag145.xml"/><Relationship Id="rId14" Type="http://schemas.openxmlformats.org/officeDocument/2006/relationships/tags" Target="../tags/tag140.xml"/><Relationship Id="rId30" Type="http://schemas.openxmlformats.org/officeDocument/2006/relationships/tags" Target="../tags/tag156.xml"/><Relationship Id="rId35" Type="http://schemas.openxmlformats.org/officeDocument/2006/relationships/tags" Target="../tags/tag161.xml"/><Relationship Id="rId56" Type="http://schemas.openxmlformats.org/officeDocument/2006/relationships/tags" Target="../tags/tag182.xml"/><Relationship Id="rId77" Type="http://schemas.openxmlformats.org/officeDocument/2006/relationships/tags" Target="../tags/tag203.xml"/><Relationship Id="rId100" Type="http://schemas.openxmlformats.org/officeDocument/2006/relationships/tags" Target="../tags/tag226.xml"/><Relationship Id="rId105" Type="http://schemas.openxmlformats.org/officeDocument/2006/relationships/tags" Target="../tags/tag231.xml"/><Relationship Id="rId126" Type="http://schemas.openxmlformats.org/officeDocument/2006/relationships/tags" Target="../tags/tag252.xml"/><Relationship Id="rId147" Type="http://schemas.openxmlformats.org/officeDocument/2006/relationships/tags" Target="../tags/tag273.xml"/><Relationship Id="rId168" Type="http://schemas.openxmlformats.org/officeDocument/2006/relationships/tags" Target="../tags/tag294.xml"/><Relationship Id="rId8" Type="http://schemas.openxmlformats.org/officeDocument/2006/relationships/tags" Target="../tags/tag134.xml"/><Relationship Id="rId51" Type="http://schemas.openxmlformats.org/officeDocument/2006/relationships/tags" Target="../tags/tag177.xml"/><Relationship Id="rId72" Type="http://schemas.openxmlformats.org/officeDocument/2006/relationships/tags" Target="../tags/tag198.xml"/><Relationship Id="rId93" Type="http://schemas.openxmlformats.org/officeDocument/2006/relationships/tags" Target="../tags/tag219.xml"/><Relationship Id="rId98" Type="http://schemas.openxmlformats.org/officeDocument/2006/relationships/tags" Target="../tags/tag224.xml"/><Relationship Id="rId121" Type="http://schemas.openxmlformats.org/officeDocument/2006/relationships/tags" Target="../tags/tag247.xml"/><Relationship Id="rId142" Type="http://schemas.openxmlformats.org/officeDocument/2006/relationships/tags" Target="../tags/tag268.xml"/><Relationship Id="rId163" Type="http://schemas.openxmlformats.org/officeDocument/2006/relationships/tags" Target="../tags/tag289.xml"/><Relationship Id="rId3" Type="http://schemas.openxmlformats.org/officeDocument/2006/relationships/tags" Target="../tags/tag129.xml"/><Relationship Id="rId25" Type="http://schemas.openxmlformats.org/officeDocument/2006/relationships/tags" Target="../tags/tag151.xml"/><Relationship Id="rId46" Type="http://schemas.openxmlformats.org/officeDocument/2006/relationships/tags" Target="../tags/tag172.xml"/><Relationship Id="rId67" Type="http://schemas.openxmlformats.org/officeDocument/2006/relationships/tags" Target="../tags/tag193.xml"/><Relationship Id="rId116" Type="http://schemas.openxmlformats.org/officeDocument/2006/relationships/tags" Target="../tags/tag242.xml"/><Relationship Id="rId137" Type="http://schemas.openxmlformats.org/officeDocument/2006/relationships/tags" Target="../tags/tag263.xml"/><Relationship Id="rId158" Type="http://schemas.openxmlformats.org/officeDocument/2006/relationships/tags" Target="../tags/tag284.xml"/><Relationship Id="rId20" Type="http://schemas.openxmlformats.org/officeDocument/2006/relationships/tags" Target="../tags/tag146.xml"/><Relationship Id="rId41" Type="http://schemas.openxmlformats.org/officeDocument/2006/relationships/tags" Target="../tags/tag167.xml"/><Relationship Id="rId62" Type="http://schemas.openxmlformats.org/officeDocument/2006/relationships/tags" Target="../tags/tag188.xml"/><Relationship Id="rId83" Type="http://schemas.openxmlformats.org/officeDocument/2006/relationships/tags" Target="../tags/tag209.xml"/><Relationship Id="rId88" Type="http://schemas.openxmlformats.org/officeDocument/2006/relationships/tags" Target="../tags/tag214.xml"/><Relationship Id="rId111" Type="http://schemas.openxmlformats.org/officeDocument/2006/relationships/tags" Target="../tags/tag237.xml"/><Relationship Id="rId132" Type="http://schemas.openxmlformats.org/officeDocument/2006/relationships/tags" Target="../tags/tag258.xml"/><Relationship Id="rId153" Type="http://schemas.openxmlformats.org/officeDocument/2006/relationships/tags" Target="../tags/tag279.xml"/><Relationship Id="rId174" Type="http://schemas.openxmlformats.org/officeDocument/2006/relationships/tags" Target="../tags/tag300.xml"/><Relationship Id="rId179" Type="http://schemas.openxmlformats.org/officeDocument/2006/relationships/notesSlide" Target="../notesSlides/notesSlide2.xml"/><Relationship Id="rId15" Type="http://schemas.openxmlformats.org/officeDocument/2006/relationships/tags" Target="../tags/tag141.xml"/><Relationship Id="rId36" Type="http://schemas.openxmlformats.org/officeDocument/2006/relationships/tags" Target="../tags/tag162.xml"/><Relationship Id="rId57" Type="http://schemas.openxmlformats.org/officeDocument/2006/relationships/tags" Target="../tags/tag183.xml"/><Relationship Id="rId106" Type="http://schemas.openxmlformats.org/officeDocument/2006/relationships/tags" Target="../tags/tag232.xml"/><Relationship Id="rId127" Type="http://schemas.openxmlformats.org/officeDocument/2006/relationships/tags" Target="../tags/tag253.xml"/><Relationship Id="rId10" Type="http://schemas.openxmlformats.org/officeDocument/2006/relationships/tags" Target="../tags/tag136.xml"/><Relationship Id="rId31" Type="http://schemas.openxmlformats.org/officeDocument/2006/relationships/tags" Target="../tags/tag157.xml"/><Relationship Id="rId52" Type="http://schemas.openxmlformats.org/officeDocument/2006/relationships/tags" Target="../tags/tag178.xml"/><Relationship Id="rId73" Type="http://schemas.openxmlformats.org/officeDocument/2006/relationships/tags" Target="../tags/tag199.xml"/><Relationship Id="rId78" Type="http://schemas.openxmlformats.org/officeDocument/2006/relationships/tags" Target="../tags/tag204.xml"/><Relationship Id="rId94" Type="http://schemas.openxmlformats.org/officeDocument/2006/relationships/tags" Target="../tags/tag220.xml"/><Relationship Id="rId99" Type="http://schemas.openxmlformats.org/officeDocument/2006/relationships/tags" Target="../tags/tag225.xml"/><Relationship Id="rId101" Type="http://schemas.openxmlformats.org/officeDocument/2006/relationships/tags" Target="../tags/tag227.xml"/><Relationship Id="rId122" Type="http://schemas.openxmlformats.org/officeDocument/2006/relationships/tags" Target="../tags/tag248.xml"/><Relationship Id="rId143" Type="http://schemas.openxmlformats.org/officeDocument/2006/relationships/tags" Target="../tags/tag269.xml"/><Relationship Id="rId148" Type="http://schemas.openxmlformats.org/officeDocument/2006/relationships/tags" Target="../tags/tag274.xml"/><Relationship Id="rId164" Type="http://schemas.openxmlformats.org/officeDocument/2006/relationships/tags" Target="../tags/tag290.xml"/><Relationship Id="rId169" Type="http://schemas.openxmlformats.org/officeDocument/2006/relationships/tags" Target="../tags/tag295.xml"/><Relationship Id="rId4" Type="http://schemas.openxmlformats.org/officeDocument/2006/relationships/tags" Target="../tags/tag130.xml"/><Relationship Id="rId9" Type="http://schemas.openxmlformats.org/officeDocument/2006/relationships/tags" Target="../tags/tag135.xml"/><Relationship Id="rId180" Type="http://schemas.openxmlformats.org/officeDocument/2006/relationships/chart" Target="../charts/chart3.xml"/><Relationship Id="rId26" Type="http://schemas.openxmlformats.org/officeDocument/2006/relationships/tags" Target="../tags/tag152.xml"/><Relationship Id="rId47" Type="http://schemas.openxmlformats.org/officeDocument/2006/relationships/tags" Target="../tags/tag173.xml"/><Relationship Id="rId68" Type="http://schemas.openxmlformats.org/officeDocument/2006/relationships/tags" Target="../tags/tag194.xml"/><Relationship Id="rId89" Type="http://schemas.openxmlformats.org/officeDocument/2006/relationships/tags" Target="../tags/tag215.xml"/><Relationship Id="rId112" Type="http://schemas.openxmlformats.org/officeDocument/2006/relationships/tags" Target="../tags/tag238.xml"/><Relationship Id="rId133" Type="http://schemas.openxmlformats.org/officeDocument/2006/relationships/tags" Target="../tags/tag259.xml"/><Relationship Id="rId154" Type="http://schemas.openxmlformats.org/officeDocument/2006/relationships/tags" Target="../tags/tag280.xml"/><Relationship Id="rId175" Type="http://schemas.openxmlformats.org/officeDocument/2006/relationships/tags" Target="../tags/tag301.xml"/><Relationship Id="rId16" Type="http://schemas.openxmlformats.org/officeDocument/2006/relationships/tags" Target="../tags/tag142.xml"/><Relationship Id="rId37" Type="http://schemas.openxmlformats.org/officeDocument/2006/relationships/tags" Target="../tags/tag163.xml"/><Relationship Id="rId58" Type="http://schemas.openxmlformats.org/officeDocument/2006/relationships/tags" Target="../tags/tag184.xml"/><Relationship Id="rId79" Type="http://schemas.openxmlformats.org/officeDocument/2006/relationships/tags" Target="../tags/tag205.xml"/><Relationship Id="rId102" Type="http://schemas.openxmlformats.org/officeDocument/2006/relationships/tags" Target="../tags/tag228.xml"/><Relationship Id="rId123" Type="http://schemas.openxmlformats.org/officeDocument/2006/relationships/tags" Target="../tags/tag249.xml"/><Relationship Id="rId144" Type="http://schemas.openxmlformats.org/officeDocument/2006/relationships/tags" Target="../tags/tag270.xml"/><Relationship Id="rId90" Type="http://schemas.openxmlformats.org/officeDocument/2006/relationships/tags" Target="../tags/tag216.xml"/><Relationship Id="rId165" Type="http://schemas.openxmlformats.org/officeDocument/2006/relationships/tags" Target="../tags/tag291.xml"/><Relationship Id="rId27" Type="http://schemas.openxmlformats.org/officeDocument/2006/relationships/tags" Target="../tags/tag153.xml"/><Relationship Id="rId48" Type="http://schemas.openxmlformats.org/officeDocument/2006/relationships/tags" Target="../tags/tag174.xml"/><Relationship Id="rId69" Type="http://schemas.openxmlformats.org/officeDocument/2006/relationships/tags" Target="../tags/tag195.xml"/><Relationship Id="rId113" Type="http://schemas.openxmlformats.org/officeDocument/2006/relationships/tags" Target="../tags/tag239.xml"/><Relationship Id="rId134" Type="http://schemas.openxmlformats.org/officeDocument/2006/relationships/tags" Target="../tags/tag260.xml"/><Relationship Id="rId80" Type="http://schemas.openxmlformats.org/officeDocument/2006/relationships/tags" Target="../tags/tag206.xml"/><Relationship Id="rId155" Type="http://schemas.openxmlformats.org/officeDocument/2006/relationships/tags" Target="../tags/tag281.xml"/><Relationship Id="rId176" Type="http://schemas.openxmlformats.org/officeDocument/2006/relationships/tags" Target="../tags/tag302.xml"/><Relationship Id="rId17" Type="http://schemas.openxmlformats.org/officeDocument/2006/relationships/tags" Target="../tags/tag143.xml"/><Relationship Id="rId38" Type="http://schemas.openxmlformats.org/officeDocument/2006/relationships/tags" Target="../tags/tag164.xml"/><Relationship Id="rId59" Type="http://schemas.openxmlformats.org/officeDocument/2006/relationships/tags" Target="../tags/tag185.xml"/><Relationship Id="rId103" Type="http://schemas.openxmlformats.org/officeDocument/2006/relationships/tags" Target="../tags/tag229.xml"/><Relationship Id="rId124" Type="http://schemas.openxmlformats.org/officeDocument/2006/relationships/tags" Target="../tags/tag250.xml"/><Relationship Id="rId70" Type="http://schemas.openxmlformats.org/officeDocument/2006/relationships/tags" Target="../tags/tag196.xml"/><Relationship Id="rId91" Type="http://schemas.openxmlformats.org/officeDocument/2006/relationships/tags" Target="../tags/tag217.xml"/><Relationship Id="rId145" Type="http://schemas.openxmlformats.org/officeDocument/2006/relationships/tags" Target="../tags/tag271.xml"/><Relationship Id="rId166" Type="http://schemas.openxmlformats.org/officeDocument/2006/relationships/tags" Target="../tags/tag292.xml"/><Relationship Id="rId1" Type="http://schemas.openxmlformats.org/officeDocument/2006/relationships/tags" Target="../tags/tag127.xml"/><Relationship Id="rId28" Type="http://schemas.openxmlformats.org/officeDocument/2006/relationships/tags" Target="../tags/tag154.xml"/><Relationship Id="rId49" Type="http://schemas.openxmlformats.org/officeDocument/2006/relationships/tags" Target="../tags/tag175.xml"/><Relationship Id="rId114" Type="http://schemas.openxmlformats.org/officeDocument/2006/relationships/tags" Target="../tags/tag240.xml"/></Relationships>
</file>

<file path=ppt/slides/_rels/slide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chart" Target="../charts/char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svg"/><Relationship Id="rId5" Type="http://schemas.openxmlformats.org/officeDocument/2006/relationships/image" Target="../media/image12.sv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sv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6" Type="http://schemas.openxmlformats.org/officeDocument/2006/relationships/tags" Target="../tags/tag329.xml"/><Relationship Id="rId21" Type="http://schemas.openxmlformats.org/officeDocument/2006/relationships/tags" Target="../tags/tag324.xml"/><Relationship Id="rId34" Type="http://schemas.openxmlformats.org/officeDocument/2006/relationships/tags" Target="../tags/tag337.xml"/><Relationship Id="rId42" Type="http://schemas.openxmlformats.org/officeDocument/2006/relationships/tags" Target="../tags/tag345.xml"/><Relationship Id="rId47" Type="http://schemas.openxmlformats.org/officeDocument/2006/relationships/tags" Target="../tags/tag350.xml"/><Relationship Id="rId50" Type="http://schemas.openxmlformats.org/officeDocument/2006/relationships/tags" Target="../tags/tag353.xml"/><Relationship Id="rId55" Type="http://schemas.openxmlformats.org/officeDocument/2006/relationships/tags" Target="../tags/tag358.xml"/><Relationship Id="rId63" Type="http://schemas.openxmlformats.org/officeDocument/2006/relationships/tags" Target="../tags/tag366.xml"/><Relationship Id="rId7" Type="http://schemas.openxmlformats.org/officeDocument/2006/relationships/tags" Target="../tags/tag310.xml"/><Relationship Id="rId2" Type="http://schemas.openxmlformats.org/officeDocument/2006/relationships/tags" Target="../tags/tag305.xml"/><Relationship Id="rId16" Type="http://schemas.openxmlformats.org/officeDocument/2006/relationships/tags" Target="../tags/tag319.xml"/><Relationship Id="rId29" Type="http://schemas.openxmlformats.org/officeDocument/2006/relationships/tags" Target="../tags/tag332.xml"/><Relationship Id="rId11" Type="http://schemas.openxmlformats.org/officeDocument/2006/relationships/tags" Target="../tags/tag314.xml"/><Relationship Id="rId24" Type="http://schemas.openxmlformats.org/officeDocument/2006/relationships/tags" Target="../tags/tag327.xml"/><Relationship Id="rId32" Type="http://schemas.openxmlformats.org/officeDocument/2006/relationships/tags" Target="../tags/tag335.xml"/><Relationship Id="rId37" Type="http://schemas.openxmlformats.org/officeDocument/2006/relationships/tags" Target="../tags/tag340.xml"/><Relationship Id="rId40" Type="http://schemas.openxmlformats.org/officeDocument/2006/relationships/tags" Target="../tags/tag343.xml"/><Relationship Id="rId45" Type="http://schemas.openxmlformats.org/officeDocument/2006/relationships/tags" Target="../tags/tag348.xml"/><Relationship Id="rId53" Type="http://schemas.openxmlformats.org/officeDocument/2006/relationships/tags" Target="../tags/tag356.xml"/><Relationship Id="rId58" Type="http://schemas.openxmlformats.org/officeDocument/2006/relationships/tags" Target="../tags/tag361.xml"/><Relationship Id="rId66" Type="http://schemas.openxmlformats.org/officeDocument/2006/relationships/chart" Target="../charts/chart9.xml"/><Relationship Id="rId5" Type="http://schemas.openxmlformats.org/officeDocument/2006/relationships/tags" Target="../tags/tag308.xml"/><Relationship Id="rId61" Type="http://schemas.openxmlformats.org/officeDocument/2006/relationships/tags" Target="../tags/tag364.xml"/><Relationship Id="rId19" Type="http://schemas.openxmlformats.org/officeDocument/2006/relationships/tags" Target="../tags/tag322.xml"/><Relationship Id="rId14" Type="http://schemas.openxmlformats.org/officeDocument/2006/relationships/tags" Target="../tags/tag317.xml"/><Relationship Id="rId22" Type="http://schemas.openxmlformats.org/officeDocument/2006/relationships/tags" Target="../tags/tag325.xml"/><Relationship Id="rId27" Type="http://schemas.openxmlformats.org/officeDocument/2006/relationships/tags" Target="../tags/tag330.xml"/><Relationship Id="rId30" Type="http://schemas.openxmlformats.org/officeDocument/2006/relationships/tags" Target="../tags/tag333.xml"/><Relationship Id="rId35" Type="http://schemas.openxmlformats.org/officeDocument/2006/relationships/tags" Target="../tags/tag338.xml"/><Relationship Id="rId43" Type="http://schemas.openxmlformats.org/officeDocument/2006/relationships/tags" Target="../tags/tag346.xml"/><Relationship Id="rId48" Type="http://schemas.openxmlformats.org/officeDocument/2006/relationships/tags" Target="../tags/tag351.xml"/><Relationship Id="rId56" Type="http://schemas.openxmlformats.org/officeDocument/2006/relationships/tags" Target="../tags/tag359.xml"/><Relationship Id="rId64" Type="http://schemas.openxmlformats.org/officeDocument/2006/relationships/slideLayout" Target="../slideLayouts/slideLayout1.xml"/><Relationship Id="rId8" Type="http://schemas.openxmlformats.org/officeDocument/2006/relationships/tags" Target="../tags/tag311.xml"/><Relationship Id="rId51" Type="http://schemas.openxmlformats.org/officeDocument/2006/relationships/tags" Target="../tags/tag354.xml"/><Relationship Id="rId3" Type="http://schemas.openxmlformats.org/officeDocument/2006/relationships/tags" Target="../tags/tag306.xml"/><Relationship Id="rId12" Type="http://schemas.openxmlformats.org/officeDocument/2006/relationships/tags" Target="../tags/tag315.xml"/><Relationship Id="rId17" Type="http://schemas.openxmlformats.org/officeDocument/2006/relationships/tags" Target="../tags/tag320.xml"/><Relationship Id="rId25" Type="http://schemas.openxmlformats.org/officeDocument/2006/relationships/tags" Target="../tags/tag328.xml"/><Relationship Id="rId33" Type="http://schemas.openxmlformats.org/officeDocument/2006/relationships/tags" Target="../tags/tag336.xml"/><Relationship Id="rId38" Type="http://schemas.openxmlformats.org/officeDocument/2006/relationships/tags" Target="../tags/tag341.xml"/><Relationship Id="rId46" Type="http://schemas.openxmlformats.org/officeDocument/2006/relationships/tags" Target="../tags/tag349.xml"/><Relationship Id="rId59" Type="http://schemas.openxmlformats.org/officeDocument/2006/relationships/tags" Target="../tags/tag362.xml"/><Relationship Id="rId20" Type="http://schemas.openxmlformats.org/officeDocument/2006/relationships/tags" Target="../tags/tag323.xml"/><Relationship Id="rId41" Type="http://schemas.openxmlformats.org/officeDocument/2006/relationships/tags" Target="../tags/tag344.xml"/><Relationship Id="rId54" Type="http://schemas.openxmlformats.org/officeDocument/2006/relationships/tags" Target="../tags/tag357.xml"/><Relationship Id="rId62" Type="http://schemas.openxmlformats.org/officeDocument/2006/relationships/tags" Target="../tags/tag365.xml"/><Relationship Id="rId1" Type="http://schemas.openxmlformats.org/officeDocument/2006/relationships/tags" Target="../tags/tag304.xml"/><Relationship Id="rId6" Type="http://schemas.openxmlformats.org/officeDocument/2006/relationships/tags" Target="../tags/tag309.xml"/><Relationship Id="rId15" Type="http://schemas.openxmlformats.org/officeDocument/2006/relationships/tags" Target="../tags/tag318.xml"/><Relationship Id="rId23" Type="http://schemas.openxmlformats.org/officeDocument/2006/relationships/tags" Target="../tags/tag326.xml"/><Relationship Id="rId28" Type="http://schemas.openxmlformats.org/officeDocument/2006/relationships/tags" Target="../tags/tag331.xml"/><Relationship Id="rId36" Type="http://schemas.openxmlformats.org/officeDocument/2006/relationships/tags" Target="../tags/tag339.xml"/><Relationship Id="rId49" Type="http://schemas.openxmlformats.org/officeDocument/2006/relationships/tags" Target="../tags/tag352.xml"/><Relationship Id="rId57" Type="http://schemas.openxmlformats.org/officeDocument/2006/relationships/tags" Target="../tags/tag360.xml"/><Relationship Id="rId10" Type="http://schemas.openxmlformats.org/officeDocument/2006/relationships/tags" Target="../tags/tag313.xml"/><Relationship Id="rId31" Type="http://schemas.openxmlformats.org/officeDocument/2006/relationships/tags" Target="../tags/tag334.xml"/><Relationship Id="rId44" Type="http://schemas.openxmlformats.org/officeDocument/2006/relationships/tags" Target="../tags/tag347.xml"/><Relationship Id="rId52" Type="http://schemas.openxmlformats.org/officeDocument/2006/relationships/tags" Target="../tags/tag355.xml"/><Relationship Id="rId60" Type="http://schemas.openxmlformats.org/officeDocument/2006/relationships/tags" Target="../tags/tag363.xml"/><Relationship Id="rId65" Type="http://schemas.openxmlformats.org/officeDocument/2006/relationships/notesSlide" Target="../notesSlides/notesSlide7.xml"/><Relationship Id="rId4" Type="http://schemas.openxmlformats.org/officeDocument/2006/relationships/tags" Target="../tags/tag307.xml"/><Relationship Id="rId9" Type="http://schemas.openxmlformats.org/officeDocument/2006/relationships/tags" Target="../tags/tag312.xml"/><Relationship Id="rId13" Type="http://schemas.openxmlformats.org/officeDocument/2006/relationships/tags" Target="../tags/tag316.xml"/><Relationship Id="rId18" Type="http://schemas.openxmlformats.org/officeDocument/2006/relationships/tags" Target="../tags/tag321.xml"/><Relationship Id="rId39" Type="http://schemas.openxmlformats.org/officeDocument/2006/relationships/tags" Target="../tags/tag34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chart" Target="../charts/chart11.xml"/></Relationships>
</file>

<file path=ppt/slides/_rels/slide15.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hyperlink" Target="https://www.worldliquidgas.org/wp-content/uploads/2024/12/LPG-Roadmap-for-Africa.pdf" TargetMode="Externa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57DE9C6-D049-E938-C0FA-D6E2CFBC5072}"/>
              </a:ext>
            </a:extLst>
          </p:cNvPr>
          <p:cNvGraphicFramePr>
            <a:graphicFrameLocks noChangeAspect="1"/>
          </p:cNvGraphicFramePr>
          <p:nvPr>
            <p:custDataLst>
              <p:tags r:id="rId1"/>
            </p:custDataLst>
            <p:extLst>
              <p:ext uri="{D42A27DB-BD31-4B8C-83A1-F6EECF244321}">
                <p14:modId xmlns:p14="http://schemas.microsoft.com/office/powerpoint/2010/main" val="30916876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6" name="think-cell data - do not delete" hidden="1">
                        <a:extLst>
                          <a:ext uri="{FF2B5EF4-FFF2-40B4-BE49-F238E27FC236}">
                            <a16:creationId xmlns:a16="http://schemas.microsoft.com/office/drawing/2014/main" id="{D57DE9C6-D049-E938-C0FA-D6E2CFBC507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C9D8315D-F582-49C8-9A70-B94D64CDBC51}"/>
              </a:ext>
            </a:extLst>
          </p:cNvPr>
          <p:cNvSpPr>
            <a:spLocks noGrp="1"/>
          </p:cNvSpPr>
          <p:nvPr>
            <p:ph type="title"/>
          </p:nvPr>
        </p:nvSpPr>
        <p:spPr>
          <a:xfrm>
            <a:off x="566383" y="1289200"/>
            <a:ext cx="5777268" cy="1776729"/>
          </a:xfrm>
        </p:spPr>
        <p:txBody>
          <a:bodyPr vert="horz">
            <a:normAutofit/>
          </a:bodyPr>
          <a:lstStyle/>
          <a:p>
            <a:r>
              <a:rPr lang="en-US" dirty="0"/>
              <a:t>Global and Africa outlook on LPG</a:t>
            </a:r>
          </a:p>
        </p:txBody>
      </p:sp>
      <p:sp>
        <p:nvSpPr>
          <p:cNvPr id="3" name="Text Placeholder 2">
            <a:extLst>
              <a:ext uri="{FF2B5EF4-FFF2-40B4-BE49-F238E27FC236}">
                <a16:creationId xmlns:a16="http://schemas.microsoft.com/office/drawing/2014/main" id="{60ABD324-9D5F-4513-8844-2758C9F54AE3}"/>
              </a:ext>
            </a:extLst>
          </p:cNvPr>
          <p:cNvSpPr>
            <a:spLocks noGrp="1"/>
          </p:cNvSpPr>
          <p:nvPr>
            <p:ph type="body" sz="quarter" idx="14"/>
          </p:nvPr>
        </p:nvSpPr>
        <p:spPr/>
        <p:txBody>
          <a:bodyPr/>
          <a:lstStyle/>
          <a:p>
            <a:r>
              <a:rPr lang="en-US" dirty="0"/>
              <a:t>South African Fuels Forum</a:t>
            </a:r>
          </a:p>
        </p:txBody>
      </p:sp>
      <p:sp>
        <p:nvSpPr>
          <p:cNvPr id="4" name="Text Placeholder 3">
            <a:extLst>
              <a:ext uri="{FF2B5EF4-FFF2-40B4-BE49-F238E27FC236}">
                <a16:creationId xmlns:a16="http://schemas.microsoft.com/office/drawing/2014/main" id="{2E649A9F-BA4D-4340-A088-83DDD82A3AC9}"/>
              </a:ext>
            </a:extLst>
          </p:cNvPr>
          <p:cNvSpPr>
            <a:spLocks noGrp="1"/>
          </p:cNvSpPr>
          <p:nvPr>
            <p:ph type="body" sz="quarter" idx="16"/>
          </p:nvPr>
        </p:nvSpPr>
        <p:spPr>
          <a:xfrm>
            <a:off x="7672833" y="1461937"/>
            <a:ext cx="4519167" cy="1603991"/>
          </a:xfrm>
        </p:spPr>
        <p:txBody>
          <a:bodyPr/>
          <a:lstStyle/>
          <a:p>
            <a:r>
              <a:rPr lang="en-US" dirty="0"/>
              <a:t>Fernando Covas / NGLs / Executive Director &amp;</a:t>
            </a:r>
            <a:br>
              <a:rPr lang="en-US" dirty="0"/>
            </a:br>
            <a:r>
              <a:rPr lang="en-US" dirty="0"/>
              <a:t>Lead for Europe, CIS, and Africa</a:t>
            </a:r>
          </a:p>
        </p:txBody>
      </p:sp>
      <p:sp>
        <p:nvSpPr>
          <p:cNvPr id="5" name="Text Placeholder 4">
            <a:extLst>
              <a:ext uri="{FF2B5EF4-FFF2-40B4-BE49-F238E27FC236}">
                <a16:creationId xmlns:a16="http://schemas.microsoft.com/office/drawing/2014/main" id="{5412B1B8-3AC6-4F28-9AC4-FED8512098EE}"/>
              </a:ext>
            </a:extLst>
          </p:cNvPr>
          <p:cNvSpPr>
            <a:spLocks noGrp="1"/>
          </p:cNvSpPr>
          <p:nvPr>
            <p:ph type="body" sz="quarter" idx="17"/>
          </p:nvPr>
        </p:nvSpPr>
        <p:spPr>
          <a:xfrm>
            <a:off x="7672833" y="3202863"/>
            <a:ext cx="3005392" cy="233318"/>
          </a:xfrm>
        </p:spPr>
        <p:txBody>
          <a:bodyPr anchor="ctr"/>
          <a:lstStyle/>
          <a:p>
            <a:r>
              <a:rPr lang="en-US" sz="1400" dirty="0"/>
              <a:t>July 24, 2025</a:t>
            </a:r>
          </a:p>
        </p:txBody>
      </p:sp>
      <p:pic>
        <p:nvPicPr>
          <p:cNvPr id="20" name="Picture Placeholder 19">
            <a:extLst>
              <a:ext uri="{FF2B5EF4-FFF2-40B4-BE49-F238E27FC236}">
                <a16:creationId xmlns:a16="http://schemas.microsoft.com/office/drawing/2014/main" id="{892596E9-6199-EE46-A506-3F201ED480A9}"/>
              </a:ext>
            </a:extLst>
          </p:cNvPr>
          <p:cNvPicPr>
            <a:picLocks noGrp="1" noChangeAspect="1"/>
          </p:cNvPicPr>
          <p:nvPr>
            <p:ph type="pic" sz="quarter" idx="21"/>
          </p:nvPr>
        </p:nvPicPr>
        <p:blipFill>
          <a:blip r:embed="rId5"/>
          <a:srcRect t="7478" b="7478"/>
          <a:stretch/>
        </p:blipFill>
        <p:spPr/>
      </p:pic>
    </p:spTree>
    <p:extLst>
      <p:ext uri="{BB962C8B-B14F-4D97-AF65-F5344CB8AC3E}">
        <p14:creationId xmlns:p14="http://schemas.microsoft.com/office/powerpoint/2010/main" val="20861619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A157B27-FB9C-282A-DEA4-9A7B2BA53848}"/>
              </a:ext>
            </a:extLst>
          </p:cNvPr>
          <p:cNvSpPr>
            <a:spLocks noGrp="1"/>
          </p:cNvSpPr>
          <p:nvPr>
            <p:ph type="title"/>
          </p:nvPr>
        </p:nvSpPr>
        <p:spPr/>
        <p:txBody>
          <a:bodyPr vert="horz"/>
          <a:lstStyle/>
          <a:p>
            <a:r>
              <a:rPr lang="en-US" dirty="0"/>
              <a:t>Topics for today’s discussion</a:t>
            </a:r>
          </a:p>
        </p:txBody>
      </p:sp>
      <p:grpSp>
        <p:nvGrpSpPr>
          <p:cNvPr id="19" name="Group 18">
            <a:extLst>
              <a:ext uri="{FF2B5EF4-FFF2-40B4-BE49-F238E27FC236}">
                <a16:creationId xmlns:a16="http://schemas.microsoft.com/office/drawing/2014/main" id="{CF8B1325-4D30-389E-625D-E4EFA83CE24C}"/>
              </a:ext>
            </a:extLst>
          </p:cNvPr>
          <p:cNvGrpSpPr/>
          <p:nvPr/>
        </p:nvGrpSpPr>
        <p:grpSpPr>
          <a:xfrm>
            <a:off x="527104" y="1629742"/>
            <a:ext cx="10893731" cy="720000"/>
            <a:chOff x="527104" y="2001217"/>
            <a:chExt cx="10893731" cy="720000"/>
          </a:xfrm>
        </p:grpSpPr>
        <p:sp>
          <p:nvSpPr>
            <p:cNvPr id="20" name="Oval 19">
              <a:extLst>
                <a:ext uri="{FF2B5EF4-FFF2-40B4-BE49-F238E27FC236}">
                  <a16:creationId xmlns:a16="http://schemas.microsoft.com/office/drawing/2014/main" id="{8119441F-76B5-CD4F-A538-2C1F21B9F01F}"/>
                </a:ext>
              </a:extLst>
            </p:cNvPr>
            <p:cNvSpPr/>
            <p:nvPr/>
          </p:nvSpPr>
          <p:spPr>
            <a:xfrm>
              <a:off x="527104" y="2001217"/>
              <a:ext cx="720000" cy="720000"/>
            </a:xfrm>
            <a:prstGeom prst="ellipse">
              <a:avLst/>
            </a:prstGeom>
            <a:solidFill>
              <a:srgbClr val="006D89"/>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rPr>
                <a:t>1</a:t>
              </a:r>
            </a:p>
          </p:txBody>
        </p:sp>
        <p:sp>
          <p:nvSpPr>
            <p:cNvPr id="21" name="TextBox 20">
              <a:extLst>
                <a:ext uri="{FF2B5EF4-FFF2-40B4-BE49-F238E27FC236}">
                  <a16:creationId xmlns:a16="http://schemas.microsoft.com/office/drawing/2014/main" id="{CA19CA11-34B2-A9A0-5899-D7D0273E339A}"/>
                </a:ext>
              </a:extLst>
            </p:cNvPr>
            <p:cNvSpPr txBox="1"/>
            <p:nvPr/>
          </p:nvSpPr>
          <p:spPr>
            <a:xfrm>
              <a:off x="1534824" y="2207328"/>
              <a:ext cx="9886011" cy="307777"/>
            </a:xfrm>
            <a:prstGeom prst="rect">
              <a:avLst/>
            </a:prstGeom>
            <a:noFill/>
          </p:spPr>
          <p:txBody>
            <a:bodyPr wrap="square" lIns="0" tIns="0" rIns="0" bIns="0" rtlCol="0">
              <a:spAutoFit/>
            </a:bodyPr>
            <a:lstStyle/>
            <a:p>
              <a:pPr algn="l"/>
              <a:r>
                <a:rPr lang="en-US" sz="2000" dirty="0"/>
                <a:t>What are the macro trends in global markets?</a:t>
              </a:r>
            </a:p>
          </p:txBody>
        </p:sp>
      </p:grpSp>
      <p:grpSp>
        <p:nvGrpSpPr>
          <p:cNvPr id="22" name="Group 21">
            <a:extLst>
              <a:ext uri="{FF2B5EF4-FFF2-40B4-BE49-F238E27FC236}">
                <a16:creationId xmlns:a16="http://schemas.microsoft.com/office/drawing/2014/main" id="{1ACFA208-85BA-C837-90A1-5A1B850AAB90}"/>
              </a:ext>
            </a:extLst>
          </p:cNvPr>
          <p:cNvGrpSpPr/>
          <p:nvPr/>
        </p:nvGrpSpPr>
        <p:grpSpPr>
          <a:xfrm>
            <a:off x="527104" y="3043078"/>
            <a:ext cx="10893731" cy="720000"/>
            <a:chOff x="527104" y="2001217"/>
            <a:chExt cx="10893731" cy="720000"/>
          </a:xfrm>
        </p:grpSpPr>
        <p:sp>
          <p:nvSpPr>
            <p:cNvPr id="23" name="Oval 22">
              <a:extLst>
                <a:ext uri="{FF2B5EF4-FFF2-40B4-BE49-F238E27FC236}">
                  <a16:creationId xmlns:a16="http://schemas.microsoft.com/office/drawing/2014/main" id="{01100123-F942-BF0B-BA9C-2DD2C5DC3B1F}"/>
                </a:ext>
              </a:extLst>
            </p:cNvPr>
            <p:cNvSpPr/>
            <p:nvPr/>
          </p:nvSpPr>
          <p:spPr>
            <a:xfrm>
              <a:off x="527104" y="2001217"/>
              <a:ext cx="720000" cy="720000"/>
            </a:xfrm>
            <a:prstGeom prst="ellipse">
              <a:avLst/>
            </a:prstGeom>
            <a:solidFill>
              <a:srgbClr val="006D89"/>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rPr>
                <a:t>2</a:t>
              </a:r>
            </a:p>
          </p:txBody>
        </p:sp>
        <p:sp>
          <p:nvSpPr>
            <p:cNvPr id="24" name="TextBox 23">
              <a:extLst>
                <a:ext uri="{FF2B5EF4-FFF2-40B4-BE49-F238E27FC236}">
                  <a16:creationId xmlns:a16="http://schemas.microsoft.com/office/drawing/2014/main" id="{DEC2121E-A501-65B8-4F19-72390D3CF1FD}"/>
                </a:ext>
              </a:extLst>
            </p:cNvPr>
            <p:cNvSpPr txBox="1"/>
            <p:nvPr/>
          </p:nvSpPr>
          <p:spPr>
            <a:xfrm>
              <a:off x="1534824" y="2207328"/>
              <a:ext cx="9886011" cy="307777"/>
            </a:xfrm>
            <a:prstGeom prst="rect">
              <a:avLst/>
            </a:prstGeom>
            <a:noFill/>
          </p:spPr>
          <p:txBody>
            <a:bodyPr wrap="square" lIns="0" tIns="0" rIns="0" bIns="0" rtlCol="0">
              <a:spAutoFit/>
            </a:bodyPr>
            <a:lstStyle/>
            <a:p>
              <a:r>
                <a:rPr lang="en-US" sz="2000" dirty="0"/>
                <a:t>What is the effect of geopolitics?</a:t>
              </a:r>
            </a:p>
          </p:txBody>
        </p:sp>
      </p:grpSp>
      <p:grpSp>
        <p:nvGrpSpPr>
          <p:cNvPr id="25" name="Group 24">
            <a:extLst>
              <a:ext uri="{FF2B5EF4-FFF2-40B4-BE49-F238E27FC236}">
                <a16:creationId xmlns:a16="http://schemas.microsoft.com/office/drawing/2014/main" id="{179E96FF-F642-3195-C9ED-119216517AD1}"/>
              </a:ext>
            </a:extLst>
          </p:cNvPr>
          <p:cNvGrpSpPr/>
          <p:nvPr/>
        </p:nvGrpSpPr>
        <p:grpSpPr>
          <a:xfrm>
            <a:off x="527104" y="4456415"/>
            <a:ext cx="10893731" cy="720000"/>
            <a:chOff x="527104" y="2001217"/>
            <a:chExt cx="10893731" cy="720000"/>
          </a:xfrm>
        </p:grpSpPr>
        <p:sp>
          <p:nvSpPr>
            <p:cNvPr id="26" name="Oval 25">
              <a:extLst>
                <a:ext uri="{FF2B5EF4-FFF2-40B4-BE49-F238E27FC236}">
                  <a16:creationId xmlns:a16="http://schemas.microsoft.com/office/drawing/2014/main" id="{2482F5E7-CEFE-9EA5-3EEC-011D618E498D}"/>
                </a:ext>
              </a:extLst>
            </p:cNvPr>
            <p:cNvSpPr/>
            <p:nvPr/>
          </p:nvSpPr>
          <p:spPr>
            <a:xfrm>
              <a:off x="527104" y="2001217"/>
              <a:ext cx="720000" cy="720000"/>
            </a:xfrm>
            <a:prstGeom prst="ellipse">
              <a:avLst/>
            </a:prstGeom>
            <a:solidFill>
              <a:srgbClr val="006D89"/>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rPr>
                <a:t>3</a:t>
              </a:r>
            </a:p>
          </p:txBody>
        </p:sp>
        <p:sp>
          <p:nvSpPr>
            <p:cNvPr id="27" name="TextBox 26">
              <a:extLst>
                <a:ext uri="{FF2B5EF4-FFF2-40B4-BE49-F238E27FC236}">
                  <a16:creationId xmlns:a16="http://schemas.microsoft.com/office/drawing/2014/main" id="{AFA6584D-1A6C-AF81-AC10-6F24CC220F00}"/>
                </a:ext>
              </a:extLst>
            </p:cNvPr>
            <p:cNvSpPr txBox="1"/>
            <p:nvPr/>
          </p:nvSpPr>
          <p:spPr>
            <a:xfrm>
              <a:off x="1534824" y="2207328"/>
              <a:ext cx="9886011" cy="307777"/>
            </a:xfrm>
            <a:prstGeom prst="rect">
              <a:avLst/>
            </a:prstGeom>
            <a:noFill/>
          </p:spPr>
          <p:txBody>
            <a:bodyPr wrap="square" lIns="0" tIns="0" rIns="0" bIns="0" rtlCol="0">
              <a:spAutoFit/>
            </a:bodyPr>
            <a:lstStyle/>
            <a:p>
              <a:pPr algn="l"/>
              <a:r>
                <a:rPr lang="en-US" sz="2000" dirty="0"/>
                <a:t>What is the outlook for Africa?</a:t>
              </a:r>
            </a:p>
          </p:txBody>
        </p:sp>
      </p:grpSp>
    </p:spTree>
    <p:extLst>
      <p:ext uri="{BB962C8B-B14F-4D97-AF65-F5344CB8AC3E}">
        <p14:creationId xmlns:p14="http://schemas.microsoft.com/office/powerpoint/2010/main" val="3076503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4A20BFC-4737-10FA-6F44-B531921C1C79}"/>
              </a:ext>
            </a:extLst>
          </p:cNvPr>
          <p:cNvSpPr>
            <a:spLocks noGrp="1"/>
          </p:cNvSpPr>
          <p:nvPr>
            <p:ph type="sldNum" sz="quarter" idx="12"/>
          </p:nvPr>
        </p:nvSpPr>
        <p:spPr/>
        <p:txBody>
          <a:bodyPr/>
          <a:lstStyle/>
          <a:p>
            <a:fld id="{5246FB18-5DF1-419A-B975-14AFDDD65B9F}" type="slidenum">
              <a:rPr lang="en-US" smtClean="0"/>
              <a:t>3</a:t>
            </a:fld>
            <a:endParaRPr lang="en-US"/>
          </a:p>
        </p:txBody>
      </p:sp>
      <p:sp>
        <p:nvSpPr>
          <p:cNvPr id="6" name="Title 5">
            <a:extLst>
              <a:ext uri="{FF2B5EF4-FFF2-40B4-BE49-F238E27FC236}">
                <a16:creationId xmlns:a16="http://schemas.microsoft.com/office/drawing/2014/main" id="{76D7E54E-D335-969A-ACB7-C3BFA3116DDC}"/>
              </a:ext>
            </a:extLst>
          </p:cNvPr>
          <p:cNvSpPr>
            <a:spLocks noGrp="1"/>
          </p:cNvSpPr>
          <p:nvPr>
            <p:ph type="title"/>
          </p:nvPr>
        </p:nvSpPr>
        <p:spPr/>
        <p:txBody>
          <a:bodyPr vert="horz"/>
          <a:lstStyle/>
          <a:p>
            <a:r>
              <a:rPr lang="en-US" dirty="0"/>
              <a:t>What are the macro trends in global markets?</a:t>
            </a:r>
          </a:p>
        </p:txBody>
      </p:sp>
      <p:sp>
        <p:nvSpPr>
          <p:cNvPr id="7" name="Text Placeholder 6">
            <a:extLst>
              <a:ext uri="{FF2B5EF4-FFF2-40B4-BE49-F238E27FC236}">
                <a16:creationId xmlns:a16="http://schemas.microsoft.com/office/drawing/2014/main" id="{DB8207F3-8E0A-D13B-3BA2-1264B5151F21}"/>
              </a:ext>
            </a:extLst>
          </p:cNvPr>
          <p:cNvSpPr>
            <a:spLocks noGrp="1"/>
          </p:cNvSpPr>
          <p:nvPr>
            <p:ph type="body" sz="quarter" idx="14"/>
          </p:nvPr>
        </p:nvSpPr>
        <p:spPr/>
        <p:txBody>
          <a:bodyPr/>
          <a:lstStyle/>
          <a:p>
            <a:endParaRPr lang="en-US"/>
          </a:p>
        </p:txBody>
      </p:sp>
      <p:sp>
        <p:nvSpPr>
          <p:cNvPr id="8" name="Picture Placeholder 7">
            <a:extLst>
              <a:ext uri="{FF2B5EF4-FFF2-40B4-BE49-F238E27FC236}">
                <a16:creationId xmlns:a16="http://schemas.microsoft.com/office/drawing/2014/main" id="{AA381AF2-E6EF-3307-1DB9-27F245FFF1AE}"/>
              </a:ext>
            </a:extLst>
          </p:cNvPr>
          <p:cNvSpPr>
            <a:spLocks noGrp="1"/>
          </p:cNvSpPr>
          <p:nvPr>
            <p:ph type="pic" sz="quarter" idx="15"/>
          </p:nvPr>
        </p:nvSpPr>
        <p:spPr/>
        <p:txBody>
          <a:bodyPr/>
          <a:lstStyle/>
          <a:p>
            <a:endParaRPr lang="en-US"/>
          </a:p>
        </p:txBody>
      </p:sp>
    </p:spTree>
    <p:extLst>
      <p:ext uri="{BB962C8B-B14F-4D97-AF65-F5344CB8AC3E}">
        <p14:creationId xmlns:p14="http://schemas.microsoft.com/office/powerpoint/2010/main" val="34322936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320251" y="6563709"/>
            <a:ext cx="311576" cy="214804"/>
          </a:xfrm>
        </p:spPr>
        <p:txBody>
          <a:bodyPr/>
          <a:lstStyle/>
          <a:p>
            <a:fld id="{C1654822-CBA3-4BDF-80A9-3FE33B17E59A}" type="slidenum">
              <a:rPr lang="en-US" smtClean="0"/>
              <a:pPr/>
              <a:t>4</a:t>
            </a:fld>
            <a:endParaRPr lang="en-US"/>
          </a:p>
        </p:txBody>
      </p:sp>
      <p:sp>
        <p:nvSpPr>
          <p:cNvPr id="416" name="Title 1">
            <a:extLst>
              <a:ext uri="{FF2B5EF4-FFF2-40B4-BE49-F238E27FC236}">
                <a16:creationId xmlns:a16="http://schemas.microsoft.com/office/drawing/2014/main" id="{C2CD8122-7BB5-43E5-B92C-4E01620C862A}"/>
              </a:ext>
            </a:extLst>
          </p:cNvPr>
          <p:cNvSpPr>
            <a:spLocks noGrp="1"/>
          </p:cNvSpPr>
          <p:nvPr>
            <p:ph type="title"/>
          </p:nvPr>
        </p:nvSpPr>
        <p:spPr>
          <a:xfrm>
            <a:off x="567039" y="342900"/>
            <a:ext cx="11062709" cy="460551"/>
          </a:xfrm>
        </p:spPr>
        <p:txBody>
          <a:bodyPr vert="horz" anchor="t"/>
          <a:lstStyle/>
          <a:p>
            <a:r>
              <a:rPr lang="en-US" dirty="0"/>
              <a:t>North America will continue to be the largest supplier of LPG, even if Middle East is starting to grow after years of production constraints</a:t>
            </a:r>
          </a:p>
        </p:txBody>
      </p:sp>
      <p:sp>
        <p:nvSpPr>
          <p:cNvPr id="6" name="Text Placeholder 5">
            <a:extLst>
              <a:ext uri="{FF2B5EF4-FFF2-40B4-BE49-F238E27FC236}">
                <a16:creationId xmlns:a16="http://schemas.microsoft.com/office/drawing/2014/main" id="{2F53487F-EF59-4DB1-AFFF-7AE444014C9A}"/>
              </a:ext>
            </a:extLst>
          </p:cNvPr>
          <p:cNvSpPr>
            <a:spLocks noGrp="1"/>
          </p:cNvSpPr>
          <p:nvPr>
            <p:ph type="body" sz="quarter" idx="15"/>
          </p:nvPr>
        </p:nvSpPr>
        <p:spPr>
          <a:xfrm>
            <a:off x="567039" y="5687045"/>
            <a:ext cx="11060912" cy="525368"/>
          </a:xfrm>
        </p:spPr>
        <p:txBody>
          <a:bodyPr/>
          <a:lstStyle/>
          <a:p>
            <a:r>
              <a:rPr lang="en-US" dirty="0"/>
              <a:t>Data compiled June. 30, 2025.</a:t>
            </a:r>
            <a:br>
              <a:rPr lang="en-US" dirty="0"/>
            </a:br>
            <a:r>
              <a:rPr lang="en-US" dirty="0"/>
              <a:t>Notes: Global demand/supply estimates based on monthly STO and ASW reports (July 2024). Global demand/supply balance is based on the latest monthly regional outlooks. Natural Gas supply includes other supplies, such as net storage withdrawals.</a:t>
            </a:r>
            <a:br>
              <a:rPr lang="en-US" dirty="0"/>
            </a:br>
            <a:r>
              <a:rPr lang="en-US" dirty="0"/>
              <a:t>Source: S&amp;P Global Commodity Insights</a:t>
            </a:r>
          </a:p>
        </p:txBody>
      </p:sp>
      <p:grpSp>
        <p:nvGrpSpPr>
          <p:cNvPr id="93" name="Group 92">
            <a:extLst>
              <a:ext uri="{FF2B5EF4-FFF2-40B4-BE49-F238E27FC236}">
                <a16:creationId xmlns:a16="http://schemas.microsoft.com/office/drawing/2014/main" id="{8AE76CD6-1C4F-E401-D71A-AE59725E31AB}"/>
              </a:ext>
            </a:extLst>
          </p:cNvPr>
          <p:cNvGrpSpPr/>
          <p:nvPr/>
        </p:nvGrpSpPr>
        <p:grpSpPr>
          <a:xfrm>
            <a:off x="566738" y="1257301"/>
            <a:ext cx="5029200" cy="4343400"/>
            <a:chOff x="0" y="-226848"/>
            <a:chExt cx="5471490" cy="2448694"/>
          </a:xfrm>
        </p:grpSpPr>
        <p:sp>
          <p:nvSpPr>
            <p:cNvPr id="94" name="txtboxInfographicTitleBar">
              <a:extLst>
                <a:ext uri="{FF2B5EF4-FFF2-40B4-BE49-F238E27FC236}">
                  <a16:creationId xmlns:a16="http://schemas.microsoft.com/office/drawing/2014/main" id="{57D0657F-AE02-DE9A-699E-C9474B118933}"/>
                </a:ext>
              </a:extLst>
            </p:cNvPr>
            <p:cNvSpPr/>
            <p:nvPr/>
          </p:nvSpPr>
          <p:spPr>
            <a:xfrm>
              <a:off x="0" y="-226848"/>
              <a:ext cx="5471490" cy="164633"/>
            </a:xfrm>
            <a:prstGeom prst="rect">
              <a:avLst/>
            </a:prstGeom>
            <a:solidFill>
              <a:schemeClr val="bg1"/>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1981" tIns="0" rIns="71981" bIns="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n-US" sz="1400" b="1">
                  <a:solidFill>
                    <a:schemeClr val="tx1"/>
                  </a:solidFill>
                  <a:cs typeface="Arial"/>
                </a:rPr>
                <a:t>Global Propane Supply by Region </a:t>
              </a:r>
              <a:br>
                <a:rPr lang="en-US" sz="1400" b="1">
                  <a:solidFill>
                    <a:schemeClr val="tx1"/>
                  </a:solidFill>
                  <a:cs typeface="Arial"/>
                </a:rPr>
              </a:br>
              <a:r>
                <a:rPr lang="en-US" sz="1400" b="1">
                  <a:solidFill>
                    <a:schemeClr val="tx1"/>
                  </a:solidFill>
                  <a:cs typeface="Arial"/>
                </a:rPr>
                <a:t>(</a:t>
              </a:r>
              <a:r>
                <a:rPr lang="en-US" sz="1400" b="1" spc="20">
                  <a:solidFill>
                    <a:schemeClr val="tx1"/>
                  </a:solidFill>
                </a:rPr>
                <a:t>Thousand metric tons)</a:t>
              </a:r>
              <a:endParaRPr lang="en-US" sz="1400" b="1">
                <a:solidFill>
                  <a:schemeClr val="tx1"/>
                </a:solidFill>
              </a:endParaRPr>
            </a:p>
          </p:txBody>
        </p:sp>
        <p:sp>
          <p:nvSpPr>
            <p:cNvPr id="95" name="txtboxInfographicBorder">
              <a:extLst>
                <a:ext uri="{FF2B5EF4-FFF2-40B4-BE49-F238E27FC236}">
                  <a16:creationId xmlns:a16="http://schemas.microsoft.com/office/drawing/2014/main" id="{7D020398-FCE1-F9D2-07CB-DCC69D13E1FD}"/>
                </a:ext>
              </a:extLst>
            </p:cNvPr>
            <p:cNvSpPr/>
            <p:nvPr/>
          </p:nvSpPr>
          <p:spPr>
            <a:xfrm>
              <a:off x="0" y="-226848"/>
              <a:ext cx="5471490" cy="2448694"/>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a:p>
          </p:txBody>
        </p:sp>
      </p:grpSp>
      <p:graphicFrame>
        <p:nvGraphicFramePr>
          <p:cNvPr id="185" name="Chart 184">
            <a:extLst>
              <a:ext uri="{FF2B5EF4-FFF2-40B4-BE49-F238E27FC236}">
                <a16:creationId xmlns:a16="http://schemas.microsoft.com/office/drawing/2014/main" id="{0442D3D6-F151-F8EE-C8E1-5E6C3DEB7F76}"/>
              </a:ext>
            </a:extLst>
          </p:cNvPr>
          <p:cNvGraphicFramePr/>
          <p:nvPr>
            <p:custDataLst>
              <p:tags r:id="rId1"/>
            </p:custDataLst>
            <p:extLst>
              <p:ext uri="{D42A27DB-BD31-4B8C-83A1-F6EECF244321}">
                <p14:modId xmlns:p14="http://schemas.microsoft.com/office/powerpoint/2010/main" val="3253453991"/>
              </p:ext>
            </p:extLst>
          </p:nvPr>
        </p:nvGraphicFramePr>
        <p:xfrm>
          <a:off x="428625" y="1752600"/>
          <a:ext cx="4159250" cy="3378200"/>
        </p:xfrm>
        <a:graphic>
          <a:graphicData uri="http://schemas.openxmlformats.org/drawingml/2006/chart">
            <c:chart xmlns:c="http://schemas.openxmlformats.org/drawingml/2006/chart" xmlns:r="http://schemas.openxmlformats.org/officeDocument/2006/relationships" r:id="rId126"/>
          </a:graphicData>
        </a:graphic>
      </p:graphicFrame>
      <p:sp>
        <p:nvSpPr>
          <p:cNvPr id="97" name="Arrow: Right 96">
            <a:extLst>
              <a:ext uri="{FF2B5EF4-FFF2-40B4-BE49-F238E27FC236}">
                <a16:creationId xmlns:a16="http://schemas.microsoft.com/office/drawing/2014/main" id="{4E01A24E-46B4-845C-8D60-3C1969D654F8}"/>
              </a:ext>
            </a:extLst>
          </p:cNvPr>
          <p:cNvSpPr/>
          <p:nvPr>
            <p:custDataLst>
              <p:tags r:id="rId2"/>
            </p:custDataLst>
          </p:nvPr>
        </p:nvSpPr>
        <p:spPr bwMode="auto">
          <a:xfrm rot="10800000">
            <a:off x="4556125" y="2525713"/>
            <a:ext cx="128588" cy="152400"/>
          </a:xfrm>
          <a:prstGeom prst="rightArrow">
            <a:avLst>
              <a:gd name="adj1" fmla="val 100000"/>
              <a:gd name="adj2" fmla="val 10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b="1" spc="20">
              <a:solidFill>
                <a:schemeClr val="bg1"/>
              </a:solidFill>
            </a:endParaRPr>
          </a:p>
        </p:txBody>
      </p:sp>
      <p:cxnSp>
        <p:nvCxnSpPr>
          <p:cNvPr id="98" name="Straight Connector 97">
            <a:extLst>
              <a:ext uri="{FF2B5EF4-FFF2-40B4-BE49-F238E27FC236}">
                <a16:creationId xmlns:a16="http://schemas.microsoft.com/office/drawing/2014/main" id="{EF08B4D4-D40C-360E-EACB-0CB26212BCFD}"/>
              </a:ext>
            </a:extLst>
          </p:cNvPr>
          <p:cNvCxnSpPr/>
          <p:nvPr>
            <p:custDataLst>
              <p:tags r:id="rId3"/>
            </p:custDataLst>
          </p:nvPr>
        </p:nvCxnSpPr>
        <p:spPr bwMode="auto">
          <a:xfrm>
            <a:off x="1044575" y="2601913"/>
            <a:ext cx="3460750" cy="0"/>
          </a:xfrm>
          <a:prstGeom prst="line">
            <a:avLst/>
          </a:prstGeom>
          <a:ln w="9525" cap="flat" cmpd="sng" algn="ctr">
            <a:solidFill>
              <a:schemeClr val="tx1"/>
            </a:solidFill>
            <a:prstDash val="lg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951323D5-113E-9BD7-2360-296E7EA999B1}"/>
              </a:ext>
            </a:extLst>
          </p:cNvPr>
          <p:cNvCxnSpPr/>
          <p:nvPr>
            <p:custDataLst>
              <p:tags r:id="rId4"/>
            </p:custDataLst>
          </p:nvPr>
        </p:nvCxnSpPr>
        <p:spPr bwMode="auto">
          <a:xfrm flipH="1" flipV="1">
            <a:off x="1076325" y="3270250"/>
            <a:ext cx="149225" cy="155575"/>
          </a:xfrm>
          <a:prstGeom prst="line">
            <a:avLst/>
          </a:prstGeom>
          <a:ln w="635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00" name="Straight Connector 99">
            <a:extLst>
              <a:ext uri="{FF2B5EF4-FFF2-40B4-BE49-F238E27FC236}">
                <a16:creationId xmlns:a16="http://schemas.microsoft.com/office/drawing/2014/main" id="{E69CDB19-6A9B-9551-575E-7E1408B27755}"/>
              </a:ext>
            </a:extLst>
          </p:cNvPr>
          <p:cNvCxnSpPr/>
          <p:nvPr>
            <p:custDataLst>
              <p:tags r:id="rId5"/>
            </p:custDataLst>
          </p:nvPr>
        </p:nvCxnSpPr>
        <p:spPr bwMode="auto">
          <a:xfrm flipH="1">
            <a:off x="1076325" y="2592388"/>
            <a:ext cx="179388" cy="314325"/>
          </a:xfrm>
          <a:prstGeom prst="line">
            <a:avLst/>
          </a:prstGeom>
          <a:ln w="635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01" name="Straight Connector 100">
            <a:extLst>
              <a:ext uri="{FF2B5EF4-FFF2-40B4-BE49-F238E27FC236}">
                <a16:creationId xmlns:a16="http://schemas.microsoft.com/office/drawing/2014/main" id="{3DE70FA0-6DC9-3849-58B0-23D6DEC1DD96}"/>
              </a:ext>
            </a:extLst>
          </p:cNvPr>
          <p:cNvCxnSpPr/>
          <p:nvPr>
            <p:custDataLst>
              <p:tags r:id="rId6"/>
            </p:custDataLst>
          </p:nvPr>
        </p:nvCxnSpPr>
        <p:spPr bwMode="auto">
          <a:xfrm flipH="1">
            <a:off x="1076325" y="4737100"/>
            <a:ext cx="107950" cy="155575"/>
          </a:xfrm>
          <a:prstGeom prst="line">
            <a:avLst/>
          </a:prstGeom>
          <a:ln w="635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02" name="Straight Connector 101">
            <a:extLst>
              <a:ext uri="{FF2B5EF4-FFF2-40B4-BE49-F238E27FC236}">
                <a16:creationId xmlns:a16="http://schemas.microsoft.com/office/drawing/2014/main" id="{D342C652-0A88-9412-CA2B-79136C4F47EC}"/>
              </a:ext>
            </a:extLst>
          </p:cNvPr>
          <p:cNvCxnSpPr>
            <a:cxnSpLocks/>
          </p:cNvCxnSpPr>
          <p:nvPr>
            <p:custDataLst>
              <p:tags r:id="rId7"/>
            </p:custDataLst>
          </p:nvPr>
        </p:nvCxnSpPr>
        <p:spPr bwMode="auto">
          <a:xfrm>
            <a:off x="4240213" y="2260600"/>
            <a:ext cx="231775" cy="225425"/>
          </a:xfrm>
          <a:prstGeom prst="line">
            <a:avLst/>
          </a:prstGeom>
          <a:ln w="635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03" name="Straight Connector 102">
            <a:extLst>
              <a:ext uri="{FF2B5EF4-FFF2-40B4-BE49-F238E27FC236}">
                <a16:creationId xmlns:a16="http://schemas.microsoft.com/office/drawing/2014/main" id="{66B2F2D7-212B-FD1F-84FA-441198E879EF}"/>
              </a:ext>
            </a:extLst>
          </p:cNvPr>
          <p:cNvCxnSpPr/>
          <p:nvPr>
            <p:custDataLst>
              <p:tags r:id="rId8"/>
            </p:custDataLst>
          </p:nvPr>
        </p:nvCxnSpPr>
        <p:spPr bwMode="auto">
          <a:xfrm flipV="1">
            <a:off x="4314825" y="2976563"/>
            <a:ext cx="157163" cy="119063"/>
          </a:xfrm>
          <a:prstGeom prst="line">
            <a:avLst/>
          </a:prstGeom>
          <a:ln w="635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04" name="Straight Connector 103">
            <a:extLst>
              <a:ext uri="{FF2B5EF4-FFF2-40B4-BE49-F238E27FC236}">
                <a16:creationId xmlns:a16="http://schemas.microsoft.com/office/drawing/2014/main" id="{9466F262-52F4-7797-37BA-B7B3418F4F64}"/>
              </a:ext>
            </a:extLst>
          </p:cNvPr>
          <p:cNvCxnSpPr/>
          <p:nvPr>
            <p:custDataLst>
              <p:tags r:id="rId9"/>
            </p:custDataLst>
          </p:nvPr>
        </p:nvCxnSpPr>
        <p:spPr bwMode="auto">
          <a:xfrm>
            <a:off x="4368799" y="4768850"/>
            <a:ext cx="103188" cy="119063"/>
          </a:xfrm>
          <a:prstGeom prst="line">
            <a:avLst/>
          </a:prstGeom>
          <a:ln w="635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05" name="Straight Connector 104">
            <a:extLst>
              <a:ext uri="{FF2B5EF4-FFF2-40B4-BE49-F238E27FC236}">
                <a16:creationId xmlns:a16="http://schemas.microsoft.com/office/drawing/2014/main" id="{82A8F846-104B-221E-7502-AFC61B0C0BB7}"/>
              </a:ext>
            </a:extLst>
          </p:cNvPr>
          <p:cNvCxnSpPr/>
          <p:nvPr>
            <p:custDataLst>
              <p:tags r:id="rId10"/>
            </p:custDataLst>
          </p:nvPr>
        </p:nvCxnSpPr>
        <p:spPr bwMode="auto">
          <a:xfrm flipH="1">
            <a:off x="4538663" y="4670425"/>
            <a:ext cx="42863" cy="217488"/>
          </a:xfrm>
          <a:prstGeom prst="line">
            <a:avLst/>
          </a:prstGeom>
          <a:ln w="635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06" name="Straight Connector 105">
            <a:extLst>
              <a:ext uri="{FF2B5EF4-FFF2-40B4-BE49-F238E27FC236}">
                <a16:creationId xmlns:a16="http://schemas.microsoft.com/office/drawing/2014/main" id="{A96059ED-D08A-38C5-BC0F-853D34CB9425}"/>
              </a:ext>
            </a:extLst>
          </p:cNvPr>
          <p:cNvCxnSpPr/>
          <p:nvPr>
            <p:custDataLst>
              <p:tags r:id="rId11"/>
            </p:custDataLst>
          </p:nvPr>
        </p:nvCxnSpPr>
        <p:spPr bwMode="auto">
          <a:xfrm flipH="1">
            <a:off x="4538663" y="4873624"/>
            <a:ext cx="42863" cy="88900"/>
          </a:xfrm>
          <a:prstGeom prst="line">
            <a:avLst/>
          </a:prstGeom>
          <a:ln w="635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07" name="Text Placeholder 2">
            <a:extLst>
              <a:ext uri="{FF2B5EF4-FFF2-40B4-BE49-F238E27FC236}">
                <a16:creationId xmlns:a16="http://schemas.microsoft.com/office/drawing/2014/main" id="{794E29F7-0B25-A290-3954-415680B4B8AB}"/>
              </a:ext>
            </a:extLst>
          </p:cNvPr>
          <p:cNvSpPr>
            <a:spLocks noGrp="1"/>
          </p:cNvSpPr>
          <p:nvPr>
            <p:custDataLst>
              <p:tags r:id="rId12"/>
            </p:custDataLst>
          </p:nvPr>
        </p:nvSpPr>
        <p:spPr bwMode="auto">
          <a:xfrm>
            <a:off x="1358900" y="5018088"/>
            <a:ext cx="152400" cy="398463"/>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5E4A83A4-F0A7-4550-A6F0-BDEB0D3B0646}" type="datetime'''''''''''''''''''''''''S''''e''''''''''''''p ''''''''21'">
              <a:rPr lang="en-US" altLang="en-US" sz="1000" smtClean="0"/>
              <a:pPr/>
              <a:t>Sep 21</a:t>
            </a:fld>
            <a:endParaRPr lang="en-US" sz="1000">
              <a:sym typeface="+mn-lt"/>
            </a:endParaRPr>
          </a:p>
        </p:txBody>
      </p:sp>
      <p:sp>
        <p:nvSpPr>
          <p:cNvPr id="108" name="Text Placeholder 2">
            <a:extLst>
              <a:ext uri="{FF2B5EF4-FFF2-40B4-BE49-F238E27FC236}">
                <a16:creationId xmlns:a16="http://schemas.microsoft.com/office/drawing/2014/main" id="{416AD0B4-00A8-CCC9-862E-ED5B15797596}"/>
              </a:ext>
            </a:extLst>
          </p:cNvPr>
          <p:cNvSpPr>
            <a:spLocks noGrp="1"/>
          </p:cNvSpPr>
          <p:nvPr>
            <p:custDataLst>
              <p:tags r:id="rId13"/>
            </p:custDataLst>
          </p:nvPr>
        </p:nvSpPr>
        <p:spPr bwMode="auto">
          <a:xfrm>
            <a:off x="1455738" y="5018088"/>
            <a:ext cx="152400" cy="40005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E21CCA59-35CE-4CD2-81CB-17BFAE707CAD}" type="datetime'''''''''''''''''N''o''''''''v'''''''' 2''1'''''">
              <a:rPr lang="en-US" altLang="en-US" sz="1000" smtClean="0"/>
              <a:pPr/>
              <a:t>Nov 21</a:t>
            </a:fld>
            <a:endParaRPr lang="en-US" sz="1000">
              <a:sym typeface="+mn-lt"/>
            </a:endParaRPr>
          </a:p>
        </p:txBody>
      </p:sp>
      <p:sp>
        <p:nvSpPr>
          <p:cNvPr id="109" name="Text Placeholder 2">
            <a:extLst>
              <a:ext uri="{FF2B5EF4-FFF2-40B4-BE49-F238E27FC236}">
                <a16:creationId xmlns:a16="http://schemas.microsoft.com/office/drawing/2014/main" id="{8E102055-B922-313C-620D-E0522624D625}"/>
              </a:ext>
            </a:extLst>
          </p:cNvPr>
          <p:cNvSpPr>
            <a:spLocks noGrp="1"/>
          </p:cNvSpPr>
          <p:nvPr>
            <p:custDataLst>
              <p:tags r:id="rId14"/>
            </p:custDataLst>
          </p:nvPr>
        </p:nvSpPr>
        <p:spPr bwMode="auto">
          <a:xfrm>
            <a:off x="1552575" y="5018088"/>
            <a:ext cx="152400" cy="377825"/>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2A9153EC-54ED-4CA2-8C71-CCFD752BA786}" type="datetime'''''''''''J''''''a''''n'''''' ''''''''2''''''''''2'''">
              <a:rPr lang="en-US" altLang="en-US" sz="1000" smtClean="0"/>
              <a:pPr/>
              <a:t>Jan 22</a:t>
            </a:fld>
            <a:endParaRPr lang="en-US" sz="1000">
              <a:sym typeface="+mn-lt"/>
            </a:endParaRPr>
          </a:p>
        </p:txBody>
      </p:sp>
      <p:sp>
        <p:nvSpPr>
          <p:cNvPr id="110" name="Text Placeholder 2">
            <a:extLst>
              <a:ext uri="{FF2B5EF4-FFF2-40B4-BE49-F238E27FC236}">
                <a16:creationId xmlns:a16="http://schemas.microsoft.com/office/drawing/2014/main" id="{ADB832E1-3651-491A-D0C8-3B8462682B1C}"/>
              </a:ext>
            </a:extLst>
          </p:cNvPr>
          <p:cNvSpPr>
            <a:spLocks noGrp="1"/>
          </p:cNvSpPr>
          <p:nvPr>
            <p:custDataLst>
              <p:tags r:id="rId15"/>
            </p:custDataLst>
          </p:nvPr>
        </p:nvSpPr>
        <p:spPr bwMode="auto">
          <a:xfrm>
            <a:off x="1651000" y="5018088"/>
            <a:ext cx="152400" cy="39370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8B997036-A832-4F2C-BF55-E368EC66AD5A}" type="datetime'''''M''''a''r'''''''' ''2''''''''2'''''''''''''''''''''''''''">
              <a:rPr lang="en-US" altLang="en-US" sz="1000" smtClean="0"/>
              <a:pPr/>
              <a:t>Mar 22</a:t>
            </a:fld>
            <a:endParaRPr lang="en-US" sz="1000">
              <a:sym typeface="+mn-lt"/>
            </a:endParaRPr>
          </a:p>
        </p:txBody>
      </p:sp>
      <p:sp>
        <p:nvSpPr>
          <p:cNvPr id="111" name="Text Placeholder 2">
            <a:extLst>
              <a:ext uri="{FF2B5EF4-FFF2-40B4-BE49-F238E27FC236}">
                <a16:creationId xmlns:a16="http://schemas.microsoft.com/office/drawing/2014/main" id="{664819E4-8E55-6EDC-0216-733DBA6FCCD8}"/>
              </a:ext>
            </a:extLst>
          </p:cNvPr>
          <p:cNvSpPr>
            <a:spLocks noGrp="1"/>
          </p:cNvSpPr>
          <p:nvPr>
            <p:custDataLst>
              <p:tags r:id="rId16"/>
            </p:custDataLst>
          </p:nvPr>
        </p:nvSpPr>
        <p:spPr bwMode="auto">
          <a:xfrm>
            <a:off x="1747838" y="5018088"/>
            <a:ext cx="152400" cy="414338"/>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1AEE1DC7-4DC3-4C2A-B4D3-A9C6B6EA5F67}" type="datetime'''''M''''''''''''''''''a''y'''' ''''2''''''''''''2'''''">
              <a:rPr lang="en-US" altLang="en-US" sz="1000" smtClean="0"/>
              <a:pPr/>
              <a:t>May 22</a:t>
            </a:fld>
            <a:endParaRPr lang="en-US" sz="1000">
              <a:sym typeface="+mn-lt"/>
            </a:endParaRPr>
          </a:p>
        </p:txBody>
      </p:sp>
      <p:sp>
        <p:nvSpPr>
          <p:cNvPr id="112" name="Text Placeholder 2">
            <a:extLst>
              <a:ext uri="{FF2B5EF4-FFF2-40B4-BE49-F238E27FC236}">
                <a16:creationId xmlns:a16="http://schemas.microsoft.com/office/drawing/2014/main" id="{B2670E73-F53C-A123-B79D-0766D85B4078}"/>
              </a:ext>
            </a:extLst>
          </p:cNvPr>
          <p:cNvSpPr>
            <a:spLocks noGrp="1"/>
          </p:cNvSpPr>
          <p:nvPr>
            <p:custDataLst>
              <p:tags r:id="rId17"/>
            </p:custDataLst>
          </p:nvPr>
        </p:nvSpPr>
        <p:spPr bwMode="auto">
          <a:xfrm>
            <a:off x="1846263" y="5018088"/>
            <a:ext cx="152400" cy="33655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15287D35-2F53-4BC2-ABB4-C8D04CF89F32}" type="datetime'J''''''u''''''''''''''''''''''l ''''''''''''''''''''''2''2'''">
              <a:rPr lang="en-US" altLang="en-US" sz="1000" smtClean="0"/>
              <a:pPr/>
              <a:t>Jul 22</a:t>
            </a:fld>
            <a:endParaRPr lang="en-US" sz="1000">
              <a:sym typeface="+mn-lt"/>
            </a:endParaRPr>
          </a:p>
        </p:txBody>
      </p:sp>
      <p:sp>
        <p:nvSpPr>
          <p:cNvPr id="113" name="Text Placeholder 2">
            <a:extLst>
              <a:ext uri="{FF2B5EF4-FFF2-40B4-BE49-F238E27FC236}">
                <a16:creationId xmlns:a16="http://schemas.microsoft.com/office/drawing/2014/main" id="{734AB282-1749-DFDD-B1C8-305D1F71D310}"/>
              </a:ext>
            </a:extLst>
          </p:cNvPr>
          <p:cNvSpPr>
            <a:spLocks noGrp="1"/>
          </p:cNvSpPr>
          <p:nvPr>
            <p:custDataLst>
              <p:tags r:id="rId18"/>
            </p:custDataLst>
          </p:nvPr>
        </p:nvSpPr>
        <p:spPr bwMode="auto">
          <a:xfrm>
            <a:off x="1943100" y="5018088"/>
            <a:ext cx="152400" cy="398463"/>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4265A70A-FABF-4D77-AA51-005AD7925B81}" type="datetime'''Sep ''''''''''''2''''''''''''''''''''''''''''''2'''''''''">
              <a:rPr lang="en-US" altLang="en-US" sz="1000" smtClean="0"/>
              <a:pPr/>
              <a:t>Sep 22</a:t>
            </a:fld>
            <a:endParaRPr lang="en-US" sz="1000">
              <a:sym typeface="+mn-lt"/>
            </a:endParaRPr>
          </a:p>
        </p:txBody>
      </p:sp>
      <p:sp>
        <p:nvSpPr>
          <p:cNvPr id="114" name="Text Placeholder 2">
            <a:extLst>
              <a:ext uri="{FF2B5EF4-FFF2-40B4-BE49-F238E27FC236}">
                <a16:creationId xmlns:a16="http://schemas.microsoft.com/office/drawing/2014/main" id="{7615C559-3161-EE11-557D-6E45B122AE69}"/>
              </a:ext>
            </a:extLst>
          </p:cNvPr>
          <p:cNvSpPr>
            <a:spLocks noGrp="1"/>
          </p:cNvSpPr>
          <p:nvPr>
            <p:custDataLst>
              <p:tags r:id="rId19"/>
            </p:custDataLst>
          </p:nvPr>
        </p:nvSpPr>
        <p:spPr bwMode="auto">
          <a:xfrm>
            <a:off x="2039938" y="5018088"/>
            <a:ext cx="152400" cy="40005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F6A90B12-7F18-4E2A-8FDB-75614151C103}" type="datetime'''''''''''N''o''v'''''''''' ''''''''''''''''''''''2''2'''">
              <a:rPr lang="en-US" altLang="en-US" sz="1000" smtClean="0"/>
              <a:pPr/>
              <a:t>Nov 22</a:t>
            </a:fld>
            <a:endParaRPr lang="en-US" sz="1000">
              <a:sym typeface="+mn-lt"/>
            </a:endParaRPr>
          </a:p>
        </p:txBody>
      </p:sp>
      <p:sp>
        <p:nvSpPr>
          <p:cNvPr id="115" name="Text Placeholder 2">
            <a:extLst>
              <a:ext uri="{FF2B5EF4-FFF2-40B4-BE49-F238E27FC236}">
                <a16:creationId xmlns:a16="http://schemas.microsoft.com/office/drawing/2014/main" id="{0085251C-A56D-6F31-A869-F7B05BFDBB24}"/>
              </a:ext>
            </a:extLst>
          </p:cNvPr>
          <p:cNvSpPr>
            <a:spLocks noGrp="1"/>
          </p:cNvSpPr>
          <p:nvPr>
            <p:custDataLst>
              <p:tags r:id="rId20"/>
            </p:custDataLst>
          </p:nvPr>
        </p:nvSpPr>
        <p:spPr bwMode="auto">
          <a:xfrm>
            <a:off x="2138363" y="5018088"/>
            <a:ext cx="152400" cy="377825"/>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6D519295-A009-49E1-B704-B399DFA52BAA}" type="datetime'''''''''''Ja''''''''''''''n'''''''''''''''''''' ''2''''''3'''">
              <a:rPr lang="en-US" altLang="en-US" sz="1000" smtClean="0"/>
              <a:pPr/>
              <a:t>Jan 23</a:t>
            </a:fld>
            <a:endParaRPr lang="en-US" sz="1000">
              <a:sym typeface="+mn-lt"/>
            </a:endParaRPr>
          </a:p>
        </p:txBody>
      </p:sp>
      <p:sp>
        <p:nvSpPr>
          <p:cNvPr id="116" name="Text Placeholder 2">
            <a:extLst>
              <a:ext uri="{FF2B5EF4-FFF2-40B4-BE49-F238E27FC236}">
                <a16:creationId xmlns:a16="http://schemas.microsoft.com/office/drawing/2014/main" id="{A1E97B28-7C4A-6D2B-A207-925DDFE5C8A8}"/>
              </a:ext>
            </a:extLst>
          </p:cNvPr>
          <p:cNvSpPr>
            <a:spLocks noGrp="1"/>
          </p:cNvSpPr>
          <p:nvPr>
            <p:custDataLst>
              <p:tags r:id="rId21"/>
            </p:custDataLst>
          </p:nvPr>
        </p:nvSpPr>
        <p:spPr bwMode="auto">
          <a:xfrm>
            <a:off x="2235200" y="5018088"/>
            <a:ext cx="152400" cy="39370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FE18B94A-92AC-4DCF-9207-E5955A2B8CC6}" type="datetime'''''''''M''''a''''''r'''''''''' ''''2''''''''3'''''''">
              <a:rPr lang="en-US" altLang="en-US" sz="1000" smtClean="0"/>
              <a:pPr/>
              <a:t>Mar 23</a:t>
            </a:fld>
            <a:endParaRPr lang="en-US" sz="1000">
              <a:sym typeface="+mn-lt"/>
            </a:endParaRPr>
          </a:p>
        </p:txBody>
      </p:sp>
      <p:sp>
        <p:nvSpPr>
          <p:cNvPr id="117" name="Text Placeholder 2">
            <a:extLst>
              <a:ext uri="{FF2B5EF4-FFF2-40B4-BE49-F238E27FC236}">
                <a16:creationId xmlns:a16="http://schemas.microsoft.com/office/drawing/2014/main" id="{F4884BB1-17CB-130C-A6DF-C51F5514D27F}"/>
              </a:ext>
            </a:extLst>
          </p:cNvPr>
          <p:cNvSpPr>
            <a:spLocks noGrp="1"/>
          </p:cNvSpPr>
          <p:nvPr>
            <p:custDataLst>
              <p:tags r:id="rId22"/>
            </p:custDataLst>
          </p:nvPr>
        </p:nvSpPr>
        <p:spPr bwMode="auto">
          <a:xfrm>
            <a:off x="2333625" y="5018088"/>
            <a:ext cx="152400" cy="414338"/>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B641280B-F77A-455A-8872-EEAEE621590E}" type="datetime'''''Ma''''''''''y'''''''''''''''' 2''3'''''''''''''''''''''''">
              <a:rPr lang="en-US" altLang="en-US" sz="1000" smtClean="0"/>
              <a:pPr/>
              <a:t>May 23</a:t>
            </a:fld>
            <a:endParaRPr lang="en-US" sz="1000">
              <a:sym typeface="+mn-lt"/>
            </a:endParaRPr>
          </a:p>
        </p:txBody>
      </p:sp>
      <p:sp>
        <p:nvSpPr>
          <p:cNvPr id="118" name="Text Placeholder 2">
            <a:extLst>
              <a:ext uri="{FF2B5EF4-FFF2-40B4-BE49-F238E27FC236}">
                <a16:creationId xmlns:a16="http://schemas.microsoft.com/office/drawing/2014/main" id="{5227FCE2-D1AB-E9F2-E533-865136AACC24}"/>
              </a:ext>
            </a:extLst>
          </p:cNvPr>
          <p:cNvSpPr>
            <a:spLocks noGrp="1"/>
          </p:cNvSpPr>
          <p:nvPr>
            <p:custDataLst>
              <p:tags r:id="rId23"/>
            </p:custDataLst>
          </p:nvPr>
        </p:nvSpPr>
        <p:spPr bwMode="auto">
          <a:xfrm>
            <a:off x="2430463" y="5018088"/>
            <a:ext cx="152400" cy="33655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FBCED411-545B-405A-A1F2-2243B8FB9FB0}" type="datetime'''''Ju''l'''''''' ''''''23'''''''''''">
              <a:rPr lang="en-US" altLang="en-US" sz="1000" smtClean="0"/>
              <a:pPr/>
              <a:t>Jul 23</a:t>
            </a:fld>
            <a:endParaRPr lang="en-US" sz="1000">
              <a:sym typeface="+mn-lt"/>
            </a:endParaRPr>
          </a:p>
        </p:txBody>
      </p:sp>
      <p:sp>
        <p:nvSpPr>
          <p:cNvPr id="120" name="Text Placeholder 2">
            <a:extLst>
              <a:ext uri="{FF2B5EF4-FFF2-40B4-BE49-F238E27FC236}">
                <a16:creationId xmlns:a16="http://schemas.microsoft.com/office/drawing/2014/main" id="{B595B4A5-587A-6E79-A0C2-6853A3A580F5}"/>
              </a:ext>
            </a:extLst>
          </p:cNvPr>
          <p:cNvSpPr>
            <a:spLocks noGrp="1"/>
          </p:cNvSpPr>
          <p:nvPr>
            <p:custDataLst>
              <p:tags r:id="rId24"/>
            </p:custDataLst>
          </p:nvPr>
        </p:nvSpPr>
        <p:spPr bwMode="auto">
          <a:xfrm>
            <a:off x="2528888" y="5018088"/>
            <a:ext cx="152400" cy="398463"/>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0FD062C4-9B7A-414D-85D7-43D792C8E0AD}" type="datetime'S''''''''''''''''ep'''''''' ''''''''''''''''''''2''3'''''">
              <a:rPr lang="en-US" altLang="en-US" sz="1000" smtClean="0"/>
              <a:pPr/>
              <a:t>Sep 23</a:t>
            </a:fld>
            <a:endParaRPr lang="en-US" sz="1000">
              <a:sym typeface="+mn-lt"/>
            </a:endParaRPr>
          </a:p>
        </p:txBody>
      </p:sp>
      <p:sp>
        <p:nvSpPr>
          <p:cNvPr id="129" name="Text Placeholder 2">
            <a:extLst>
              <a:ext uri="{FF2B5EF4-FFF2-40B4-BE49-F238E27FC236}">
                <a16:creationId xmlns:a16="http://schemas.microsoft.com/office/drawing/2014/main" id="{A930E88C-9999-A75B-A1E4-17158038F0F8}"/>
              </a:ext>
            </a:extLst>
          </p:cNvPr>
          <p:cNvSpPr>
            <a:spLocks noGrp="1"/>
          </p:cNvSpPr>
          <p:nvPr>
            <p:custDataLst>
              <p:tags r:id="rId25"/>
            </p:custDataLst>
          </p:nvPr>
        </p:nvSpPr>
        <p:spPr bwMode="auto">
          <a:xfrm>
            <a:off x="2625725" y="5018088"/>
            <a:ext cx="152400" cy="40005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2E857EE0-64C0-4BFA-819A-1CCA377F6BA1}" type="datetime'N''''''''''''o''''''''v ''2''''''''3'''">
              <a:rPr lang="en-US" altLang="en-US" sz="1000" smtClean="0"/>
              <a:pPr/>
              <a:t>Nov 23</a:t>
            </a:fld>
            <a:endParaRPr lang="en-US" sz="1000">
              <a:sym typeface="+mn-lt"/>
            </a:endParaRPr>
          </a:p>
        </p:txBody>
      </p:sp>
      <p:sp>
        <p:nvSpPr>
          <p:cNvPr id="130" name="Text Placeholder 2">
            <a:extLst>
              <a:ext uri="{FF2B5EF4-FFF2-40B4-BE49-F238E27FC236}">
                <a16:creationId xmlns:a16="http://schemas.microsoft.com/office/drawing/2014/main" id="{261E7FFF-24D6-1CAE-6E42-1BF982BC891A}"/>
              </a:ext>
            </a:extLst>
          </p:cNvPr>
          <p:cNvSpPr>
            <a:spLocks noGrp="1"/>
          </p:cNvSpPr>
          <p:nvPr>
            <p:custDataLst>
              <p:tags r:id="rId26"/>
            </p:custDataLst>
          </p:nvPr>
        </p:nvSpPr>
        <p:spPr bwMode="auto">
          <a:xfrm>
            <a:off x="2722563" y="5018088"/>
            <a:ext cx="152400" cy="377825"/>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DFE639A7-998E-4393-B6FD-30F4D20EAA2D}" type="datetime'J''''''''''''''a''''''''''''''''n'''''''' ''''''''2''4'">
              <a:rPr lang="en-US" altLang="en-US" sz="1000" smtClean="0"/>
              <a:pPr/>
              <a:t>Jan 24</a:t>
            </a:fld>
            <a:endParaRPr lang="en-US" sz="1000">
              <a:sym typeface="+mn-lt"/>
            </a:endParaRPr>
          </a:p>
        </p:txBody>
      </p:sp>
      <p:sp>
        <p:nvSpPr>
          <p:cNvPr id="131" name="Text Placeholder 2">
            <a:extLst>
              <a:ext uri="{FF2B5EF4-FFF2-40B4-BE49-F238E27FC236}">
                <a16:creationId xmlns:a16="http://schemas.microsoft.com/office/drawing/2014/main" id="{67995301-508F-FD72-FFD3-6537B9AE852B}"/>
              </a:ext>
            </a:extLst>
          </p:cNvPr>
          <p:cNvSpPr>
            <a:spLocks noGrp="1"/>
          </p:cNvSpPr>
          <p:nvPr>
            <p:custDataLst>
              <p:tags r:id="rId27"/>
            </p:custDataLst>
          </p:nvPr>
        </p:nvSpPr>
        <p:spPr bwMode="auto">
          <a:xfrm>
            <a:off x="2820988" y="5018088"/>
            <a:ext cx="152400" cy="39370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81DA293C-E5C8-4A6F-9527-E09742B18BB5}" type="datetime'''''''''''M''a''''''''r ''''''2''''''''''''''''4'''''''''''''">
              <a:rPr lang="en-US" altLang="en-US" sz="1000" smtClean="0"/>
              <a:pPr/>
              <a:t>Mar 24</a:t>
            </a:fld>
            <a:endParaRPr lang="en-US" sz="1000">
              <a:sym typeface="+mn-lt"/>
            </a:endParaRPr>
          </a:p>
        </p:txBody>
      </p:sp>
      <p:sp>
        <p:nvSpPr>
          <p:cNvPr id="132" name="Text Placeholder 2">
            <a:extLst>
              <a:ext uri="{FF2B5EF4-FFF2-40B4-BE49-F238E27FC236}">
                <a16:creationId xmlns:a16="http://schemas.microsoft.com/office/drawing/2014/main" id="{36E222B3-F00E-049C-0788-CCA467DBA20A}"/>
              </a:ext>
            </a:extLst>
          </p:cNvPr>
          <p:cNvSpPr>
            <a:spLocks noGrp="1"/>
          </p:cNvSpPr>
          <p:nvPr>
            <p:custDataLst>
              <p:tags r:id="rId28"/>
            </p:custDataLst>
          </p:nvPr>
        </p:nvSpPr>
        <p:spPr bwMode="auto">
          <a:xfrm>
            <a:off x="2917825" y="5018088"/>
            <a:ext cx="152400" cy="414338"/>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8B4065EF-80E5-4903-8321-A0BDAD75A7C8}" type="datetime'''M''''''ay'''' ''''''''2''''''''''''''''''''''''''''4'">
              <a:rPr lang="en-US" altLang="en-US" sz="1000" smtClean="0"/>
              <a:pPr/>
              <a:t>May 24</a:t>
            </a:fld>
            <a:endParaRPr lang="en-US" sz="1000">
              <a:sym typeface="+mn-lt"/>
            </a:endParaRPr>
          </a:p>
        </p:txBody>
      </p:sp>
      <p:sp>
        <p:nvSpPr>
          <p:cNvPr id="133" name="Text Placeholder 2">
            <a:extLst>
              <a:ext uri="{FF2B5EF4-FFF2-40B4-BE49-F238E27FC236}">
                <a16:creationId xmlns:a16="http://schemas.microsoft.com/office/drawing/2014/main" id="{63EC3E39-3C45-2DA8-30C7-11E5C37A9C71}"/>
              </a:ext>
            </a:extLst>
          </p:cNvPr>
          <p:cNvSpPr>
            <a:spLocks noGrp="1"/>
          </p:cNvSpPr>
          <p:nvPr>
            <p:custDataLst>
              <p:tags r:id="rId29"/>
            </p:custDataLst>
          </p:nvPr>
        </p:nvSpPr>
        <p:spPr bwMode="auto">
          <a:xfrm>
            <a:off x="3016250" y="5018088"/>
            <a:ext cx="152400" cy="33655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5433DF02-64A5-4D9F-A14F-3384D2D3A389}" type="datetime'''''''''''''''''''''''''''''''''''''''''J''ul'''''' ''24'''''">
              <a:rPr lang="en-US" altLang="en-US" sz="1000" smtClean="0"/>
              <a:pPr/>
              <a:t>Jul 24</a:t>
            </a:fld>
            <a:endParaRPr lang="en-US" sz="1000">
              <a:sym typeface="+mn-lt"/>
            </a:endParaRPr>
          </a:p>
        </p:txBody>
      </p:sp>
      <p:sp>
        <p:nvSpPr>
          <p:cNvPr id="134" name="Text Placeholder 2">
            <a:extLst>
              <a:ext uri="{FF2B5EF4-FFF2-40B4-BE49-F238E27FC236}">
                <a16:creationId xmlns:a16="http://schemas.microsoft.com/office/drawing/2014/main" id="{440FD761-213D-DAC4-AED6-5A0921EEEB28}"/>
              </a:ext>
            </a:extLst>
          </p:cNvPr>
          <p:cNvSpPr>
            <a:spLocks noGrp="1"/>
          </p:cNvSpPr>
          <p:nvPr>
            <p:custDataLst>
              <p:tags r:id="rId30"/>
            </p:custDataLst>
          </p:nvPr>
        </p:nvSpPr>
        <p:spPr bwMode="auto">
          <a:xfrm>
            <a:off x="3113088" y="5018088"/>
            <a:ext cx="152400" cy="398463"/>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D9CF1737-F670-433C-AED2-2C0A4DFF8896}" type="datetime'''''S''e''''''''''''''p'''''''''''''''''''''''''''''''' 24'">
              <a:rPr lang="en-US" altLang="en-US" sz="1000" smtClean="0"/>
              <a:pPr/>
              <a:t>Sep 24</a:t>
            </a:fld>
            <a:endParaRPr lang="en-US" sz="1000">
              <a:sym typeface="+mn-lt"/>
            </a:endParaRPr>
          </a:p>
        </p:txBody>
      </p:sp>
      <p:sp>
        <p:nvSpPr>
          <p:cNvPr id="135" name="Text Placeholder 2">
            <a:extLst>
              <a:ext uri="{FF2B5EF4-FFF2-40B4-BE49-F238E27FC236}">
                <a16:creationId xmlns:a16="http://schemas.microsoft.com/office/drawing/2014/main" id="{5A5E2D16-A8A4-DC92-8B10-6809EEDF58BF}"/>
              </a:ext>
            </a:extLst>
          </p:cNvPr>
          <p:cNvSpPr>
            <a:spLocks noGrp="1"/>
          </p:cNvSpPr>
          <p:nvPr>
            <p:custDataLst>
              <p:tags r:id="rId31"/>
            </p:custDataLst>
          </p:nvPr>
        </p:nvSpPr>
        <p:spPr bwMode="auto">
          <a:xfrm>
            <a:off x="3209925" y="5018088"/>
            <a:ext cx="152400" cy="40005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8CDBAD14-CB43-434B-B3BA-F8B9AE019657}" type="datetime'''N''o''''''''''''''''v ''''2''''''''4'''''''''''''''''''''">
              <a:rPr lang="en-US" altLang="en-US" sz="1000" smtClean="0"/>
              <a:pPr/>
              <a:t>Nov 24</a:t>
            </a:fld>
            <a:endParaRPr lang="en-US" sz="1000">
              <a:sym typeface="+mn-lt"/>
            </a:endParaRPr>
          </a:p>
        </p:txBody>
      </p:sp>
      <p:sp>
        <p:nvSpPr>
          <p:cNvPr id="136" name="Text Placeholder 2">
            <a:extLst>
              <a:ext uri="{FF2B5EF4-FFF2-40B4-BE49-F238E27FC236}">
                <a16:creationId xmlns:a16="http://schemas.microsoft.com/office/drawing/2014/main" id="{E899CE89-5E97-4CC9-4A0C-FDB4644F6C48}"/>
              </a:ext>
            </a:extLst>
          </p:cNvPr>
          <p:cNvSpPr>
            <a:spLocks noGrp="1"/>
          </p:cNvSpPr>
          <p:nvPr>
            <p:custDataLst>
              <p:tags r:id="rId32"/>
            </p:custDataLst>
          </p:nvPr>
        </p:nvSpPr>
        <p:spPr bwMode="auto">
          <a:xfrm>
            <a:off x="3308350" y="5018088"/>
            <a:ext cx="152400" cy="377825"/>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8CAD3B77-E836-401E-9DB3-3D5C9F98A4C8}" type="datetime'''Jan'''''''' ''''''''2''''5'''''''''''''''''''''''">
              <a:rPr lang="en-US" altLang="en-US" sz="1000" smtClean="0"/>
              <a:pPr/>
              <a:t>Jan 25</a:t>
            </a:fld>
            <a:endParaRPr lang="en-US" sz="1000">
              <a:sym typeface="+mn-lt"/>
            </a:endParaRPr>
          </a:p>
        </p:txBody>
      </p:sp>
      <p:sp>
        <p:nvSpPr>
          <p:cNvPr id="137" name="Text Placeholder 2">
            <a:extLst>
              <a:ext uri="{FF2B5EF4-FFF2-40B4-BE49-F238E27FC236}">
                <a16:creationId xmlns:a16="http://schemas.microsoft.com/office/drawing/2014/main" id="{2CD8EA02-A177-8FE1-0384-EEF365AF60E4}"/>
              </a:ext>
            </a:extLst>
          </p:cNvPr>
          <p:cNvSpPr>
            <a:spLocks noGrp="1"/>
          </p:cNvSpPr>
          <p:nvPr>
            <p:custDataLst>
              <p:tags r:id="rId33"/>
            </p:custDataLst>
          </p:nvPr>
        </p:nvSpPr>
        <p:spPr bwMode="auto">
          <a:xfrm>
            <a:off x="3405188" y="5018088"/>
            <a:ext cx="152400" cy="39370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CE8D9D49-CFDA-4DB3-A95F-9032C1B5FC78}" type="datetime'M''''''''''''a''''''''''''''''''r 2''''''5'''''''''''">
              <a:rPr lang="en-US" altLang="en-US" sz="1000" smtClean="0"/>
              <a:pPr/>
              <a:t>Mar 25</a:t>
            </a:fld>
            <a:endParaRPr lang="en-US" sz="1000">
              <a:sym typeface="+mn-lt"/>
            </a:endParaRPr>
          </a:p>
        </p:txBody>
      </p:sp>
      <p:sp>
        <p:nvSpPr>
          <p:cNvPr id="138" name="Text Placeholder 2">
            <a:extLst>
              <a:ext uri="{FF2B5EF4-FFF2-40B4-BE49-F238E27FC236}">
                <a16:creationId xmlns:a16="http://schemas.microsoft.com/office/drawing/2014/main" id="{A977A33F-BAF6-6A0A-B538-440B17418EA4}"/>
              </a:ext>
            </a:extLst>
          </p:cNvPr>
          <p:cNvSpPr>
            <a:spLocks noGrp="1"/>
          </p:cNvSpPr>
          <p:nvPr>
            <p:custDataLst>
              <p:tags r:id="rId34"/>
            </p:custDataLst>
          </p:nvPr>
        </p:nvSpPr>
        <p:spPr bwMode="auto">
          <a:xfrm>
            <a:off x="3503613" y="5018088"/>
            <a:ext cx="152400" cy="414338"/>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1E7735FF-BFD5-4122-91CF-808D65282B22}" type="datetime'''M''''''''''a''''''''''''''y'''' ''''''''''''''''2''5'''">
              <a:rPr lang="en-US" altLang="en-US" sz="1000" smtClean="0"/>
              <a:pPr/>
              <a:t>May 25</a:t>
            </a:fld>
            <a:endParaRPr lang="en-US" sz="1000">
              <a:sym typeface="+mn-lt"/>
            </a:endParaRPr>
          </a:p>
        </p:txBody>
      </p:sp>
      <p:sp>
        <p:nvSpPr>
          <p:cNvPr id="139" name="Text Placeholder 2">
            <a:extLst>
              <a:ext uri="{FF2B5EF4-FFF2-40B4-BE49-F238E27FC236}">
                <a16:creationId xmlns:a16="http://schemas.microsoft.com/office/drawing/2014/main" id="{856367C2-F25A-8E50-4EE8-7B71F38B6140}"/>
              </a:ext>
            </a:extLst>
          </p:cNvPr>
          <p:cNvSpPr>
            <a:spLocks noGrp="1"/>
          </p:cNvSpPr>
          <p:nvPr>
            <p:custDataLst>
              <p:tags r:id="rId35"/>
            </p:custDataLst>
          </p:nvPr>
        </p:nvSpPr>
        <p:spPr bwMode="auto">
          <a:xfrm>
            <a:off x="3600450" y="5018088"/>
            <a:ext cx="152400" cy="33655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2A4F11AB-B70C-4217-85E2-F37A39168CE2}" type="datetime'J''u''l'''''''''''' ''''''''''''''''''''''''2''''''''''''''5'">
              <a:rPr lang="en-US" altLang="en-US" sz="1000" smtClean="0"/>
              <a:pPr/>
              <a:t>Jul 25</a:t>
            </a:fld>
            <a:endParaRPr lang="en-US" sz="1000">
              <a:sym typeface="+mn-lt"/>
            </a:endParaRPr>
          </a:p>
        </p:txBody>
      </p:sp>
      <p:sp>
        <p:nvSpPr>
          <p:cNvPr id="140" name="Text Placeholder 2">
            <a:extLst>
              <a:ext uri="{FF2B5EF4-FFF2-40B4-BE49-F238E27FC236}">
                <a16:creationId xmlns:a16="http://schemas.microsoft.com/office/drawing/2014/main" id="{B16CBFEC-1233-4BDA-4CCB-E9B7E3976376}"/>
              </a:ext>
            </a:extLst>
          </p:cNvPr>
          <p:cNvSpPr>
            <a:spLocks noGrp="1"/>
          </p:cNvSpPr>
          <p:nvPr>
            <p:custDataLst>
              <p:tags r:id="rId36"/>
            </p:custDataLst>
          </p:nvPr>
        </p:nvSpPr>
        <p:spPr bwMode="auto">
          <a:xfrm>
            <a:off x="3697288" y="5018088"/>
            <a:ext cx="152400" cy="398463"/>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7355CB2A-C8C7-46DE-8652-CF733CD2E9B4}" type="datetime'S''''''''''''''''''''''''e''''''''''''''p'''''' ''''''''25'''">
              <a:rPr lang="en-US" altLang="en-US" sz="1000" smtClean="0"/>
              <a:pPr/>
              <a:t>Sep 25</a:t>
            </a:fld>
            <a:endParaRPr lang="en-US" sz="1000">
              <a:sym typeface="+mn-lt"/>
            </a:endParaRPr>
          </a:p>
        </p:txBody>
      </p:sp>
      <p:sp>
        <p:nvSpPr>
          <p:cNvPr id="141" name="Text Placeholder 2">
            <a:extLst>
              <a:ext uri="{FF2B5EF4-FFF2-40B4-BE49-F238E27FC236}">
                <a16:creationId xmlns:a16="http://schemas.microsoft.com/office/drawing/2014/main" id="{5C6B7A96-24C3-C09F-8E9C-122D1616C93C}"/>
              </a:ext>
            </a:extLst>
          </p:cNvPr>
          <p:cNvSpPr>
            <a:spLocks noGrp="1"/>
          </p:cNvSpPr>
          <p:nvPr>
            <p:custDataLst>
              <p:tags r:id="rId37"/>
            </p:custDataLst>
          </p:nvPr>
        </p:nvSpPr>
        <p:spPr bwMode="auto">
          <a:xfrm>
            <a:off x="3795713" y="5018088"/>
            <a:ext cx="152400" cy="40005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682C3716-7F7C-4856-BE28-4FD871584ECC}" type="datetime'''N''''o''''''''v'''''' ''''2''''''''''5'''''">
              <a:rPr lang="en-US" altLang="en-US" sz="1000" smtClean="0"/>
              <a:pPr/>
              <a:t>Nov 25</a:t>
            </a:fld>
            <a:endParaRPr lang="en-US" sz="1000">
              <a:sym typeface="+mn-lt"/>
            </a:endParaRPr>
          </a:p>
        </p:txBody>
      </p:sp>
      <p:sp>
        <p:nvSpPr>
          <p:cNvPr id="142" name="Text Placeholder 2">
            <a:extLst>
              <a:ext uri="{FF2B5EF4-FFF2-40B4-BE49-F238E27FC236}">
                <a16:creationId xmlns:a16="http://schemas.microsoft.com/office/drawing/2014/main" id="{07AD5FF6-30FF-E4EB-D385-2AF3FCB7DA36}"/>
              </a:ext>
            </a:extLst>
          </p:cNvPr>
          <p:cNvSpPr>
            <a:spLocks noGrp="1"/>
          </p:cNvSpPr>
          <p:nvPr>
            <p:custDataLst>
              <p:tags r:id="rId38"/>
            </p:custDataLst>
          </p:nvPr>
        </p:nvSpPr>
        <p:spPr bwMode="auto">
          <a:xfrm>
            <a:off x="3892550" y="5018088"/>
            <a:ext cx="152400" cy="377825"/>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7A1D46DE-B519-4B37-8674-4C4BB479194C}" type="datetime'''''''''''''''''''''J''a''n'''' ''''''''2''''''''''6'''''''">
              <a:rPr lang="en-US" altLang="en-US" sz="1000" smtClean="0"/>
              <a:pPr/>
              <a:t>Jan 26</a:t>
            </a:fld>
            <a:endParaRPr lang="en-US" sz="1000">
              <a:sym typeface="+mn-lt"/>
            </a:endParaRPr>
          </a:p>
        </p:txBody>
      </p:sp>
      <p:sp>
        <p:nvSpPr>
          <p:cNvPr id="143" name="Text Placeholder 2">
            <a:extLst>
              <a:ext uri="{FF2B5EF4-FFF2-40B4-BE49-F238E27FC236}">
                <a16:creationId xmlns:a16="http://schemas.microsoft.com/office/drawing/2014/main" id="{901C2735-EFFC-D1F2-AA76-2212C6C199CA}"/>
              </a:ext>
            </a:extLst>
          </p:cNvPr>
          <p:cNvSpPr>
            <a:spLocks noGrp="1"/>
          </p:cNvSpPr>
          <p:nvPr>
            <p:custDataLst>
              <p:tags r:id="rId39"/>
            </p:custDataLst>
          </p:nvPr>
        </p:nvSpPr>
        <p:spPr bwMode="auto">
          <a:xfrm>
            <a:off x="3990975" y="5018088"/>
            <a:ext cx="152400" cy="39370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F09C21CA-DE89-4F5A-9C2F-78087879B1CF}" type="datetime'''''M''''''''''''''''''''''''ar ''''''''2''''''6'''''''''''''">
              <a:rPr lang="en-US" altLang="en-US" sz="1000" smtClean="0"/>
              <a:pPr/>
              <a:t>Mar 26</a:t>
            </a:fld>
            <a:endParaRPr lang="en-US" sz="1000">
              <a:sym typeface="+mn-lt"/>
            </a:endParaRPr>
          </a:p>
        </p:txBody>
      </p:sp>
      <p:sp>
        <p:nvSpPr>
          <p:cNvPr id="145" name="Text Placeholder 2">
            <a:extLst>
              <a:ext uri="{FF2B5EF4-FFF2-40B4-BE49-F238E27FC236}">
                <a16:creationId xmlns:a16="http://schemas.microsoft.com/office/drawing/2014/main" id="{656F62A4-5D29-D1F2-8F47-D06FE686C239}"/>
              </a:ext>
            </a:extLst>
          </p:cNvPr>
          <p:cNvSpPr>
            <a:spLocks noGrp="1"/>
          </p:cNvSpPr>
          <p:nvPr>
            <p:custDataLst>
              <p:tags r:id="rId40"/>
            </p:custDataLst>
          </p:nvPr>
        </p:nvSpPr>
        <p:spPr bwMode="auto">
          <a:xfrm>
            <a:off x="4087813" y="5018088"/>
            <a:ext cx="152400" cy="414338"/>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7482C4EA-05F3-4231-8C63-A246E855CBC2}" type="datetime'''''''''''M''''''''a''''''''''y'''''''''''''''''' 2''6'''">
              <a:rPr lang="en-US" altLang="en-US" sz="1000" smtClean="0"/>
              <a:pPr/>
              <a:t>May 26</a:t>
            </a:fld>
            <a:endParaRPr lang="en-US" sz="1000">
              <a:sym typeface="+mn-lt"/>
            </a:endParaRPr>
          </a:p>
        </p:txBody>
      </p:sp>
      <p:sp>
        <p:nvSpPr>
          <p:cNvPr id="146" name="Text Placeholder 2">
            <a:extLst>
              <a:ext uri="{FF2B5EF4-FFF2-40B4-BE49-F238E27FC236}">
                <a16:creationId xmlns:a16="http://schemas.microsoft.com/office/drawing/2014/main" id="{D4BEB06E-6D1F-B5D3-2C58-6E7F6E2D44D7}"/>
              </a:ext>
            </a:extLst>
          </p:cNvPr>
          <p:cNvSpPr>
            <a:spLocks noGrp="1"/>
          </p:cNvSpPr>
          <p:nvPr>
            <p:custDataLst>
              <p:tags r:id="rId41"/>
            </p:custDataLst>
          </p:nvPr>
        </p:nvSpPr>
        <p:spPr bwMode="auto">
          <a:xfrm>
            <a:off x="4184650" y="5018088"/>
            <a:ext cx="152400" cy="33655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52BB6ACB-302E-40F7-AC1C-F0415B35A52A}" type="datetime'Ju''''''''''''''l'''' ''''2''6'''''''''''''''''''''''''''''''">
              <a:rPr lang="en-US" altLang="en-US" sz="1000" smtClean="0"/>
              <a:pPr/>
              <a:t>Jul 26</a:t>
            </a:fld>
            <a:endParaRPr lang="en-US" sz="1000">
              <a:sym typeface="+mn-lt"/>
            </a:endParaRPr>
          </a:p>
        </p:txBody>
      </p:sp>
      <p:sp>
        <p:nvSpPr>
          <p:cNvPr id="147" name="Text Placeholder 2">
            <a:extLst>
              <a:ext uri="{FF2B5EF4-FFF2-40B4-BE49-F238E27FC236}">
                <a16:creationId xmlns:a16="http://schemas.microsoft.com/office/drawing/2014/main" id="{D4667D0F-34AE-7FA5-FE18-69698501BECE}"/>
              </a:ext>
            </a:extLst>
          </p:cNvPr>
          <p:cNvSpPr>
            <a:spLocks noGrp="1"/>
          </p:cNvSpPr>
          <p:nvPr>
            <p:custDataLst>
              <p:tags r:id="rId42"/>
            </p:custDataLst>
          </p:nvPr>
        </p:nvSpPr>
        <p:spPr bwMode="auto">
          <a:xfrm>
            <a:off x="4283075" y="5018088"/>
            <a:ext cx="152400" cy="398463"/>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131FC5D5-2C45-44C7-9A58-5E8AE8086735}" type="datetime'''''''''''''''''''''''''''S''''e''''p'''''' ''''''''''''''26'">
              <a:rPr lang="en-US" altLang="en-US" sz="1000" smtClean="0"/>
              <a:pPr/>
              <a:t>Sep 26</a:t>
            </a:fld>
            <a:endParaRPr lang="en-US" sz="1000">
              <a:sym typeface="+mn-lt"/>
            </a:endParaRPr>
          </a:p>
        </p:txBody>
      </p:sp>
      <p:sp>
        <p:nvSpPr>
          <p:cNvPr id="148" name="Text Placeholder 2">
            <a:extLst>
              <a:ext uri="{FF2B5EF4-FFF2-40B4-BE49-F238E27FC236}">
                <a16:creationId xmlns:a16="http://schemas.microsoft.com/office/drawing/2014/main" id="{EB82E7C4-9E20-8ED4-A3BE-8E8A876A974D}"/>
              </a:ext>
            </a:extLst>
          </p:cNvPr>
          <p:cNvSpPr>
            <a:spLocks noGrp="1"/>
          </p:cNvSpPr>
          <p:nvPr>
            <p:custDataLst>
              <p:tags r:id="rId43"/>
            </p:custDataLst>
          </p:nvPr>
        </p:nvSpPr>
        <p:spPr bwMode="auto">
          <a:xfrm>
            <a:off x="4379913" y="5018088"/>
            <a:ext cx="152400" cy="40005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1B158C4E-C9E4-4574-8AC0-0D45962E0359}" type="datetime'N''''''o''''''''''''''''v'''''''' ''''2''6'''''''''''''">
              <a:rPr lang="en-US" altLang="en-US" sz="1000" smtClean="0"/>
              <a:pPr/>
              <a:t>Nov 26</a:t>
            </a:fld>
            <a:endParaRPr lang="en-US" sz="1000">
              <a:sym typeface="+mn-lt"/>
            </a:endParaRPr>
          </a:p>
        </p:txBody>
      </p:sp>
      <p:sp>
        <p:nvSpPr>
          <p:cNvPr id="149" name="Text Placeholder 2">
            <a:extLst>
              <a:ext uri="{FF2B5EF4-FFF2-40B4-BE49-F238E27FC236}">
                <a16:creationId xmlns:a16="http://schemas.microsoft.com/office/drawing/2014/main" id="{A6905253-6BFD-27B0-0CDD-D2A7185FFBF1}"/>
              </a:ext>
            </a:extLst>
          </p:cNvPr>
          <p:cNvSpPr>
            <a:spLocks noGrp="1"/>
          </p:cNvSpPr>
          <p:nvPr>
            <p:custDataLst>
              <p:tags r:id="rId44"/>
            </p:custDataLst>
          </p:nvPr>
        </p:nvSpPr>
        <p:spPr bwMode="gray">
          <a:xfrm>
            <a:off x="3967163" y="2108200"/>
            <a:ext cx="392113" cy="152400"/>
          </a:xfrm>
          <a:prstGeom prst="rect">
            <a:avLst/>
          </a:prstGeom>
          <a:noFill/>
          <a:ln>
            <a:noFill/>
          </a:ln>
          <a:extLst>
            <a:ext uri="{909E8E84-426E-40DD-AFC4-6F175D3DCCD1}">
              <a14:hiddenFill xmlns:a14="http://schemas.microsoft.com/office/drawing/2010/main">
                <a:solidFill>
                  <a:schemeClr val="bg1"/>
                </a:solidFill>
              </a14:hiddenFill>
            </a:ext>
          </a:extLst>
        </p:spPr>
        <p:txBody>
          <a:bodyPr vert="horz" wrap="none" lIns="17458" tIns="0" rIns="17458" bIns="0" numCol="1" spcCol="0" rtlCol="0" anchor="t"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ct val="0"/>
              </a:spcBef>
              <a:spcAft>
                <a:spcPct val="0"/>
              </a:spcAft>
              <a:buNone/>
            </a:pPr>
            <a:fld id="{56F2014C-43D1-4F5A-A6F6-ED0B2705CF2B}" type="datetime'''''''''1''''''4.5''''''''''''''''''''''''''''%'''''''''''''">
              <a:rPr lang="en-US" altLang="en-US" sz="1000" smtClean="0"/>
              <a:pPr/>
              <a:t>14.5%</a:t>
            </a:fld>
            <a:endParaRPr lang="en-US" sz="1000">
              <a:sym typeface="+mn-lt"/>
            </a:endParaRPr>
          </a:p>
        </p:txBody>
      </p:sp>
      <p:sp>
        <p:nvSpPr>
          <p:cNvPr id="150" name="Text Placeholder 2">
            <a:extLst>
              <a:ext uri="{FF2B5EF4-FFF2-40B4-BE49-F238E27FC236}">
                <a16:creationId xmlns:a16="http://schemas.microsoft.com/office/drawing/2014/main" id="{8A2F297F-233E-B64A-107A-5B06DBD5B98B}"/>
              </a:ext>
            </a:extLst>
          </p:cNvPr>
          <p:cNvSpPr>
            <a:spLocks noGrp="1"/>
          </p:cNvSpPr>
          <p:nvPr>
            <p:custDataLst>
              <p:tags r:id="rId45"/>
            </p:custDataLst>
          </p:nvPr>
        </p:nvSpPr>
        <p:spPr bwMode="gray">
          <a:xfrm>
            <a:off x="1103313" y="2439988"/>
            <a:ext cx="392113" cy="152400"/>
          </a:xfrm>
          <a:prstGeom prst="rect">
            <a:avLst/>
          </a:prstGeom>
          <a:noFill/>
          <a:ln>
            <a:noFill/>
          </a:ln>
          <a:extLst>
            <a:ext uri="{909E8E84-426E-40DD-AFC4-6F175D3DCCD1}">
              <a14:hiddenFill xmlns:a14="http://schemas.microsoft.com/office/drawing/2010/main">
                <a:solidFill>
                  <a:srgbClr val="B92051"/>
                </a:solidFill>
              </a14:hiddenFill>
            </a:ext>
          </a:extLst>
        </p:spPr>
        <p:txBody>
          <a:bodyPr vert="horz" wrap="none" lIns="17458" tIns="0" rIns="17458" bIns="0" numCol="1" spcCol="0" rtlCol="0" anchor="t"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ct val="0"/>
              </a:spcBef>
              <a:spcAft>
                <a:spcPct val="0"/>
              </a:spcAft>
              <a:buNone/>
            </a:pPr>
            <a:fld id="{A0451477-31AF-445D-8DF2-759582A7EA62}" type="datetime'1''''''''''5''''''.''''''''''''''''''''0''''''''%'''">
              <a:rPr lang="en-US" altLang="en-US" sz="1000" smtClean="0"/>
              <a:pPr/>
              <a:t>15.0%</a:t>
            </a:fld>
            <a:endParaRPr lang="en-US" sz="1000">
              <a:sym typeface="+mn-lt"/>
            </a:endParaRPr>
          </a:p>
        </p:txBody>
      </p:sp>
      <p:sp>
        <p:nvSpPr>
          <p:cNvPr id="151" name="Text Placeholder 2">
            <a:extLst>
              <a:ext uri="{FF2B5EF4-FFF2-40B4-BE49-F238E27FC236}">
                <a16:creationId xmlns:a16="http://schemas.microsoft.com/office/drawing/2014/main" id="{3F515C8F-E6E1-D6DC-C5CD-D1A668FA4135}"/>
              </a:ext>
            </a:extLst>
          </p:cNvPr>
          <p:cNvSpPr>
            <a:spLocks noGrp="1"/>
          </p:cNvSpPr>
          <p:nvPr>
            <p:custDataLst>
              <p:tags r:id="rId46"/>
            </p:custDataLst>
          </p:nvPr>
        </p:nvSpPr>
        <p:spPr bwMode="gray">
          <a:xfrm>
            <a:off x="4019550" y="3095625"/>
            <a:ext cx="392113" cy="152400"/>
          </a:xfrm>
          <a:prstGeom prst="rect">
            <a:avLst/>
          </a:prstGeom>
          <a:noFill/>
          <a:ln>
            <a:noFill/>
          </a:ln>
          <a:extLst>
            <a:ext uri="{909E8E84-426E-40DD-AFC4-6F175D3DCCD1}">
              <a14:hiddenFill xmlns:a14="http://schemas.microsoft.com/office/drawing/2010/main">
                <a:solidFill>
                  <a:srgbClr val="AAB5DF"/>
                </a:solidFill>
              </a14:hiddenFill>
            </a:ext>
          </a:extLst>
        </p:spPr>
        <p:txBody>
          <a:bodyPr vert="horz" wrap="none" lIns="17458" tIns="0" rIns="17458" bIns="0" numCol="1" spcCol="0" rtlCol="0" anchor="t"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ct val="0"/>
              </a:spcBef>
              <a:spcAft>
                <a:spcPct val="0"/>
              </a:spcAft>
              <a:buNone/>
            </a:pPr>
            <a:fld id="{E8E63880-BE3F-4121-A1B3-5D89A35DAE9D}" type="datetime'''''''''20''''''''''''.6''%'''''''''">
              <a:rPr lang="en-US" altLang="en-US" sz="1000" smtClean="0"/>
              <a:pPr/>
              <a:t>20.6%</a:t>
            </a:fld>
            <a:endParaRPr lang="en-US" sz="1000">
              <a:sym typeface="+mn-lt"/>
            </a:endParaRPr>
          </a:p>
        </p:txBody>
      </p:sp>
      <p:sp>
        <p:nvSpPr>
          <p:cNvPr id="152" name="Text Placeholder 2">
            <a:extLst>
              <a:ext uri="{FF2B5EF4-FFF2-40B4-BE49-F238E27FC236}">
                <a16:creationId xmlns:a16="http://schemas.microsoft.com/office/drawing/2014/main" id="{43CCFF89-3E28-43E7-0137-A48DF398C476}"/>
              </a:ext>
            </a:extLst>
          </p:cNvPr>
          <p:cNvSpPr>
            <a:spLocks noGrp="1"/>
          </p:cNvSpPr>
          <p:nvPr>
            <p:custDataLst>
              <p:tags r:id="rId47"/>
            </p:custDataLst>
          </p:nvPr>
        </p:nvSpPr>
        <p:spPr bwMode="gray">
          <a:xfrm>
            <a:off x="1103313" y="3425825"/>
            <a:ext cx="392113" cy="152400"/>
          </a:xfrm>
          <a:prstGeom prst="rect">
            <a:avLst/>
          </a:prstGeom>
          <a:noFill/>
          <a:ln>
            <a:noFill/>
          </a:ln>
          <a:extLst>
            <a:ext uri="{909E8E84-426E-40DD-AFC4-6F175D3DCCD1}">
              <a14:hiddenFill xmlns:a14="http://schemas.microsoft.com/office/drawing/2010/main">
                <a:solidFill>
                  <a:srgbClr val="AAB5DF"/>
                </a:solidFill>
              </a14:hiddenFill>
            </a:ext>
          </a:extLst>
        </p:spPr>
        <p:txBody>
          <a:bodyPr vert="horz" wrap="none" lIns="17458" tIns="0" rIns="17458" bIns="0" numCol="1" spcCol="0" rtlCol="0" anchor="t"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ct val="0"/>
              </a:spcBef>
              <a:spcAft>
                <a:spcPct val="0"/>
              </a:spcAft>
              <a:buNone/>
            </a:pPr>
            <a:fld id="{A3A9B062-2CDF-409E-A567-571EB9B76188}" type="datetime'''''''''''1''''''''''''''''''''''8''''.9''''''''''%'">
              <a:rPr lang="en-US" altLang="en-US" sz="1000" smtClean="0"/>
              <a:pPr/>
              <a:t>18.9%</a:t>
            </a:fld>
            <a:endParaRPr lang="en-US" sz="1000">
              <a:sym typeface="+mn-lt"/>
            </a:endParaRPr>
          </a:p>
        </p:txBody>
      </p:sp>
      <p:sp>
        <p:nvSpPr>
          <p:cNvPr id="153" name="Text Placeholder 2">
            <a:extLst>
              <a:ext uri="{FF2B5EF4-FFF2-40B4-BE49-F238E27FC236}">
                <a16:creationId xmlns:a16="http://schemas.microsoft.com/office/drawing/2014/main" id="{BCF0BC83-FFB4-5934-6FFB-257D48086EC6}"/>
              </a:ext>
            </a:extLst>
          </p:cNvPr>
          <p:cNvSpPr>
            <a:spLocks noGrp="1"/>
          </p:cNvSpPr>
          <p:nvPr>
            <p:custDataLst>
              <p:tags r:id="rId48"/>
            </p:custDataLst>
          </p:nvPr>
        </p:nvSpPr>
        <p:spPr bwMode="gray">
          <a:xfrm>
            <a:off x="4081463" y="4094163"/>
            <a:ext cx="392113" cy="152400"/>
          </a:xfrm>
          <a:prstGeom prst="rect">
            <a:avLst/>
          </a:prstGeom>
          <a:noFill/>
          <a:ln>
            <a:noFill/>
          </a:ln>
          <a:extLst>
            <a:ext uri="{909E8E84-426E-40DD-AFC4-6F175D3DCCD1}">
              <a14:hiddenFill xmlns:a14="http://schemas.microsoft.com/office/drawing/2010/main">
                <a:solidFill>
                  <a:schemeClr val="bg1"/>
                </a:solidFill>
              </a14:hiddenFill>
            </a:ext>
          </a:extLst>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D55A4DE3-3ED3-4635-9DEB-7CB7EF998DB3}" type="datetime'4''''''7''.''''''''''''0''''''''''''''''''''''''''''''''''%'''">
              <a:rPr lang="en-US" altLang="en-US" sz="1000" smtClean="0">
                <a:solidFill>
                  <a:schemeClr val="bg1"/>
                </a:solidFill>
              </a:rPr>
              <a:pPr/>
              <a:t>47.0%</a:t>
            </a:fld>
            <a:endParaRPr lang="en-US" sz="1000">
              <a:solidFill>
                <a:schemeClr val="bg1"/>
              </a:solidFill>
              <a:sym typeface="+mn-lt"/>
            </a:endParaRPr>
          </a:p>
        </p:txBody>
      </p:sp>
      <p:sp>
        <p:nvSpPr>
          <p:cNvPr id="154" name="Text Placeholder 2">
            <a:extLst>
              <a:ext uri="{FF2B5EF4-FFF2-40B4-BE49-F238E27FC236}">
                <a16:creationId xmlns:a16="http://schemas.microsoft.com/office/drawing/2014/main" id="{77EFE827-7BD9-E55A-9159-B8300DA49D87}"/>
              </a:ext>
            </a:extLst>
          </p:cNvPr>
          <p:cNvSpPr>
            <a:spLocks noGrp="1"/>
          </p:cNvSpPr>
          <p:nvPr>
            <p:custDataLst>
              <p:tags r:id="rId49"/>
            </p:custDataLst>
          </p:nvPr>
        </p:nvSpPr>
        <p:spPr bwMode="gray">
          <a:xfrm>
            <a:off x="1076325" y="4584700"/>
            <a:ext cx="322263" cy="152400"/>
          </a:xfrm>
          <a:prstGeom prst="rect">
            <a:avLst/>
          </a:prstGeom>
          <a:noFill/>
          <a:ln>
            <a:noFill/>
          </a:ln>
          <a:extLst>
            <a:ext uri="{909E8E84-426E-40DD-AFC4-6F175D3DCCD1}">
              <a14:hiddenFill xmlns:a14="http://schemas.microsoft.com/office/drawing/2010/main">
                <a:solidFill>
                  <a:srgbClr val="54BAA0"/>
                </a:solidFill>
              </a14:hiddenFill>
            </a:ext>
          </a:extLst>
        </p:spPr>
        <p:txBody>
          <a:bodyPr vert="horz" wrap="none" lIns="17458" tIns="0" rIns="17458" bIns="0" numCol="1" spcCol="0" rtlCol="0" anchor="t"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ct val="0"/>
              </a:spcBef>
              <a:spcAft>
                <a:spcPct val="0"/>
              </a:spcAft>
              <a:buNone/>
            </a:pPr>
            <a:fld id="{4B99FC56-E74F-40EA-8265-661EC4C81432}" type="datetime'''''''''''4''''''''''''''.''''''''''''''''8''''''''%'''''''''">
              <a:rPr lang="en-US" altLang="en-US" sz="1000" smtClean="0">
                <a:solidFill>
                  <a:schemeClr val="bg1"/>
                </a:solidFill>
              </a:rPr>
              <a:pPr/>
              <a:t>4.8%</a:t>
            </a:fld>
            <a:endParaRPr lang="en-US" sz="1000">
              <a:solidFill>
                <a:schemeClr val="bg1"/>
              </a:solidFill>
              <a:sym typeface="+mn-lt"/>
            </a:endParaRPr>
          </a:p>
        </p:txBody>
      </p:sp>
      <p:sp>
        <p:nvSpPr>
          <p:cNvPr id="155" name="Text Placeholder 2">
            <a:extLst>
              <a:ext uri="{FF2B5EF4-FFF2-40B4-BE49-F238E27FC236}">
                <a16:creationId xmlns:a16="http://schemas.microsoft.com/office/drawing/2014/main" id="{A93E660A-B596-55DA-855D-CBE65C1CD6BA}"/>
              </a:ext>
            </a:extLst>
          </p:cNvPr>
          <p:cNvSpPr>
            <a:spLocks noGrp="1"/>
          </p:cNvSpPr>
          <p:nvPr>
            <p:custDataLst>
              <p:tags r:id="rId50"/>
            </p:custDataLst>
          </p:nvPr>
        </p:nvSpPr>
        <p:spPr bwMode="auto">
          <a:xfrm>
            <a:off x="968375" y="5018088"/>
            <a:ext cx="152400" cy="377825"/>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BA18711B-CE26-498B-8E04-248DD22CBF2B}" type="datetime'''''J''a''''n'''''''''''' ''''''21'''''''''">
              <a:rPr lang="en-US" altLang="en-US" sz="1000" smtClean="0"/>
              <a:pPr/>
              <a:t>Jan 21</a:t>
            </a:fld>
            <a:endParaRPr lang="en-US" sz="1000">
              <a:sym typeface="+mn-lt"/>
            </a:endParaRPr>
          </a:p>
        </p:txBody>
      </p:sp>
      <p:sp>
        <p:nvSpPr>
          <p:cNvPr id="156" name="Text Placeholder 2">
            <a:extLst>
              <a:ext uri="{FF2B5EF4-FFF2-40B4-BE49-F238E27FC236}">
                <a16:creationId xmlns:a16="http://schemas.microsoft.com/office/drawing/2014/main" id="{F1193352-4533-61E7-664D-AA8099F1B468}"/>
              </a:ext>
            </a:extLst>
          </p:cNvPr>
          <p:cNvSpPr>
            <a:spLocks noGrp="1"/>
          </p:cNvSpPr>
          <p:nvPr>
            <p:custDataLst>
              <p:tags r:id="rId51"/>
            </p:custDataLst>
          </p:nvPr>
        </p:nvSpPr>
        <p:spPr bwMode="auto">
          <a:xfrm>
            <a:off x="4606925" y="2157413"/>
            <a:ext cx="358775" cy="152400"/>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27C24B19-087F-4CD1-8380-004E711848B1}" type="datetime'''''A''''''''''f''''''''''ri''''c''''''''''''''a'''''''">
              <a:rPr lang="en-US" altLang="en-US" sz="1000" b="1" smtClean="0">
                <a:solidFill>
                  <a:srgbClr val="782080"/>
                </a:solidFill>
              </a:rPr>
              <a:pPr/>
              <a:t>Africa</a:t>
            </a:fld>
            <a:endParaRPr lang="en-US" sz="1000" b="1">
              <a:solidFill>
                <a:srgbClr val="782080"/>
              </a:solidFill>
              <a:sym typeface="+mn-lt"/>
            </a:endParaRPr>
          </a:p>
        </p:txBody>
      </p:sp>
      <p:sp>
        <p:nvSpPr>
          <p:cNvPr id="157" name="Text Placeholder 2">
            <a:extLst>
              <a:ext uri="{FF2B5EF4-FFF2-40B4-BE49-F238E27FC236}">
                <a16:creationId xmlns:a16="http://schemas.microsoft.com/office/drawing/2014/main" id="{B6A69118-1B58-701D-2D56-1912843C8CA2}"/>
              </a:ext>
            </a:extLst>
          </p:cNvPr>
          <p:cNvSpPr>
            <a:spLocks noGrp="1"/>
          </p:cNvSpPr>
          <p:nvPr>
            <p:custDataLst>
              <p:tags r:id="rId52"/>
            </p:custDataLst>
          </p:nvPr>
        </p:nvSpPr>
        <p:spPr bwMode="auto">
          <a:xfrm>
            <a:off x="4606925" y="2900363"/>
            <a:ext cx="703263"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ct val="0"/>
              </a:spcBef>
              <a:spcAft>
                <a:spcPct val="0"/>
              </a:spcAft>
              <a:buNone/>
            </a:pPr>
            <a:fld id="{30D338E7-6E8F-4FCC-82FA-567896CD036A}" type="datetime'''''Mi''''''''dd''l''e'''''''' ''''Eas''''''''t'''''''''''">
              <a:rPr lang="en-US" altLang="en-US" sz="1000" b="1" smtClean="0">
                <a:solidFill>
                  <a:srgbClr val="AAB5DF"/>
                </a:solidFill>
              </a:rPr>
              <a:pPr/>
              <a:t>Middle East</a:t>
            </a:fld>
            <a:endParaRPr lang="en-US" sz="1000" b="1">
              <a:solidFill>
                <a:srgbClr val="AAB5DF"/>
              </a:solidFill>
              <a:sym typeface="+mn-lt"/>
            </a:endParaRPr>
          </a:p>
        </p:txBody>
      </p:sp>
      <p:sp>
        <p:nvSpPr>
          <p:cNvPr id="158" name="Text Placeholder 2">
            <a:extLst>
              <a:ext uri="{FF2B5EF4-FFF2-40B4-BE49-F238E27FC236}">
                <a16:creationId xmlns:a16="http://schemas.microsoft.com/office/drawing/2014/main" id="{F8088027-5BC0-21BB-568A-324CD45056A1}"/>
              </a:ext>
            </a:extLst>
          </p:cNvPr>
          <p:cNvSpPr>
            <a:spLocks noGrp="1"/>
          </p:cNvSpPr>
          <p:nvPr>
            <p:custDataLst>
              <p:tags r:id="rId53"/>
            </p:custDataLst>
          </p:nvPr>
        </p:nvSpPr>
        <p:spPr bwMode="auto">
          <a:xfrm>
            <a:off x="4606925" y="3203575"/>
            <a:ext cx="436563"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ct val="0"/>
              </a:spcBef>
              <a:spcAft>
                <a:spcPct val="0"/>
              </a:spcAft>
              <a:buNone/>
            </a:pPr>
            <a:fld id="{A3868E5F-CC76-4D56-B834-9A7309E8F6B6}" type="datetime'''''Eu''''r''''''o''''p''''''''''''''e'''''''''''''''''''">
              <a:rPr lang="en-US" altLang="en-US" sz="1000" b="1" smtClean="0">
                <a:solidFill>
                  <a:srgbClr val="DC7900"/>
                </a:solidFill>
              </a:rPr>
              <a:pPr/>
              <a:t>Europe</a:t>
            </a:fld>
            <a:endParaRPr lang="en-US" sz="1000" b="1">
              <a:solidFill>
                <a:srgbClr val="DC7900"/>
              </a:solidFill>
              <a:sym typeface="+mn-lt"/>
            </a:endParaRPr>
          </a:p>
        </p:txBody>
      </p:sp>
      <p:sp>
        <p:nvSpPr>
          <p:cNvPr id="159" name="Text Placeholder 2">
            <a:extLst>
              <a:ext uri="{FF2B5EF4-FFF2-40B4-BE49-F238E27FC236}">
                <a16:creationId xmlns:a16="http://schemas.microsoft.com/office/drawing/2014/main" id="{B404AD68-0533-4758-D83F-58D1023784B7}"/>
              </a:ext>
            </a:extLst>
          </p:cNvPr>
          <p:cNvSpPr>
            <a:spLocks noGrp="1"/>
          </p:cNvSpPr>
          <p:nvPr>
            <p:custDataLst>
              <p:tags r:id="rId54"/>
            </p:custDataLst>
          </p:nvPr>
        </p:nvSpPr>
        <p:spPr bwMode="auto">
          <a:xfrm>
            <a:off x="4606925" y="3406775"/>
            <a:ext cx="211138"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ct val="0"/>
              </a:spcBef>
              <a:spcAft>
                <a:spcPct val="0"/>
              </a:spcAft>
              <a:buNone/>
            </a:pPr>
            <a:fld id="{0CCB0A41-43C6-4804-A244-18FE5472482A}" type="datetime'''''''C''''''''''''''''''''''''''''''''''IS'''''''''''">
              <a:rPr lang="en-US" altLang="en-US" sz="1000" b="1" smtClean="0">
                <a:solidFill>
                  <a:srgbClr val="1D3BAA"/>
                </a:solidFill>
              </a:rPr>
              <a:pPr/>
              <a:t>CIS</a:t>
            </a:fld>
            <a:endParaRPr lang="en-US" sz="1000" b="1">
              <a:solidFill>
                <a:srgbClr val="1D3BAA"/>
              </a:solidFill>
              <a:sym typeface="+mn-lt"/>
            </a:endParaRPr>
          </a:p>
        </p:txBody>
      </p:sp>
      <p:sp>
        <p:nvSpPr>
          <p:cNvPr id="160" name="Text Placeholder 2">
            <a:extLst>
              <a:ext uri="{FF2B5EF4-FFF2-40B4-BE49-F238E27FC236}">
                <a16:creationId xmlns:a16="http://schemas.microsoft.com/office/drawing/2014/main" id="{C6560E1C-6682-C988-EF51-CEA429672093}"/>
              </a:ext>
            </a:extLst>
          </p:cNvPr>
          <p:cNvSpPr>
            <a:spLocks noGrp="1"/>
          </p:cNvSpPr>
          <p:nvPr>
            <p:custDataLst>
              <p:tags r:id="rId55"/>
            </p:custDataLst>
          </p:nvPr>
        </p:nvSpPr>
        <p:spPr bwMode="auto">
          <a:xfrm>
            <a:off x="4606925" y="4094163"/>
            <a:ext cx="873125"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ct val="0"/>
              </a:spcBef>
              <a:spcAft>
                <a:spcPct val="0"/>
              </a:spcAft>
              <a:buNone/>
            </a:pPr>
            <a:fld id="{3BB4DBFB-61D1-42A8-BE62-C0799D542168}" type="datetime'''N''''or''''''th A''''m''er''''''i''''''''''c''''''''''''a'">
              <a:rPr lang="en-US" altLang="en-US" sz="1000" b="1" smtClean="0">
                <a:solidFill>
                  <a:srgbClr val="006D89"/>
                </a:solidFill>
              </a:rPr>
              <a:pPr/>
              <a:t>North America</a:t>
            </a:fld>
            <a:endParaRPr lang="en-US" sz="1000" b="1">
              <a:solidFill>
                <a:srgbClr val="006D89"/>
              </a:solidFill>
              <a:sym typeface="+mn-lt"/>
            </a:endParaRPr>
          </a:p>
        </p:txBody>
      </p:sp>
      <p:sp>
        <p:nvSpPr>
          <p:cNvPr id="161" name="Text Placeholder 2">
            <a:extLst>
              <a:ext uri="{FF2B5EF4-FFF2-40B4-BE49-F238E27FC236}">
                <a16:creationId xmlns:a16="http://schemas.microsoft.com/office/drawing/2014/main" id="{04889A93-651E-865A-2D81-C89B02406304}"/>
              </a:ext>
            </a:extLst>
          </p:cNvPr>
          <p:cNvSpPr>
            <a:spLocks noGrp="1"/>
          </p:cNvSpPr>
          <p:nvPr>
            <p:custDataLst>
              <p:tags r:id="rId56"/>
            </p:custDataLst>
          </p:nvPr>
        </p:nvSpPr>
        <p:spPr bwMode="gray">
          <a:xfrm>
            <a:off x="4141788" y="4616450"/>
            <a:ext cx="322263" cy="152400"/>
          </a:xfrm>
          <a:prstGeom prst="rect">
            <a:avLst/>
          </a:prstGeom>
          <a:noFill/>
          <a:ln>
            <a:noFill/>
          </a:ln>
          <a:extLst>
            <a:ext uri="{909E8E84-426E-40DD-AFC4-6F175D3DCCD1}">
              <a14:hiddenFill xmlns:a14="http://schemas.microsoft.com/office/drawing/2010/main">
                <a:solidFill>
                  <a:srgbClr val="54BAA0"/>
                </a:solidFill>
              </a14:hiddenFill>
            </a:ext>
          </a:extLst>
        </p:spPr>
        <p:txBody>
          <a:bodyPr vert="horz" wrap="none" lIns="17458" tIns="0" rIns="17458" bIns="0" numCol="1" spcCol="0" rtlCol="0" anchor="t"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ct val="0"/>
              </a:spcBef>
              <a:spcAft>
                <a:spcPct val="0"/>
              </a:spcAft>
              <a:buNone/>
            </a:pPr>
            <a:fld id="{2B991F54-3795-4A60-B61B-74737498D005}" type="datetime'''''''''''''''''''''''''''''''''4''''''.4''''''%'''''">
              <a:rPr lang="en-US" altLang="en-US" sz="1000" smtClean="0">
                <a:solidFill>
                  <a:schemeClr val="bg1"/>
                </a:solidFill>
              </a:rPr>
              <a:pPr/>
              <a:t>4.4%</a:t>
            </a:fld>
            <a:endParaRPr lang="en-US" sz="1000">
              <a:solidFill>
                <a:schemeClr val="bg1"/>
              </a:solidFill>
              <a:sym typeface="+mn-lt"/>
            </a:endParaRPr>
          </a:p>
        </p:txBody>
      </p:sp>
      <p:sp>
        <p:nvSpPr>
          <p:cNvPr id="162" name="Text Placeholder 2">
            <a:extLst>
              <a:ext uri="{FF2B5EF4-FFF2-40B4-BE49-F238E27FC236}">
                <a16:creationId xmlns:a16="http://schemas.microsoft.com/office/drawing/2014/main" id="{151C397E-7784-066B-73DB-20C16D14878D}"/>
              </a:ext>
            </a:extLst>
          </p:cNvPr>
          <p:cNvSpPr>
            <a:spLocks noGrp="1"/>
          </p:cNvSpPr>
          <p:nvPr>
            <p:custDataLst>
              <p:tags r:id="rId57"/>
            </p:custDataLst>
          </p:nvPr>
        </p:nvSpPr>
        <p:spPr bwMode="gray">
          <a:xfrm>
            <a:off x="1076325" y="4340225"/>
            <a:ext cx="392113" cy="152400"/>
          </a:xfrm>
          <a:prstGeom prst="rect">
            <a:avLst/>
          </a:prstGeom>
          <a:noFill/>
          <a:ln>
            <a:noFill/>
          </a:ln>
          <a:extLst>
            <a:ext uri="{909E8E84-426E-40DD-AFC4-6F175D3DCCD1}">
              <a14:hiddenFill xmlns:a14="http://schemas.microsoft.com/office/drawing/2010/main">
                <a:solidFill>
                  <a:schemeClr val="bg1"/>
                </a:solidFill>
              </a14:hiddenFill>
            </a:ext>
          </a:extLst>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CA476266-67E4-4EE6-ADBF-8D7CE99379B1}" type="datetime'''''''4''''''''''''''1''''.6''''''''''''%'''''''''''">
              <a:rPr lang="en-US" altLang="en-US" sz="1000" smtClean="0">
                <a:solidFill>
                  <a:schemeClr val="bg1"/>
                </a:solidFill>
              </a:rPr>
              <a:pPr/>
              <a:t>41.6%</a:t>
            </a:fld>
            <a:endParaRPr lang="en-US" sz="1000">
              <a:solidFill>
                <a:schemeClr val="bg1"/>
              </a:solidFill>
              <a:sym typeface="+mn-lt"/>
            </a:endParaRPr>
          </a:p>
        </p:txBody>
      </p:sp>
      <p:sp>
        <p:nvSpPr>
          <p:cNvPr id="163" name="Text Placeholder 2">
            <a:extLst>
              <a:ext uri="{FF2B5EF4-FFF2-40B4-BE49-F238E27FC236}">
                <a16:creationId xmlns:a16="http://schemas.microsoft.com/office/drawing/2014/main" id="{99A537C9-FC96-2FCE-47B3-2BDE7CB003F6}"/>
              </a:ext>
            </a:extLst>
          </p:cNvPr>
          <p:cNvSpPr>
            <a:spLocks noGrp="1"/>
          </p:cNvSpPr>
          <p:nvPr>
            <p:custDataLst>
              <p:tags r:id="rId58"/>
            </p:custDataLst>
          </p:nvPr>
        </p:nvSpPr>
        <p:spPr bwMode="auto">
          <a:xfrm>
            <a:off x="4606925" y="4797425"/>
            <a:ext cx="490538"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ct val="0"/>
              </a:spcBef>
              <a:spcAft>
                <a:spcPct val="0"/>
              </a:spcAft>
              <a:buNone/>
            </a:pPr>
            <a:fld id="{606CDF7B-B7AB-4EA8-81B9-07F362AF3DB1}" type="datetime'''O''''''''c''''''''''''''''ea''''''''''n''ia'''">
              <a:rPr lang="en-US" altLang="en-US" sz="1000" b="1" smtClean="0">
                <a:solidFill>
                  <a:srgbClr val="B280B6"/>
                </a:solidFill>
              </a:rPr>
              <a:pPr/>
              <a:t>Oceania</a:t>
            </a:fld>
            <a:endParaRPr lang="en-US" sz="1000" b="1">
              <a:solidFill>
                <a:srgbClr val="B280B6"/>
              </a:solidFill>
              <a:sym typeface="+mn-lt"/>
            </a:endParaRPr>
          </a:p>
        </p:txBody>
      </p:sp>
      <p:sp>
        <p:nvSpPr>
          <p:cNvPr id="164" name="Text Placeholder 2">
            <a:extLst>
              <a:ext uri="{FF2B5EF4-FFF2-40B4-BE49-F238E27FC236}">
                <a16:creationId xmlns:a16="http://schemas.microsoft.com/office/drawing/2014/main" id="{1BD77211-2549-B1D5-5C60-7AF1BFC03686}"/>
              </a:ext>
            </a:extLst>
          </p:cNvPr>
          <p:cNvSpPr>
            <a:spLocks noGrp="1"/>
          </p:cNvSpPr>
          <p:nvPr>
            <p:custDataLst>
              <p:tags r:id="rId59"/>
            </p:custDataLst>
          </p:nvPr>
        </p:nvSpPr>
        <p:spPr bwMode="auto">
          <a:xfrm>
            <a:off x="1065213" y="5018088"/>
            <a:ext cx="152400" cy="39370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231441B7-3BE6-4C70-8F8D-817C0126EA43}" type="datetime'''M''a''''r'''' ''''''2''''''''''''''''''''1'''''''''''''''''">
              <a:rPr lang="en-US" altLang="en-US" sz="1000" smtClean="0"/>
              <a:pPr/>
              <a:t>Mar 21</a:t>
            </a:fld>
            <a:endParaRPr lang="en-US" sz="1000">
              <a:sym typeface="+mn-lt"/>
            </a:endParaRPr>
          </a:p>
        </p:txBody>
      </p:sp>
      <p:sp>
        <p:nvSpPr>
          <p:cNvPr id="165" name="Text Placeholder 2">
            <a:extLst>
              <a:ext uri="{FF2B5EF4-FFF2-40B4-BE49-F238E27FC236}">
                <a16:creationId xmlns:a16="http://schemas.microsoft.com/office/drawing/2014/main" id="{4959F9D1-D87B-4D18-CFC7-31D248B53983}"/>
              </a:ext>
            </a:extLst>
          </p:cNvPr>
          <p:cNvSpPr>
            <a:spLocks noGrp="1"/>
          </p:cNvSpPr>
          <p:nvPr>
            <p:custDataLst>
              <p:tags r:id="rId60"/>
            </p:custDataLst>
          </p:nvPr>
        </p:nvSpPr>
        <p:spPr bwMode="auto">
          <a:xfrm>
            <a:off x="4735513" y="2525713"/>
            <a:ext cx="889000"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ct val="0"/>
              </a:spcBef>
              <a:spcAft>
                <a:spcPct val="0"/>
              </a:spcAft>
              <a:buNone/>
            </a:pPr>
            <a:r>
              <a:rPr lang="en-US" altLang="en-US" sz="1000">
                <a:sym typeface="+mn-lt"/>
              </a:rPr>
              <a:t>Average </a:t>
            </a:r>
            <a:fld id="{73FB0F9D-FE4C-4B1D-8CBF-42634C298B66}" type="datetime'''''''''''1''''5'''''''''''''''''''''''',4''7''''''''8'">
              <a:rPr lang="en-US" altLang="en-US" sz="1000" smtClean="0"/>
              <a:pPr/>
              <a:t>15,478</a:t>
            </a:fld>
            <a:endParaRPr lang="en-US" sz="1000">
              <a:sym typeface="+mn-lt"/>
            </a:endParaRPr>
          </a:p>
        </p:txBody>
      </p:sp>
      <p:sp>
        <p:nvSpPr>
          <p:cNvPr id="166" name="Text Placeholder 2">
            <a:extLst>
              <a:ext uri="{FF2B5EF4-FFF2-40B4-BE49-F238E27FC236}">
                <a16:creationId xmlns:a16="http://schemas.microsoft.com/office/drawing/2014/main" id="{70CE814B-BD02-54EE-6C3B-9EB2B8AE2D70}"/>
              </a:ext>
            </a:extLst>
          </p:cNvPr>
          <p:cNvSpPr>
            <a:spLocks noGrp="1"/>
          </p:cNvSpPr>
          <p:nvPr>
            <p:custDataLst>
              <p:tags r:id="rId61"/>
            </p:custDataLst>
          </p:nvPr>
        </p:nvSpPr>
        <p:spPr bwMode="auto">
          <a:xfrm>
            <a:off x="1163638" y="5018088"/>
            <a:ext cx="152400" cy="414338"/>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1CA14AD8-A338-4C1C-9D31-98C19CEA8E5F}" type="datetime'''''''M''''''''a''''''y'''''''''''''''''''''' 2''''''''1'''">
              <a:rPr lang="en-US" altLang="en-US" sz="1000" smtClean="0"/>
              <a:pPr/>
              <a:t>May 21</a:t>
            </a:fld>
            <a:endParaRPr lang="en-US" sz="1000">
              <a:sym typeface="+mn-lt"/>
            </a:endParaRPr>
          </a:p>
        </p:txBody>
      </p:sp>
      <p:sp>
        <p:nvSpPr>
          <p:cNvPr id="167" name="Text Placeholder 2">
            <a:extLst>
              <a:ext uri="{FF2B5EF4-FFF2-40B4-BE49-F238E27FC236}">
                <a16:creationId xmlns:a16="http://schemas.microsoft.com/office/drawing/2014/main" id="{19F128EC-F75B-A043-36FC-8ADC7EA94E89}"/>
              </a:ext>
            </a:extLst>
          </p:cNvPr>
          <p:cNvSpPr>
            <a:spLocks noGrp="1"/>
          </p:cNvSpPr>
          <p:nvPr>
            <p:custDataLst>
              <p:tags r:id="rId62"/>
            </p:custDataLst>
          </p:nvPr>
        </p:nvSpPr>
        <p:spPr bwMode="auto">
          <a:xfrm>
            <a:off x="1260475" y="5018088"/>
            <a:ext cx="152400" cy="33655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7C6449D7-24F0-4E0E-BAD7-DC2158C63B79}" type="datetime'''J''''''''''''''u''l'''''''''''''' 2''''''''''''1'''''">
              <a:rPr lang="en-US" altLang="en-US" sz="1000" smtClean="0"/>
              <a:pPr/>
              <a:t>Jul 21</a:t>
            </a:fld>
            <a:endParaRPr lang="en-US" sz="1000">
              <a:sym typeface="+mn-lt"/>
            </a:endParaRPr>
          </a:p>
        </p:txBody>
      </p:sp>
      <p:sp>
        <p:nvSpPr>
          <p:cNvPr id="168" name="Text Placeholder 2">
            <a:extLst>
              <a:ext uri="{FF2B5EF4-FFF2-40B4-BE49-F238E27FC236}">
                <a16:creationId xmlns:a16="http://schemas.microsoft.com/office/drawing/2014/main" id="{00B3C090-26F3-8A91-D88B-EB7E8037047C}"/>
              </a:ext>
            </a:extLst>
          </p:cNvPr>
          <p:cNvSpPr>
            <a:spLocks noGrp="1"/>
          </p:cNvSpPr>
          <p:nvPr>
            <p:custDataLst>
              <p:tags r:id="rId63"/>
            </p:custDataLst>
          </p:nvPr>
        </p:nvSpPr>
        <p:spPr bwMode="auto">
          <a:xfrm>
            <a:off x="4606925" y="4594225"/>
            <a:ext cx="836613"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ct val="0"/>
              </a:spcBef>
              <a:spcAft>
                <a:spcPct val="0"/>
              </a:spcAft>
              <a:buNone/>
            </a:pPr>
            <a:fld id="{D662D1DB-2669-4C12-B7C9-DBD98C135C22}" type="datetime'La''''tin'''' ''''''''Am''''''''e''''r''''''i''''ca'''''">
              <a:rPr lang="en-US" altLang="en-US" sz="1000" b="1" smtClean="0">
                <a:solidFill>
                  <a:srgbClr val="0F9E7A"/>
                </a:solidFill>
              </a:rPr>
              <a:pPr/>
              <a:t>Latin America</a:t>
            </a:fld>
            <a:endParaRPr lang="en-US" sz="1000" b="1">
              <a:solidFill>
                <a:srgbClr val="0F9E7A"/>
              </a:solidFill>
              <a:sym typeface="+mn-lt"/>
            </a:endParaRPr>
          </a:p>
        </p:txBody>
      </p:sp>
      <p:sp>
        <p:nvSpPr>
          <p:cNvPr id="169" name="Rectangle 168">
            <a:extLst>
              <a:ext uri="{FF2B5EF4-FFF2-40B4-BE49-F238E27FC236}">
                <a16:creationId xmlns:a16="http://schemas.microsoft.com/office/drawing/2014/main" id="{D4BBA130-D520-DE8B-846F-C2BE421A05FC}"/>
              </a:ext>
            </a:extLst>
          </p:cNvPr>
          <p:cNvSpPr/>
          <p:nvPr>
            <p:custDataLst>
              <p:tags r:id="rId64"/>
            </p:custDataLst>
          </p:nvPr>
        </p:nvSpPr>
        <p:spPr bwMode="auto">
          <a:xfrm>
            <a:off x="4556125" y="1709738"/>
            <a:ext cx="179388" cy="133350"/>
          </a:xfrm>
          <a:prstGeom prst="rect">
            <a:avLst/>
          </a:prstGeom>
          <a:solidFill>
            <a:srgbClr val="B92051"/>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3"/>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200"/>
              </a:spcAft>
            </a:pPr>
            <a:endParaRPr lang="en-US" sz="1400" err="1">
              <a:solidFill>
                <a:schemeClr val="tx1"/>
              </a:solidFill>
            </a:endParaRPr>
          </a:p>
        </p:txBody>
      </p:sp>
      <p:sp>
        <p:nvSpPr>
          <p:cNvPr id="170" name="Text Placeholder 2">
            <a:extLst>
              <a:ext uri="{FF2B5EF4-FFF2-40B4-BE49-F238E27FC236}">
                <a16:creationId xmlns:a16="http://schemas.microsoft.com/office/drawing/2014/main" id="{22717AEE-FBB0-F15A-5B50-72CFE91AF711}"/>
              </a:ext>
            </a:extLst>
          </p:cNvPr>
          <p:cNvSpPr>
            <a:spLocks noGrp="1"/>
          </p:cNvSpPr>
          <p:nvPr>
            <p:custDataLst>
              <p:tags r:id="rId65"/>
            </p:custDataLst>
          </p:nvPr>
        </p:nvSpPr>
        <p:spPr bwMode="auto">
          <a:xfrm>
            <a:off x="4786313" y="1704975"/>
            <a:ext cx="266700"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ct val="0"/>
              </a:spcBef>
              <a:spcAft>
                <a:spcPct val="0"/>
              </a:spcAft>
              <a:buNone/>
            </a:pPr>
            <a:fld id="{A627EE30-9D54-4526-A280-3F1C88003D0A}" type="datetime'''''''''As''''i''''''''''''''''a'''''''''''''''''''">
              <a:rPr lang="en-US" altLang="en-US" sz="1000" b="1" smtClean="0">
                <a:solidFill>
                  <a:srgbClr val="B92051"/>
                </a:solidFill>
              </a:rPr>
              <a:pPr/>
              <a:t>Asia</a:t>
            </a:fld>
            <a:endParaRPr lang="en-US" sz="1000" b="1">
              <a:solidFill>
                <a:srgbClr val="B92051"/>
              </a:solidFill>
              <a:sym typeface="+mn-lt"/>
            </a:endParaRPr>
          </a:p>
        </p:txBody>
      </p:sp>
      <p:grpSp>
        <p:nvGrpSpPr>
          <p:cNvPr id="186" name="Group 185">
            <a:extLst>
              <a:ext uri="{FF2B5EF4-FFF2-40B4-BE49-F238E27FC236}">
                <a16:creationId xmlns:a16="http://schemas.microsoft.com/office/drawing/2014/main" id="{AAA0F9E1-FA2E-4016-4A5F-D3ED235D10AA}"/>
              </a:ext>
            </a:extLst>
          </p:cNvPr>
          <p:cNvGrpSpPr/>
          <p:nvPr/>
        </p:nvGrpSpPr>
        <p:grpSpPr>
          <a:xfrm>
            <a:off x="6612888" y="1257301"/>
            <a:ext cx="5029201" cy="4343400"/>
            <a:chOff x="0" y="-226848"/>
            <a:chExt cx="5471490" cy="2448694"/>
          </a:xfrm>
        </p:grpSpPr>
        <p:sp>
          <p:nvSpPr>
            <p:cNvPr id="187" name="txtboxInfographicTitleBar">
              <a:extLst>
                <a:ext uri="{FF2B5EF4-FFF2-40B4-BE49-F238E27FC236}">
                  <a16:creationId xmlns:a16="http://schemas.microsoft.com/office/drawing/2014/main" id="{D43F5927-9224-AC86-4FD4-F1CF9EBEAACC}"/>
                </a:ext>
              </a:extLst>
            </p:cNvPr>
            <p:cNvSpPr/>
            <p:nvPr/>
          </p:nvSpPr>
          <p:spPr>
            <a:xfrm>
              <a:off x="0" y="-226848"/>
              <a:ext cx="5471490" cy="164633"/>
            </a:xfrm>
            <a:prstGeom prst="rect">
              <a:avLst/>
            </a:prstGeom>
            <a:solidFill>
              <a:schemeClr val="bg1"/>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1981" tIns="0" rIns="71981" bIns="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n-US" sz="1400" b="1">
                  <a:solidFill>
                    <a:schemeClr val="tx1"/>
                  </a:solidFill>
                  <a:cs typeface="Arial"/>
                </a:rPr>
                <a:t>Global Butane Supply by Region </a:t>
              </a:r>
              <a:br>
                <a:rPr lang="en-US" sz="1400" b="1">
                  <a:solidFill>
                    <a:schemeClr val="tx1"/>
                  </a:solidFill>
                  <a:cs typeface="Arial"/>
                </a:rPr>
              </a:br>
              <a:r>
                <a:rPr lang="en-US" sz="1400" b="1">
                  <a:solidFill>
                    <a:schemeClr val="tx1"/>
                  </a:solidFill>
                  <a:cs typeface="Arial"/>
                </a:rPr>
                <a:t>(</a:t>
              </a:r>
              <a:r>
                <a:rPr lang="en-US" sz="1400" b="1" spc="20">
                  <a:solidFill>
                    <a:schemeClr val="tx1"/>
                  </a:solidFill>
                </a:rPr>
                <a:t>Thousand metric tons)</a:t>
              </a:r>
              <a:endParaRPr lang="en-US" sz="1400" b="1">
                <a:solidFill>
                  <a:schemeClr val="tx1"/>
                </a:solidFill>
              </a:endParaRPr>
            </a:p>
          </p:txBody>
        </p:sp>
        <p:sp>
          <p:nvSpPr>
            <p:cNvPr id="188" name="txtboxInfographicBorder">
              <a:extLst>
                <a:ext uri="{FF2B5EF4-FFF2-40B4-BE49-F238E27FC236}">
                  <a16:creationId xmlns:a16="http://schemas.microsoft.com/office/drawing/2014/main" id="{FD01789F-039D-CF6F-337D-A56E10E0A794}"/>
                </a:ext>
              </a:extLst>
            </p:cNvPr>
            <p:cNvSpPr/>
            <p:nvPr/>
          </p:nvSpPr>
          <p:spPr>
            <a:xfrm>
              <a:off x="0" y="-226848"/>
              <a:ext cx="5471490" cy="2448694"/>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a:p>
          </p:txBody>
        </p:sp>
      </p:grpSp>
      <p:graphicFrame>
        <p:nvGraphicFramePr>
          <p:cNvPr id="299" name="Chart 298">
            <a:extLst>
              <a:ext uri="{FF2B5EF4-FFF2-40B4-BE49-F238E27FC236}">
                <a16:creationId xmlns:a16="http://schemas.microsoft.com/office/drawing/2014/main" id="{67A4626C-AC96-2140-6870-8D1558C4A353}"/>
              </a:ext>
            </a:extLst>
          </p:cNvPr>
          <p:cNvGraphicFramePr/>
          <p:nvPr>
            <p:custDataLst>
              <p:tags r:id="rId66"/>
            </p:custDataLst>
            <p:extLst>
              <p:ext uri="{D42A27DB-BD31-4B8C-83A1-F6EECF244321}">
                <p14:modId xmlns:p14="http://schemas.microsoft.com/office/powerpoint/2010/main" val="1259679710"/>
              </p:ext>
            </p:extLst>
          </p:nvPr>
        </p:nvGraphicFramePr>
        <p:xfrm>
          <a:off x="6475413" y="1752600"/>
          <a:ext cx="4159250" cy="3378200"/>
        </p:xfrm>
        <a:graphic>
          <a:graphicData uri="http://schemas.openxmlformats.org/drawingml/2006/chart">
            <c:chart xmlns:c="http://schemas.openxmlformats.org/drawingml/2006/chart" xmlns:r="http://schemas.openxmlformats.org/officeDocument/2006/relationships" r:id="rId127"/>
          </a:graphicData>
        </a:graphic>
      </p:graphicFrame>
      <p:sp>
        <p:nvSpPr>
          <p:cNvPr id="190" name="Arrow: Right 189">
            <a:extLst>
              <a:ext uri="{FF2B5EF4-FFF2-40B4-BE49-F238E27FC236}">
                <a16:creationId xmlns:a16="http://schemas.microsoft.com/office/drawing/2014/main" id="{9FDB7A62-84BC-EB83-5577-1D748DB9A664}"/>
              </a:ext>
            </a:extLst>
          </p:cNvPr>
          <p:cNvSpPr/>
          <p:nvPr>
            <p:custDataLst>
              <p:tags r:id="rId67"/>
            </p:custDataLst>
          </p:nvPr>
        </p:nvSpPr>
        <p:spPr bwMode="auto">
          <a:xfrm rot="10800000">
            <a:off x="10602913" y="2408238"/>
            <a:ext cx="128588" cy="152400"/>
          </a:xfrm>
          <a:prstGeom prst="rightArrow">
            <a:avLst>
              <a:gd name="adj1" fmla="val 100000"/>
              <a:gd name="adj2" fmla="val 10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b="1" spc="20">
              <a:solidFill>
                <a:schemeClr val="bg1"/>
              </a:solidFill>
            </a:endParaRPr>
          </a:p>
        </p:txBody>
      </p:sp>
      <p:cxnSp>
        <p:nvCxnSpPr>
          <p:cNvPr id="191" name="Straight Connector 190">
            <a:extLst>
              <a:ext uri="{FF2B5EF4-FFF2-40B4-BE49-F238E27FC236}">
                <a16:creationId xmlns:a16="http://schemas.microsoft.com/office/drawing/2014/main" id="{72954D83-39CF-F3F8-F678-EBE3F8416D7E}"/>
              </a:ext>
            </a:extLst>
          </p:cNvPr>
          <p:cNvCxnSpPr/>
          <p:nvPr>
            <p:custDataLst>
              <p:tags r:id="rId68"/>
            </p:custDataLst>
          </p:nvPr>
        </p:nvCxnSpPr>
        <p:spPr bwMode="auto">
          <a:xfrm>
            <a:off x="7091362" y="2484438"/>
            <a:ext cx="3460750" cy="0"/>
          </a:xfrm>
          <a:prstGeom prst="line">
            <a:avLst/>
          </a:prstGeom>
          <a:ln w="9525" cap="flat" cmpd="sng" algn="ctr">
            <a:solidFill>
              <a:schemeClr val="tx1"/>
            </a:solidFill>
            <a:prstDash val="lg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D098940D-C2B0-3604-1254-3096B7492273}"/>
              </a:ext>
            </a:extLst>
          </p:cNvPr>
          <p:cNvCxnSpPr/>
          <p:nvPr>
            <p:custDataLst>
              <p:tags r:id="rId69"/>
            </p:custDataLst>
          </p:nvPr>
        </p:nvCxnSpPr>
        <p:spPr bwMode="auto">
          <a:xfrm flipH="1">
            <a:off x="10585450" y="4670425"/>
            <a:ext cx="42863" cy="230188"/>
          </a:xfrm>
          <a:prstGeom prst="line">
            <a:avLst/>
          </a:prstGeom>
          <a:ln w="635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93" name="Straight Connector 192">
            <a:extLst>
              <a:ext uri="{FF2B5EF4-FFF2-40B4-BE49-F238E27FC236}">
                <a16:creationId xmlns:a16="http://schemas.microsoft.com/office/drawing/2014/main" id="{F327B2FC-2DA6-49FE-3739-6168B3879DF6}"/>
              </a:ext>
            </a:extLst>
          </p:cNvPr>
          <p:cNvCxnSpPr/>
          <p:nvPr>
            <p:custDataLst>
              <p:tags r:id="rId70"/>
            </p:custDataLst>
          </p:nvPr>
        </p:nvCxnSpPr>
        <p:spPr bwMode="auto">
          <a:xfrm flipH="1">
            <a:off x="10585450" y="4873625"/>
            <a:ext cx="42863" cy="90488"/>
          </a:xfrm>
          <a:prstGeom prst="line">
            <a:avLst/>
          </a:prstGeom>
          <a:ln w="635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94" name="Text Placeholder 2">
            <a:extLst>
              <a:ext uri="{FF2B5EF4-FFF2-40B4-BE49-F238E27FC236}">
                <a16:creationId xmlns:a16="http://schemas.microsoft.com/office/drawing/2014/main" id="{0AA282B1-4968-A05C-FF1F-9A5752C594B4}"/>
              </a:ext>
            </a:extLst>
          </p:cNvPr>
          <p:cNvSpPr>
            <a:spLocks noGrp="1"/>
          </p:cNvSpPr>
          <p:nvPr>
            <p:custDataLst>
              <p:tags r:id="rId71"/>
            </p:custDataLst>
          </p:nvPr>
        </p:nvSpPr>
        <p:spPr bwMode="auto">
          <a:xfrm>
            <a:off x="7112000" y="5024438"/>
            <a:ext cx="152400" cy="39370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25A83E79-15EF-4738-8C40-A8DE7B3D82B1}" type="datetime'''''M''''''''''''''''a''''''''r'' ''''''''''''''''''''21'">
              <a:rPr lang="en-US" altLang="en-US" sz="1000" smtClean="0"/>
              <a:pPr/>
              <a:t>Mar 21</a:t>
            </a:fld>
            <a:endParaRPr lang="en-US" sz="1000">
              <a:sym typeface="+mn-lt"/>
            </a:endParaRPr>
          </a:p>
        </p:txBody>
      </p:sp>
      <p:sp>
        <p:nvSpPr>
          <p:cNvPr id="195" name="Text Placeholder 2">
            <a:extLst>
              <a:ext uri="{FF2B5EF4-FFF2-40B4-BE49-F238E27FC236}">
                <a16:creationId xmlns:a16="http://schemas.microsoft.com/office/drawing/2014/main" id="{A274D4C1-FB3D-A18A-3123-C839FFEE133F}"/>
              </a:ext>
            </a:extLst>
          </p:cNvPr>
          <p:cNvSpPr>
            <a:spLocks noGrp="1"/>
          </p:cNvSpPr>
          <p:nvPr>
            <p:custDataLst>
              <p:tags r:id="rId72"/>
            </p:custDataLst>
          </p:nvPr>
        </p:nvSpPr>
        <p:spPr bwMode="auto">
          <a:xfrm>
            <a:off x="7210425" y="5024438"/>
            <a:ext cx="152400" cy="414338"/>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F402A3E0-0BF1-4AF3-AF89-81CB4F35DEA9}" type="datetime'May'' ''''''''2''''1'''">
              <a:rPr lang="en-US" altLang="en-US" sz="1000" smtClean="0"/>
              <a:pPr/>
              <a:t>May 21</a:t>
            </a:fld>
            <a:endParaRPr lang="en-US" sz="1000">
              <a:sym typeface="+mn-lt"/>
            </a:endParaRPr>
          </a:p>
        </p:txBody>
      </p:sp>
      <p:sp>
        <p:nvSpPr>
          <p:cNvPr id="196" name="Text Placeholder 2">
            <a:extLst>
              <a:ext uri="{FF2B5EF4-FFF2-40B4-BE49-F238E27FC236}">
                <a16:creationId xmlns:a16="http://schemas.microsoft.com/office/drawing/2014/main" id="{B8E1EA82-57FA-19DE-6024-0CEAE8DE904D}"/>
              </a:ext>
            </a:extLst>
          </p:cNvPr>
          <p:cNvSpPr>
            <a:spLocks noGrp="1"/>
          </p:cNvSpPr>
          <p:nvPr>
            <p:custDataLst>
              <p:tags r:id="rId73"/>
            </p:custDataLst>
          </p:nvPr>
        </p:nvSpPr>
        <p:spPr bwMode="auto">
          <a:xfrm>
            <a:off x="7307263" y="5024438"/>
            <a:ext cx="152400" cy="33655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47158D08-BAA8-4FAE-9F91-3682641A60E0}" type="datetime'''''J''''''''''u''''''''''l'''''' ''2''''''''''''1'''">
              <a:rPr lang="en-US" altLang="en-US" sz="1000" smtClean="0"/>
              <a:pPr/>
              <a:t>Jul 21</a:t>
            </a:fld>
            <a:endParaRPr lang="en-US" sz="1000">
              <a:sym typeface="+mn-lt"/>
            </a:endParaRPr>
          </a:p>
        </p:txBody>
      </p:sp>
      <p:sp>
        <p:nvSpPr>
          <p:cNvPr id="197" name="Text Placeholder 2">
            <a:extLst>
              <a:ext uri="{FF2B5EF4-FFF2-40B4-BE49-F238E27FC236}">
                <a16:creationId xmlns:a16="http://schemas.microsoft.com/office/drawing/2014/main" id="{271FDFEC-0F75-B6DF-2585-4E6ED37F6B4A}"/>
              </a:ext>
            </a:extLst>
          </p:cNvPr>
          <p:cNvSpPr>
            <a:spLocks noGrp="1"/>
          </p:cNvSpPr>
          <p:nvPr>
            <p:custDataLst>
              <p:tags r:id="rId74"/>
            </p:custDataLst>
          </p:nvPr>
        </p:nvSpPr>
        <p:spPr bwMode="auto">
          <a:xfrm>
            <a:off x="7405688" y="5024438"/>
            <a:ext cx="152400" cy="398463"/>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E470E62A-95A8-4F2B-A78D-E6A3C87E5077}" type="datetime'S''''''''''''''''''''''''''''''e''''''p'''''''''' 2''''''''1'">
              <a:rPr lang="en-US" altLang="en-US" sz="1000" smtClean="0"/>
              <a:pPr/>
              <a:t>Sep 21</a:t>
            </a:fld>
            <a:endParaRPr lang="en-US" sz="1000">
              <a:sym typeface="+mn-lt"/>
            </a:endParaRPr>
          </a:p>
        </p:txBody>
      </p:sp>
      <p:sp>
        <p:nvSpPr>
          <p:cNvPr id="198" name="Text Placeholder 2">
            <a:extLst>
              <a:ext uri="{FF2B5EF4-FFF2-40B4-BE49-F238E27FC236}">
                <a16:creationId xmlns:a16="http://schemas.microsoft.com/office/drawing/2014/main" id="{64299842-31C2-003C-E1A8-4A10D11B1234}"/>
              </a:ext>
            </a:extLst>
          </p:cNvPr>
          <p:cNvSpPr>
            <a:spLocks noGrp="1"/>
          </p:cNvSpPr>
          <p:nvPr>
            <p:custDataLst>
              <p:tags r:id="rId75"/>
            </p:custDataLst>
          </p:nvPr>
        </p:nvSpPr>
        <p:spPr bwMode="auto">
          <a:xfrm>
            <a:off x="7502525" y="5024438"/>
            <a:ext cx="152400" cy="40005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7A2B8EB7-4FE9-4AA3-AEC7-8692523A383F}" type="datetime'''N''''o''''v 2''''''''''''''''''''''''''1'''">
              <a:rPr lang="en-US" altLang="en-US" sz="1000" smtClean="0"/>
              <a:pPr/>
              <a:t>Nov 21</a:t>
            </a:fld>
            <a:endParaRPr lang="en-US" sz="1000">
              <a:sym typeface="+mn-lt"/>
            </a:endParaRPr>
          </a:p>
        </p:txBody>
      </p:sp>
      <p:sp>
        <p:nvSpPr>
          <p:cNvPr id="199" name="Text Placeholder 2">
            <a:extLst>
              <a:ext uri="{FF2B5EF4-FFF2-40B4-BE49-F238E27FC236}">
                <a16:creationId xmlns:a16="http://schemas.microsoft.com/office/drawing/2014/main" id="{10A31027-16BC-94F4-EC5B-C3E2EA454979}"/>
              </a:ext>
            </a:extLst>
          </p:cNvPr>
          <p:cNvSpPr>
            <a:spLocks noGrp="1"/>
          </p:cNvSpPr>
          <p:nvPr>
            <p:custDataLst>
              <p:tags r:id="rId76"/>
            </p:custDataLst>
          </p:nvPr>
        </p:nvSpPr>
        <p:spPr bwMode="auto">
          <a:xfrm>
            <a:off x="7599363" y="5024438"/>
            <a:ext cx="152400" cy="377825"/>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FB136B1A-75DA-47BD-A67D-CBFA92C92C07}" type="datetime'''''''J''''''''''''''''''an'''''''' ''''2''''''''''''''''2'">
              <a:rPr lang="en-US" altLang="en-US" sz="1000" smtClean="0"/>
              <a:pPr/>
              <a:t>Jan 22</a:t>
            </a:fld>
            <a:endParaRPr lang="en-US" sz="1000">
              <a:sym typeface="+mn-lt"/>
            </a:endParaRPr>
          </a:p>
        </p:txBody>
      </p:sp>
      <p:sp>
        <p:nvSpPr>
          <p:cNvPr id="200" name="Text Placeholder 2">
            <a:extLst>
              <a:ext uri="{FF2B5EF4-FFF2-40B4-BE49-F238E27FC236}">
                <a16:creationId xmlns:a16="http://schemas.microsoft.com/office/drawing/2014/main" id="{14B59DFE-FBC5-969D-4DD3-1BED450B1045}"/>
              </a:ext>
            </a:extLst>
          </p:cNvPr>
          <p:cNvSpPr>
            <a:spLocks noGrp="1"/>
          </p:cNvSpPr>
          <p:nvPr>
            <p:custDataLst>
              <p:tags r:id="rId77"/>
            </p:custDataLst>
          </p:nvPr>
        </p:nvSpPr>
        <p:spPr bwMode="auto">
          <a:xfrm>
            <a:off x="7697788" y="5024438"/>
            <a:ext cx="152400" cy="39370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9D62AECB-F539-42A8-9A3B-6940BDA6F27D}" type="datetime'''M''''''''''a''''''''''''''r'''''''''''''' ''2''''''''2'">
              <a:rPr lang="en-US" altLang="en-US" sz="1000" smtClean="0"/>
              <a:pPr/>
              <a:t>Mar 22</a:t>
            </a:fld>
            <a:endParaRPr lang="en-US" sz="1000">
              <a:sym typeface="+mn-lt"/>
            </a:endParaRPr>
          </a:p>
        </p:txBody>
      </p:sp>
      <p:sp>
        <p:nvSpPr>
          <p:cNvPr id="201" name="Text Placeholder 2">
            <a:extLst>
              <a:ext uri="{FF2B5EF4-FFF2-40B4-BE49-F238E27FC236}">
                <a16:creationId xmlns:a16="http://schemas.microsoft.com/office/drawing/2014/main" id="{FC8627F7-F773-CA45-8D0A-22A88D896E68}"/>
              </a:ext>
            </a:extLst>
          </p:cNvPr>
          <p:cNvSpPr>
            <a:spLocks noGrp="1"/>
          </p:cNvSpPr>
          <p:nvPr>
            <p:custDataLst>
              <p:tags r:id="rId78"/>
            </p:custDataLst>
          </p:nvPr>
        </p:nvSpPr>
        <p:spPr bwMode="auto">
          <a:xfrm>
            <a:off x="7794625" y="5024438"/>
            <a:ext cx="152400" cy="414338"/>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E52339D1-E626-4BD5-A0B8-9918F07BB849}" type="datetime'''M''''''''''''''a''''''y'' ''''''''''''''''2''2'''">
              <a:rPr lang="en-US" altLang="en-US" sz="1000" smtClean="0"/>
              <a:pPr/>
              <a:t>May 22</a:t>
            </a:fld>
            <a:endParaRPr lang="en-US" sz="1000">
              <a:sym typeface="+mn-lt"/>
            </a:endParaRPr>
          </a:p>
        </p:txBody>
      </p:sp>
      <p:sp>
        <p:nvSpPr>
          <p:cNvPr id="202" name="Text Placeholder 2">
            <a:extLst>
              <a:ext uri="{FF2B5EF4-FFF2-40B4-BE49-F238E27FC236}">
                <a16:creationId xmlns:a16="http://schemas.microsoft.com/office/drawing/2014/main" id="{1051ECB7-579E-655A-DDB3-55B5B139A6CD}"/>
              </a:ext>
            </a:extLst>
          </p:cNvPr>
          <p:cNvSpPr>
            <a:spLocks noGrp="1"/>
          </p:cNvSpPr>
          <p:nvPr>
            <p:custDataLst>
              <p:tags r:id="rId79"/>
            </p:custDataLst>
          </p:nvPr>
        </p:nvSpPr>
        <p:spPr bwMode="auto">
          <a:xfrm>
            <a:off x="7893050" y="5024438"/>
            <a:ext cx="152400" cy="33655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226D2653-C247-4709-B026-ED90A1D2BFF4}" type="datetime'''''''J''''u''''''''l'' ''2''''2'''''''''''''''''''''''''''">
              <a:rPr lang="en-US" altLang="en-US" sz="1000" smtClean="0"/>
              <a:pPr/>
              <a:t>Jul 22</a:t>
            </a:fld>
            <a:endParaRPr lang="en-US" sz="1000">
              <a:sym typeface="+mn-lt"/>
            </a:endParaRPr>
          </a:p>
        </p:txBody>
      </p:sp>
      <p:sp>
        <p:nvSpPr>
          <p:cNvPr id="203" name="Text Placeholder 2">
            <a:extLst>
              <a:ext uri="{FF2B5EF4-FFF2-40B4-BE49-F238E27FC236}">
                <a16:creationId xmlns:a16="http://schemas.microsoft.com/office/drawing/2014/main" id="{DBDDA82A-0BC4-6028-80EA-7749B5065400}"/>
              </a:ext>
            </a:extLst>
          </p:cNvPr>
          <p:cNvSpPr>
            <a:spLocks noGrp="1"/>
          </p:cNvSpPr>
          <p:nvPr>
            <p:custDataLst>
              <p:tags r:id="rId80"/>
            </p:custDataLst>
          </p:nvPr>
        </p:nvSpPr>
        <p:spPr bwMode="auto">
          <a:xfrm>
            <a:off x="7989888" y="5024438"/>
            <a:ext cx="152400" cy="398463"/>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7CE7B82D-A7E8-4DDA-A3F1-66C3CD39B22E}" type="datetime'''S''ep'''''''''''''''''''''' ''''''''''''''2''''2'">
              <a:rPr lang="en-US" altLang="en-US" sz="1000" smtClean="0"/>
              <a:pPr/>
              <a:t>Sep 22</a:t>
            </a:fld>
            <a:endParaRPr lang="en-US" sz="1000">
              <a:sym typeface="+mn-lt"/>
            </a:endParaRPr>
          </a:p>
        </p:txBody>
      </p:sp>
      <p:sp>
        <p:nvSpPr>
          <p:cNvPr id="204" name="Text Placeholder 2">
            <a:extLst>
              <a:ext uri="{FF2B5EF4-FFF2-40B4-BE49-F238E27FC236}">
                <a16:creationId xmlns:a16="http://schemas.microsoft.com/office/drawing/2014/main" id="{2AE1D18B-81F2-33F7-A488-E1630511AE53}"/>
              </a:ext>
            </a:extLst>
          </p:cNvPr>
          <p:cNvSpPr>
            <a:spLocks noGrp="1"/>
          </p:cNvSpPr>
          <p:nvPr>
            <p:custDataLst>
              <p:tags r:id="rId81"/>
            </p:custDataLst>
          </p:nvPr>
        </p:nvSpPr>
        <p:spPr bwMode="auto">
          <a:xfrm>
            <a:off x="8086725" y="5024438"/>
            <a:ext cx="152400" cy="40005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8D2D84C2-E0B6-4101-B5CB-D9B8D642E282}" type="datetime'No''''''''''''v'''''''' ''''2''''''''''''''''''''2'''''">
              <a:rPr lang="en-US" altLang="en-US" sz="1000" smtClean="0"/>
              <a:pPr/>
              <a:t>Nov 22</a:t>
            </a:fld>
            <a:endParaRPr lang="en-US" sz="1000">
              <a:sym typeface="+mn-lt"/>
            </a:endParaRPr>
          </a:p>
        </p:txBody>
      </p:sp>
      <p:sp>
        <p:nvSpPr>
          <p:cNvPr id="205" name="Text Placeholder 2">
            <a:extLst>
              <a:ext uri="{FF2B5EF4-FFF2-40B4-BE49-F238E27FC236}">
                <a16:creationId xmlns:a16="http://schemas.microsoft.com/office/drawing/2014/main" id="{70EED0E3-B6A7-939F-19E3-BFC81440366D}"/>
              </a:ext>
            </a:extLst>
          </p:cNvPr>
          <p:cNvSpPr>
            <a:spLocks noGrp="1"/>
          </p:cNvSpPr>
          <p:nvPr>
            <p:custDataLst>
              <p:tags r:id="rId82"/>
            </p:custDataLst>
          </p:nvPr>
        </p:nvSpPr>
        <p:spPr bwMode="auto">
          <a:xfrm>
            <a:off x="8185150" y="5024438"/>
            <a:ext cx="152400" cy="377825"/>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E9BED99C-0107-4283-A531-515F79CEEC2F}" type="datetime'''J''a''''n'''''''''' ''''''''''''''''''23'''''''''''''">
              <a:rPr lang="en-US" altLang="en-US" sz="1000" smtClean="0"/>
              <a:pPr/>
              <a:t>Jan 23</a:t>
            </a:fld>
            <a:endParaRPr lang="en-US" sz="1000">
              <a:sym typeface="+mn-lt"/>
            </a:endParaRPr>
          </a:p>
        </p:txBody>
      </p:sp>
      <p:sp>
        <p:nvSpPr>
          <p:cNvPr id="206" name="Text Placeholder 2">
            <a:extLst>
              <a:ext uri="{FF2B5EF4-FFF2-40B4-BE49-F238E27FC236}">
                <a16:creationId xmlns:a16="http://schemas.microsoft.com/office/drawing/2014/main" id="{B18238F1-069C-B5FF-1793-42C7B83C9166}"/>
              </a:ext>
            </a:extLst>
          </p:cNvPr>
          <p:cNvSpPr>
            <a:spLocks noGrp="1"/>
          </p:cNvSpPr>
          <p:nvPr>
            <p:custDataLst>
              <p:tags r:id="rId83"/>
            </p:custDataLst>
          </p:nvPr>
        </p:nvSpPr>
        <p:spPr bwMode="auto">
          <a:xfrm>
            <a:off x="8281988" y="5024438"/>
            <a:ext cx="152400" cy="39370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7F979D6E-E3EB-46C8-A874-C31D09A6A2A3}" type="datetime'''''Ma''r'''' ''''2''''''3'''''''">
              <a:rPr lang="en-US" altLang="en-US" sz="1000" smtClean="0"/>
              <a:pPr/>
              <a:t>Mar 23</a:t>
            </a:fld>
            <a:endParaRPr lang="en-US" sz="1000">
              <a:sym typeface="+mn-lt"/>
            </a:endParaRPr>
          </a:p>
        </p:txBody>
      </p:sp>
      <p:sp>
        <p:nvSpPr>
          <p:cNvPr id="207" name="Text Placeholder 2">
            <a:extLst>
              <a:ext uri="{FF2B5EF4-FFF2-40B4-BE49-F238E27FC236}">
                <a16:creationId xmlns:a16="http://schemas.microsoft.com/office/drawing/2014/main" id="{AC6AC51D-9335-C065-A4C8-FFA24D8FE051}"/>
              </a:ext>
            </a:extLst>
          </p:cNvPr>
          <p:cNvSpPr>
            <a:spLocks noGrp="1"/>
          </p:cNvSpPr>
          <p:nvPr>
            <p:custDataLst>
              <p:tags r:id="rId84"/>
            </p:custDataLst>
          </p:nvPr>
        </p:nvSpPr>
        <p:spPr bwMode="auto">
          <a:xfrm>
            <a:off x="8380413" y="5024438"/>
            <a:ext cx="152400" cy="414338"/>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8575935F-E6A5-4325-AF3A-FB1D5635E8FD}" type="datetime'M''''''''''''''''''''''''''''''a''''''''y'''''''' 23'''">
              <a:rPr lang="en-US" altLang="en-US" sz="1000" smtClean="0"/>
              <a:pPr/>
              <a:t>May 23</a:t>
            </a:fld>
            <a:endParaRPr lang="en-US" sz="1000">
              <a:sym typeface="+mn-lt"/>
            </a:endParaRPr>
          </a:p>
        </p:txBody>
      </p:sp>
      <p:sp>
        <p:nvSpPr>
          <p:cNvPr id="208" name="Text Placeholder 2">
            <a:extLst>
              <a:ext uri="{FF2B5EF4-FFF2-40B4-BE49-F238E27FC236}">
                <a16:creationId xmlns:a16="http://schemas.microsoft.com/office/drawing/2014/main" id="{88CFEC4C-CC22-2370-C6C3-65798AFAEECA}"/>
              </a:ext>
            </a:extLst>
          </p:cNvPr>
          <p:cNvSpPr>
            <a:spLocks noGrp="1"/>
          </p:cNvSpPr>
          <p:nvPr>
            <p:custDataLst>
              <p:tags r:id="rId85"/>
            </p:custDataLst>
          </p:nvPr>
        </p:nvSpPr>
        <p:spPr bwMode="auto">
          <a:xfrm>
            <a:off x="8477250" y="5024438"/>
            <a:ext cx="152400" cy="33655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9DE94E46-B152-4AF8-A41A-CDC7E6D98A5F}" type="datetime'Jul 2''''''''''''''''''3'''''''''''''''''">
              <a:rPr lang="en-US" altLang="en-US" sz="1000" smtClean="0"/>
              <a:pPr/>
              <a:t>Jul 23</a:t>
            </a:fld>
            <a:endParaRPr lang="en-US" sz="1000">
              <a:sym typeface="+mn-lt"/>
            </a:endParaRPr>
          </a:p>
        </p:txBody>
      </p:sp>
      <p:sp>
        <p:nvSpPr>
          <p:cNvPr id="209" name="Text Placeholder 2">
            <a:extLst>
              <a:ext uri="{FF2B5EF4-FFF2-40B4-BE49-F238E27FC236}">
                <a16:creationId xmlns:a16="http://schemas.microsoft.com/office/drawing/2014/main" id="{84139BDF-B9B1-42F2-04C2-AA5D0A2A5FC3}"/>
              </a:ext>
            </a:extLst>
          </p:cNvPr>
          <p:cNvSpPr>
            <a:spLocks noGrp="1"/>
          </p:cNvSpPr>
          <p:nvPr>
            <p:custDataLst>
              <p:tags r:id="rId86"/>
            </p:custDataLst>
          </p:nvPr>
        </p:nvSpPr>
        <p:spPr bwMode="auto">
          <a:xfrm>
            <a:off x="8575675" y="5024438"/>
            <a:ext cx="152400" cy="398463"/>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5BA6402B-A7F4-47A5-9659-B69C50032E34}" type="datetime'S''''''''''ep'''' ''''''''''''''''''''''23'''''''''">
              <a:rPr lang="en-US" altLang="en-US" sz="1000" smtClean="0"/>
              <a:pPr/>
              <a:t>Sep 23</a:t>
            </a:fld>
            <a:endParaRPr lang="en-US" sz="1000">
              <a:sym typeface="+mn-lt"/>
            </a:endParaRPr>
          </a:p>
        </p:txBody>
      </p:sp>
      <p:sp>
        <p:nvSpPr>
          <p:cNvPr id="210" name="Text Placeholder 2">
            <a:extLst>
              <a:ext uri="{FF2B5EF4-FFF2-40B4-BE49-F238E27FC236}">
                <a16:creationId xmlns:a16="http://schemas.microsoft.com/office/drawing/2014/main" id="{9C78E454-573D-6A65-5ADA-BBB5A24A47F1}"/>
              </a:ext>
            </a:extLst>
          </p:cNvPr>
          <p:cNvSpPr>
            <a:spLocks noGrp="1"/>
          </p:cNvSpPr>
          <p:nvPr>
            <p:custDataLst>
              <p:tags r:id="rId87"/>
            </p:custDataLst>
          </p:nvPr>
        </p:nvSpPr>
        <p:spPr bwMode="auto">
          <a:xfrm>
            <a:off x="8672513" y="5024438"/>
            <a:ext cx="152400" cy="40005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7E93B1FD-45B9-4C87-860F-B2A2283C7DAE}" type="datetime'''''''''''''''N''''''''''''''o''''''''v ''2''3'''''''''''">
              <a:rPr lang="en-US" altLang="en-US" sz="1000" smtClean="0"/>
              <a:pPr/>
              <a:t>Nov 23</a:t>
            </a:fld>
            <a:endParaRPr lang="en-US" sz="1000">
              <a:sym typeface="+mn-lt"/>
            </a:endParaRPr>
          </a:p>
        </p:txBody>
      </p:sp>
      <p:sp>
        <p:nvSpPr>
          <p:cNvPr id="211" name="Text Placeholder 2">
            <a:extLst>
              <a:ext uri="{FF2B5EF4-FFF2-40B4-BE49-F238E27FC236}">
                <a16:creationId xmlns:a16="http://schemas.microsoft.com/office/drawing/2014/main" id="{C6D6AB30-341D-0A0F-38FE-730C59AA87B4}"/>
              </a:ext>
            </a:extLst>
          </p:cNvPr>
          <p:cNvSpPr>
            <a:spLocks noGrp="1"/>
          </p:cNvSpPr>
          <p:nvPr>
            <p:custDataLst>
              <p:tags r:id="rId88"/>
            </p:custDataLst>
          </p:nvPr>
        </p:nvSpPr>
        <p:spPr bwMode="auto">
          <a:xfrm>
            <a:off x="8769350" y="5024438"/>
            <a:ext cx="152400" cy="377825"/>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C3E1711A-4D7D-4260-98AC-EDDDC7D4B4A9}" type="datetime'''''''''''''J''''''an'''' ''''''''''''2''''''''''''''''4'''">
              <a:rPr lang="en-US" altLang="en-US" sz="1000" smtClean="0"/>
              <a:pPr/>
              <a:t>Jan 24</a:t>
            </a:fld>
            <a:endParaRPr lang="en-US" sz="1000">
              <a:sym typeface="+mn-lt"/>
            </a:endParaRPr>
          </a:p>
        </p:txBody>
      </p:sp>
      <p:sp>
        <p:nvSpPr>
          <p:cNvPr id="212" name="Text Placeholder 2">
            <a:extLst>
              <a:ext uri="{FF2B5EF4-FFF2-40B4-BE49-F238E27FC236}">
                <a16:creationId xmlns:a16="http://schemas.microsoft.com/office/drawing/2014/main" id="{F5444ACA-3B04-1BB8-E654-92744495D2FC}"/>
              </a:ext>
            </a:extLst>
          </p:cNvPr>
          <p:cNvSpPr>
            <a:spLocks noGrp="1"/>
          </p:cNvSpPr>
          <p:nvPr>
            <p:custDataLst>
              <p:tags r:id="rId89"/>
            </p:custDataLst>
          </p:nvPr>
        </p:nvSpPr>
        <p:spPr bwMode="auto">
          <a:xfrm>
            <a:off x="8867775" y="5024438"/>
            <a:ext cx="152400" cy="39370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CBC9084F-5FD0-4097-BFC1-C18A98F82F92}" type="datetime'''M''''''''''ar'''''''''''''''''''''' ''2''''4'''''''''">
              <a:rPr lang="en-US" altLang="en-US" sz="1000" smtClean="0"/>
              <a:pPr/>
              <a:t>Mar 24</a:t>
            </a:fld>
            <a:endParaRPr lang="en-US" sz="1000">
              <a:sym typeface="+mn-lt"/>
            </a:endParaRPr>
          </a:p>
        </p:txBody>
      </p:sp>
      <p:sp>
        <p:nvSpPr>
          <p:cNvPr id="213" name="Text Placeholder 2">
            <a:extLst>
              <a:ext uri="{FF2B5EF4-FFF2-40B4-BE49-F238E27FC236}">
                <a16:creationId xmlns:a16="http://schemas.microsoft.com/office/drawing/2014/main" id="{368B7212-45C5-52BC-D33B-35E568D2B854}"/>
              </a:ext>
            </a:extLst>
          </p:cNvPr>
          <p:cNvSpPr>
            <a:spLocks noGrp="1"/>
          </p:cNvSpPr>
          <p:nvPr>
            <p:custDataLst>
              <p:tags r:id="rId90"/>
            </p:custDataLst>
          </p:nvPr>
        </p:nvSpPr>
        <p:spPr bwMode="auto">
          <a:xfrm>
            <a:off x="8964613" y="5024438"/>
            <a:ext cx="152400" cy="414338"/>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6776A0BE-0026-4590-A5B9-B6BD9EF83166}" type="datetime'''Ma''''''''''''''''''''y'''''''''''''' ''''''''2''''''4'">
              <a:rPr lang="en-US" altLang="en-US" sz="1000" smtClean="0"/>
              <a:pPr/>
              <a:t>May 24</a:t>
            </a:fld>
            <a:endParaRPr lang="en-US" sz="1000">
              <a:sym typeface="+mn-lt"/>
            </a:endParaRPr>
          </a:p>
        </p:txBody>
      </p:sp>
      <p:sp>
        <p:nvSpPr>
          <p:cNvPr id="214" name="Text Placeholder 2">
            <a:extLst>
              <a:ext uri="{FF2B5EF4-FFF2-40B4-BE49-F238E27FC236}">
                <a16:creationId xmlns:a16="http://schemas.microsoft.com/office/drawing/2014/main" id="{FD7F7B77-51B9-F3CF-F3A1-DF7428B58579}"/>
              </a:ext>
            </a:extLst>
          </p:cNvPr>
          <p:cNvSpPr>
            <a:spLocks noGrp="1"/>
          </p:cNvSpPr>
          <p:nvPr>
            <p:custDataLst>
              <p:tags r:id="rId91"/>
            </p:custDataLst>
          </p:nvPr>
        </p:nvSpPr>
        <p:spPr bwMode="auto">
          <a:xfrm>
            <a:off x="9063038" y="5024438"/>
            <a:ext cx="152400" cy="33655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C35CD706-7F74-4C32-B3F0-7BFD897B86D8}" type="datetime'''''''J''''''''''''''''''''u''l'''' ''2''''''''''4'">
              <a:rPr lang="en-US" altLang="en-US" sz="1000" smtClean="0"/>
              <a:pPr/>
              <a:t>Jul 24</a:t>
            </a:fld>
            <a:endParaRPr lang="en-US" sz="1000">
              <a:sym typeface="+mn-lt"/>
            </a:endParaRPr>
          </a:p>
        </p:txBody>
      </p:sp>
      <p:sp>
        <p:nvSpPr>
          <p:cNvPr id="215" name="Text Placeholder 2">
            <a:extLst>
              <a:ext uri="{FF2B5EF4-FFF2-40B4-BE49-F238E27FC236}">
                <a16:creationId xmlns:a16="http://schemas.microsoft.com/office/drawing/2014/main" id="{11EBB807-242F-84E6-0148-5F9F64E73155}"/>
              </a:ext>
            </a:extLst>
          </p:cNvPr>
          <p:cNvSpPr>
            <a:spLocks noGrp="1"/>
          </p:cNvSpPr>
          <p:nvPr>
            <p:custDataLst>
              <p:tags r:id="rId92"/>
            </p:custDataLst>
          </p:nvPr>
        </p:nvSpPr>
        <p:spPr bwMode="auto">
          <a:xfrm>
            <a:off x="9159875" y="5024438"/>
            <a:ext cx="152400" cy="398463"/>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3727A951-1F91-479D-8EC3-0C5D96A00428}" type="datetime'''''''S''''''''''''e''''p'''''''''''''''''''' ''24'">
              <a:rPr lang="en-US" altLang="en-US" sz="1000" smtClean="0"/>
              <a:pPr/>
              <a:t>Sep 24</a:t>
            </a:fld>
            <a:endParaRPr lang="en-US" sz="1000">
              <a:sym typeface="+mn-lt"/>
            </a:endParaRPr>
          </a:p>
        </p:txBody>
      </p:sp>
      <p:sp>
        <p:nvSpPr>
          <p:cNvPr id="216" name="Text Placeholder 2">
            <a:extLst>
              <a:ext uri="{FF2B5EF4-FFF2-40B4-BE49-F238E27FC236}">
                <a16:creationId xmlns:a16="http://schemas.microsoft.com/office/drawing/2014/main" id="{BEA7CDC5-F7B7-843D-82E5-144A4F2495C8}"/>
              </a:ext>
            </a:extLst>
          </p:cNvPr>
          <p:cNvSpPr>
            <a:spLocks noGrp="1"/>
          </p:cNvSpPr>
          <p:nvPr>
            <p:custDataLst>
              <p:tags r:id="rId93"/>
            </p:custDataLst>
          </p:nvPr>
        </p:nvSpPr>
        <p:spPr bwMode="auto">
          <a:xfrm>
            <a:off x="9256713" y="5024438"/>
            <a:ext cx="152400" cy="40005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84BFD161-9FC8-4FB3-86FB-E3D4A1A59097}" type="datetime'N''''''o''''''v'''''''''''''''''''''' ''''2''''4'">
              <a:rPr lang="en-US" altLang="en-US" sz="1000" smtClean="0"/>
              <a:pPr/>
              <a:t>Nov 24</a:t>
            </a:fld>
            <a:endParaRPr lang="en-US" sz="1000">
              <a:sym typeface="+mn-lt"/>
            </a:endParaRPr>
          </a:p>
        </p:txBody>
      </p:sp>
      <p:sp>
        <p:nvSpPr>
          <p:cNvPr id="217" name="Text Placeholder 2">
            <a:extLst>
              <a:ext uri="{FF2B5EF4-FFF2-40B4-BE49-F238E27FC236}">
                <a16:creationId xmlns:a16="http://schemas.microsoft.com/office/drawing/2014/main" id="{CD35AA92-81EC-C83A-962E-A0A9A8C7F11F}"/>
              </a:ext>
            </a:extLst>
          </p:cNvPr>
          <p:cNvSpPr>
            <a:spLocks noGrp="1"/>
          </p:cNvSpPr>
          <p:nvPr>
            <p:custDataLst>
              <p:tags r:id="rId94"/>
            </p:custDataLst>
          </p:nvPr>
        </p:nvSpPr>
        <p:spPr bwMode="auto">
          <a:xfrm>
            <a:off x="9355138" y="5024438"/>
            <a:ext cx="152400" cy="377825"/>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A74FA7C8-B199-4B94-8811-81116115ABD7}" type="datetime'''''''''''''Ja''''''''n ''''''''''''''''''25'''''''''">
              <a:rPr lang="en-US" altLang="en-US" sz="1000" smtClean="0"/>
              <a:pPr/>
              <a:t>Jan 25</a:t>
            </a:fld>
            <a:endParaRPr lang="en-US" sz="1000">
              <a:sym typeface="+mn-lt"/>
            </a:endParaRPr>
          </a:p>
        </p:txBody>
      </p:sp>
      <p:sp>
        <p:nvSpPr>
          <p:cNvPr id="218" name="Text Placeholder 2">
            <a:extLst>
              <a:ext uri="{FF2B5EF4-FFF2-40B4-BE49-F238E27FC236}">
                <a16:creationId xmlns:a16="http://schemas.microsoft.com/office/drawing/2014/main" id="{E2B0448F-7346-AEAB-F117-9E808D067386}"/>
              </a:ext>
            </a:extLst>
          </p:cNvPr>
          <p:cNvSpPr>
            <a:spLocks noGrp="1"/>
          </p:cNvSpPr>
          <p:nvPr>
            <p:custDataLst>
              <p:tags r:id="rId95"/>
            </p:custDataLst>
          </p:nvPr>
        </p:nvSpPr>
        <p:spPr bwMode="auto">
          <a:xfrm>
            <a:off x="9451975" y="5024438"/>
            <a:ext cx="152400" cy="39370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B2BB3816-067B-45C9-B9B3-0E9C2413A43D}" type="datetime'''''''''''''''M''''a''''r'''''' ''2''''''5'''''''''''''">
              <a:rPr lang="en-US" altLang="en-US" sz="1000" smtClean="0"/>
              <a:pPr/>
              <a:t>Mar 25</a:t>
            </a:fld>
            <a:endParaRPr lang="en-US" sz="1000">
              <a:sym typeface="+mn-lt"/>
            </a:endParaRPr>
          </a:p>
        </p:txBody>
      </p:sp>
      <p:sp>
        <p:nvSpPr>
          <p:cNvPr id="219" name="Text Placeholder 2">
            <a:extLst>
              <a:ext uri="{FF2B5EF4-FFF2-40B4-BE49-F238E27FC236}">
                <a16:creationId xmlns:a16="http://schemas.microsoft.com/office/drawing/2014/main" id="{F507BF23-0D22-FBED-360D-36BC80711264}"/>
              </a:ext>
            </a:extLst>
          </p:cNvPr>
          <p:cNvSpPr>
            <a:spLocks noGrp="1"/>
          </p:cNvSpPr>
          <p:nvPr>
            <p:custDataLst>
              <p:tags r:id="rId96"/>
            </p:custDataLst>
          </p:nvPr>
        </p:nvSpPr>
        <p:spPr bwMode="auto">
          <a:xfrm>
            <a:off x="9550400" y="5024438"/>
            <a:ext cx="152400" cy="414338"/>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3058F422-0684-487F-8B45-BD4A55DB6403}" type="datetime'Ma''''''''''''''''''''''''''''y'''''''''''''''' ''2''''5'''''">
              <a:rPr lang="en-US" altLang="en-US" sz="1000" smtClean="0"/>
              <a:pPr/>
              <a:t>May 25</a:t>
            </a:fld>
            <a:endParaRPr lang="en-US" sz="1000">
              <a:sym typeface="+mn-lt"/>
            </a:endParaRPr>
          </a:p>
        </p:txBody>
      </p:sp>
      <p:sp>
        <p:nvSpPr>
          <p:cNvPr id="220" name="Text Placeholder 2">
            <a:extLst>
              <a:ext uri="{FF2B5EF4-FFF2-40B4-BE49-F238E27FC236}">
                <a16:creationId xmlns:a16="http://schemas.microsoft.com/office/drawing/2014/main" id="{F8DD3877-F9B7-8665-9B8D-5BD391F2BCE4}"/>
              </a:ext>
            </a:extLst>
          </p:cNvPr>
          <p:cNvSpPr>
            <a:spLocks noGrp="1"/>
          </p:cNvSpPr>
          <p:nvPr>
            <p:custDataLst>
              <p:tags r:id="rId97"/>
            </p:custDataLst>
          </p:nvPr>
        </p:nvSpPr>
        <p:spPr bwMode="auto">
          <a:xfrm>
            <a:off x="9647238" y="5024438"/>
            <a:ext cx="152400" cy="33655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D8AB9F60-6320-4DD6-9F82-7D395BEC32FD}" type="datetime'''''''''''''''''J''''u''''''l ''''''2''''''''''''5'''''">
              <a:rPr lang="en-US" altLang="en-US" sz="1000" smtClean="0"/>
              <a:pPr/>
              <a:t>Jul 25</a:t>
            </a:fld>
            <a:endParaRPr lang="en-US" sz="1000">
              <a:sym typeface="+mn-lt"/>
            </a:endParaRPr>
          </a:p>
        </p:txBody>
      </p:sp>
      <p:sp>
        <p:nvSpPr>
          <p:cNvPr id="221" name="Text Placeholder 2">
            <a:extLst>
              <a:ext uri="{FF2B5EF4-FFF2-40B4-BE49-F238E27FC236}">
                <a16:creationId xmlns:a16="http://schemas.microsoft.com/office/drawing/2014/main" id="{E45CB755-F11E-0EE9-539E-6BCC08C973A4}"/>
              </a:ext>
            </a:extLst>
          </p:cNvPr>
          <p:cNvSpPr>
            <a:spLocks noGrp="1"/>
          </p:cNvSpPr>
          <p:nvPr>
            <p:custDataLst>
              <p:tags r:id="rId98"/>
            </p:custDataLst>
          </p:nvPr>
        </p:nvSpPr>
        <p:spPr bwMode="auto">
          <a:xfrm>
            <a:off x="9744075" y="5024438"/>
            <a:ext cx="152400" cy="398463"/>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D91003A7-B789-4C56-8DC1-9D0470C66AD4}" type="datetime'''''S''''''e''''''''''''''p'''''''''' ''''''''''''2''''''5'''">
              <a:rPr lang="en-US" altLang="en-US" sz="1000" smtClean="0"/>
              <a:pPr/>
              <a:t>Sep 25</a:t>
            </a:fld>
            <a:endParaRPr lang="en-US" sz="1000">
              <a:sym typeface="+mn-lt"/>
            </a:endParaRPr>
          </a:p>
        </p:txBody>
      </p:sp>
      <p:sp>
        <p:nvSpPr>
          <p:cNvPr id="232" name="Text Placeholder 2">
            <a:extLst>
              <a:ext uri="{FF2B5EF4-FFF2-40B4-BE49-F238E27FC236}">
                <a16:creationId xmlns:a16="http://schemas.microsoft.com/office/drawing/2014/main" id="{F9734726-DA2B-ACEF-BF81-640FCC854591}"/>
              </a:ext>
            </a:extLst>
          </p:cNvPr>
          <p:cNvSpPr>
            <a:spLocks noGrp="1"/>
          </p:cNvSpPr>
          <p:nvPr>
            <p:custDataLst>
              <p:tags r:id="rId99"/>
            </p:custDataLst>
          </p:nvPr>
        </p:nvSpPr>
        <p:spPr bwMode="auto">
          <a:xfrm>
            <a:off x="9842500" y="5024438"/>
            <a:ext cx="152400" cy="40005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1E5FB6C2-BA13-4096-84D7-94429B41EE06}" type="datetime'''''''''''N''''''o''''''v'''''' ''''2''''5'''''''''''''''''''">
              <a:rPr lang="en-US" altLang="en-US" sz="1000" smtClean="0"/>
              <a:pPr/>
              <a:t>Nov 25</a:t>
            </a:fld>
            <a:endParaRPr lang="en-US" sz="1000">
              <a:sym typeface="+mn-lt"/>
            </a:endParaRPr>
          </a:p>
        </p:txBody>
      </p:sp>
      <p:sp>
        <p:nvSpPr>
          <p:cNvPr id="233" name="Text Placeholder 2">
            <a:extLst>
              <a:ext uri="{FF2B5EF4-FFF2-40B4-BE49-F238E27FC236}">
                <a16:creationId xmlns:a16="http://schemas.microsoft.com/office/drawing/2014/main" id="{68161AA3-3828-A3CF-0FF6-00A844971476}"/>
              </a:ext>
            </a:extLst>
          </p:cNvPr>
          <p:cNvSpPr>
            <a:spLocks noGrp="1"/>
          </p:cNvSpPr>
          <p:nvPr>
            <p:custDataLst>
              <p:tags r:id="rId100"/>
            </p:custDataLst>
          </p:nvPr>
        </p:nvSpPr>
        <p:spPr bwMode="auto">
          <a:xfrm>
            <a:off x="9939338" y="5024438"/>
            <a:ext cx="152400" cy="377825"/>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600E39B3-D4DD-490D-88BE-EB7803B12963}" type="datetime'''''''''''''''''J''a''''n'''' ''''''''''''2''''''6'''''''''''">
              <a:rPr lang="en-US" altLang="en-US" sz="1000" smtClean="0"/>
              <a:pPr/>
              <a:t>Jan 26</a:t>
            </a:fld>
            <a:endParaRPr lang="en-US" sz="1000">
              <a:sym typeface="+mn-lt"/>
            </a:endParaRPr>
          </a:p>
        </p:txBody>
      </p:sp>
      <p:sp>
        <p:nvSpPr>
          <p:cNvPr id="234" name="Text Placeholder 2">
            <a:extLst>
              <a:ext uri="{FF2B5EF4-FFF2-40B4-BE49-F238E27FC236}">
                <a16:creationId xmlns:a16="http://schemas.microsoft.com/office/drawing/2014/main" id="{AD70DBF4-8732-F7D7-7BB8-0987A8CE98C1}"/>
              </a:ext>
            </a:extLst>
          </p:cNvPr>
          <p:cNvSpPr>
            <a:spLocks noGrp="1"/>
          </p:cNvSpPr>
          <p:nvPr>
            <p:custDataLst>
              <p:tags r:id="rId101"/>
            </p:custDataLst>
          </p:nvPr>
        </p:nvSpPr>
        <p:spPr bwMode="auto">
          <a:xfrm>
            <a:off x="10037763" y="5024438"/>
            <a:ext cx="152400" cy="39370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B416436F-8AA8-4E6F-8F02-30E01FC390C3}" type="datetime'''M''''a''''''r'''''' ''''''''''2''''''''6'''''''''''''''''">
              <a:rPr lang="en-US" altLang="en-US" sz="1000" smtClean="0"/>
              <a:pPr/>
              <a:t>Mar 26</a:t>
            </a:fld>
            <a:endParaRPr lang="en-US" sz="1000">
              <a:sym typeface="+mn-lt"/>
            </a:endParaRPr>
          </a:p>
        </p:txBody>
      </p:sp>
      <p:sp>
        <p:nvSpPr>
          <p:cNvPr id="235" name="Text Placeholder 2">
            <a:extLst>
              <a:ext uri="{FF2B5EF4-FFF2-40B4-BE49-F238E27FC236}">
                <a16:creationId xmlns:a16="http://schemas.microsoft.com/office/drawing/2014/main" id="{05E8C256-16C6-7BE9-1A81-E2CEE8E94DA7}"/>
              </a:ext>
            </a:extLst>
          </p:cNvPr>
          <p:cNvSpPr>
            <a:spLocks noGrp="1"/>
          </p:cNvSpPr>
          <p:nvPr>
            <p:custDataLst>
              <p:tags r:id="rId102"/>
            </p:custDataLst>
          </p:nvPr>
        </p:nvSpPr>
        <p:spPr bwMode="auto">
          <a:xfrm>
            <a:off x="10134600" y="5024438"/>
            <a:ext cx="152400" cy="414338"/>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21E5819C-1720-4DF9-BF9C-2D73D6EC0D85}" type="datetime'M''''''''''''a''''''y'''''''''' ''''''2''''''''''6'''''">
              <a:rPr lang="en-US" altLang="en-US" sz="1000" smtClean="0"/>
              <a:pPr/>
              <a:t>May 26</a:t>
            </a:fld>
            <a:endParaRPr lang="en-US" sz="1000">
              <a:sym typeface="+mn-lt"/>
            </a:endParaRPr>
          </a:p>
        </p:txBody>
      </p:sp>
      <p:sp>
        <p:nvSpPr>
          <p:cNvPr id="236" name="Text Placeholder 2">
            <a:extLst>
              <a:ext uri="{FF2B5EF4-FFF2-40B4-BE49-F238E27FC236}">
                <a16:creationId xmlns:a16="http://schemas.microsoft.com/office/drawing/2014/main" id="{122683F3-1908-192A-B6F9-A76D5BEADCFA}"/>
              </a:ext>
            </a:extLst>
          </p:cNvPr>
          <p:cNvSpPr>
            <a:spLocks noGrp="1"/>
          </p:cNvSpPr>
          <p:nvPr>
            <p:custDataLst>
              <p:tags r:id="rId103"/>
            </p:custDataLst>
          </p:nvPr>
        </p:nvSpPr>
        <p:spPr bwMode="auto">
          <a:xfrm>
            <a:off x="10231438" y="5024438"/>
            <a:ext cx="152400" cy="33655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D70C4C73-0668-4649-8CF6-D35F7A6FBD1F}" type="datetime'Ju''''''''''''''''''''''''''l'''''''''''''' ''2''6'">
              <a:rPr lang="en-US" altLang="en-US" sz="1000" smtClean="0"/>
              <a:pPr/>
              <a:t>Jul 26</a:t>
            </a:fld>
            <a:endParaRPr lang="en-US" sz="1000">
              <a:sym typeface="+mn-lt"/>
            </a:endParaRPr>
          </a:p>
        </p:txBody>
      </p:sp>
      <p:sp>
        <p:nvSpPr>
          <p:cNvPr id="237" name="Text Placeholder 2">
            <a:extLst>
              <a:ext uri="{FF2B5EF4-FFF2-40B4-BE49-F238E27FC236}">
                <a16:creationId xmlns:a16="http://schemas.microsoft.com/office/drawing/2014/main" id="{E4C72FB1-32A7-A09F-82E6-E983CFB46A82}"/>
              </a:ext>
            </a:extLst>
          </p:cNvPr>
          <p:cNvSpPr>
            <a:spLocks noGrp="1"/>
          </p:cNvSpPr>
          <p:nvPr>
            <p:custDataLst>
              <p:tags r:id="rId104"/>
            </p:custDataLst>
          </p:nvPr>
        </p:nvSpPr>
        <p:spPr bwMode="auto">
          <a:xfrm>
            <a:off x="10329863" y="5024438"/>
            <a:ext cx="152400" cy="398463"/>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FF8486D6-8B6A-4011-905F-0FB97DA8035C}" type="datetime'''''S''''e''p 2''''''''''''6'''''''''''''''''">
              <a:rPr lang="en-US" altLang="en-US" sz="1000" smtClean="0"/>
              <a:pPr/>
              <a:t>Sep 26</a:t>
            </a:fld>
            <a:endParaRPr lang="en-US" sz="1000">
              <a:sym typeface="+mn-lt"/>
            </a:endParaRPr>
          </a:p>
        </p:txBody>
      </p:sp>
      <p:sp>
        <p:nvSpPr>
          <p:cNvPr id="238" name="Text Placeholder 2">
            <a:extLst>
              <a:ext uri="{FF2B5EF4-FFF2-40B4-BE49-F238E27FC236}">
                <a16:creationId xmlns:a16="http://schemas.microsoft.com/office/drawing/2014/main" id="{0CFCE672-1D8E-36AA-700A-72706F46C885}"/>
              </a:ext>
            </a:extLst>
          </p:cNvPr>
          <p:cNvSpPr>
            <a:spLocks noGrp="1"/>
          </p:cNvSpPr>
          <p:nvPr>
            <p:custDataLst>
              <p:tags r:id="rId105"/>
            </p:custDataLst>
          </p:nvPr>
        </p:nvSpPr>
        <p:spPr bwMode="gray">
          <a:xfrm>
            <a:off x="10128250" y="2635250"/>
            <a:ext cx="392113" cy="152400"/>
          </a:xfrm>
          <a:prstGeom prst="rect">
            <a:avLst/>
          </a:prstGeom>
          <a:noFill/>
          <a:ln>
            <a:noFill/>
          </a:ln>
          <a:extLst>
            <a:ext uri="{909E8E84-426E-40DD-AFC4-6F175D3DCCD1}">
              <a14:hiddenFill xmlns:a14="http://schemas.microsoft.com/office/drawing/2010/main">
                <a:solidFill>
                  <a:schemeClr val="bg1"/>
                </a:solidFill>
              </a14:hiddenFill>
            </a:ext>
          </a:extLst>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6220AE55-727B-4FAB-95AA-C82EC44BB305}" type="datetime'''29''''''''''.''9''''''''''''''''''%'''''''''''''">
              <a:rPr lang="en-US" altLang="en-US" sz="1000" smtClean="0">
                <a:solidFill>
                  <a:schemeClr val="bg1"/>
                </a:solidFill>
              </a:rPr>
              <a:pPr/>
              <a:t>29.9%</a:t>
            </a:fld>
            <a:endParaRPr lang="en-US" sz="1000">
              <a:solidFill>
                <a:schemeClr val="bg1"/>
              </a:solidFill>
              <a:sym typeface="+mn-lt"/>
            </a:endParaRPr>
          </a:p>
        </p:txBody>
      </p:sp>
      <p:sp>
        <p:nvSpPr>
          <p:cNvPr id="239" name="Text Placeholder 2">
            <a:extLst>
              <a:ext uri="{FF2B5EF4-FFF2-40B4-BE49-F238E27FC236}">
                <a16:creationId xmlns:a16="http://schemas.microsoft.com/office/drawing/2014/main" id="{83A5FFCC-96AD-8548-C905-534BC9AECDF3}"/>
              </a:ext>
            </a:extLst>
          </p:cNvPr>
          <p:cNvSpPr>
            <a:spLocks noGrp="1"/>
          </p:cNvSpPr>
          <p:nvPr>
            <p:custDataLst>
              <p:tags r:id="rId106"/>
            </p:custDataLst>
          </p:nvPr>
        </p:nvSpPr>
        <p:spPr bwMode="gray">
          <a:xfrm>
            <a:off x="10128250" y="3336925"/>
            <a:ext cx="392113" cy="152400"/>
          </a:xfrm>
          <a:prstGeom prst="rect">
            <a:avLst/>
          </a:prstGeom>
          <a:solidFill>
            <a:srgbClr val="AAB5DF"/>
          </a:solidFill>
          <a:ln>
            <a:noFill/>
          </a:ln>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4BCCC361-D40F-48A8-8A15-045FF6BE1A33}" type="datetime'''1''''''''''9''.''''7%'''''''''">
              <a:rPr lang="en-US" altLang="en-US" sz="1000" smtClean="0">
                <a:effectLst/>
              </a:rPr>
              <a:pPr/>
              <a:t>19.7%</a:t>
            </a:fld>
            <a:endParaRPr lang="en-US" sz="1000">
              <a:sym typeface="+mn-lt"/>
            </a:endParaRPr>
          </a:p>
        </p:txBody>
      </p:sp>
      <p:sp>
        <p:nvSpPr>
          <p:cNvPr id="240" name="Text Placeholder 2">
            <a:extLst>
              <a:ext uri="{FF2B5EF4-FFF2-40B4-BE49-F238E27FC236}">
                <a16:creationId xmlns:a16="http://schemas.microsoft.com/office/drawing/2014/main" id="{3AD03AD9-12E0-D32B-6198-446C15869B79}"/>
              </a:ext>
            </a:extLst>
          </p:cNvPr>
          <p:cNvSpPr>
            <a:spLocks noGrp="1"/>
          </p:cNvSpPr>
          <p:nvPr>
            <p:custDataLst>
              <p:tags r:id="rId107"/>
            </p:custDataLst>
          </p:nvPr>
        </p:nvSpPr>
        <p:spPr bwMode="gray">
          <a:xfrm>
            <a:off x="10128250" y="4348163"/>
            <a:ext cx="392113" cy="152400"/>
          </a:xfrm>
          <a:prstGeom prst="rect">
            <a:avLst/>
          </a:prstGeom>
          <a:noFill/>
          <a:ln>
            <a:noFill/>
          </a:ln>
          <a:extLst>
            <a:ext uri="{909E8E84-426E-40DD-AFC4-6F175D3DCCD1}">
              <a14:hiddenFill xmlns:a14="http://schemas.microsoft.com/office/drawing/2010/main">
                <a:solidFill>
                  <a:schemeClr val="bg1"/>
                </a:solidFill>
              </a14:hiddenFill>
            </a:ext>
          </a:extLst>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4B606C86-2E21-4900-ADB9-8D0971D3F29E}" type="datetime'''''''''3''''''0''.''''''''4''''%'''''''''">
              <a:rPr lang="en-US" altLang="en-US" sz="1000" smtClean="0">
                <a:solidFill>
                  <a:schemeClr val="bg1"/>
                </a:solidFill>
              </a:rPr>
              <a:pPr/>
              <a:t>30.4%</a:t>
            </a:fld>
            <a:endParaRPr lang="en-US" sz="1000">
              <a:solidFill>
                <a:schemeClr val="bg1"/>
              </a:solidFill>
              <a:sym typeface="+mn-lt"/>
            </a:endParaRPr>
          </a:p>
        </p:txBody>
      </p:sp>
      <p:sp>
        <p:nvSpPr>
          <p:cNvPr id="241" name="Text Placeholder 2">
            <a:extLst>
              <a:ext uri="{FF2B5EF4-FFF2-40B4-BE49-F238E27FC236}">
                <a16:creationId xmlns:a16="http://schemas.microsoft.com/office/drawing/2014/main" id="{4A0C3733-0D1A-A735-B764-2A95BD4715DC}"/>
              </a:ext>
            </a:extLst>
          </p:cNvPr>
          <p:cNvSpPr>
            <a:spLocks noGrp="1"/>
          </p:cNvSpPr>
          <p:nvPr>
            <p:custDataLst>
              <p:tags r:id="rId108"/>
            </p:custDataLst>
          </p:nvPr>
        </p:nvSpPr>
        <p:spPr bwMode="gray">
          <a:xfrm>
            <a:off x="10198100" y="4829175"/>
            <a:ext cx="322263" cy="152400"/>
          </a:xfrm>
          <a:prstGeom prst="rect">
            <a:avLst/>
          </a:prstGeom>
          <a:solidFill>
            <a:srgbClr val="0F9E7A"/>
          </a:solidFill>
          <a:ln>
            <a:noFill/>
          </a:ln>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8346D19C-7793-4F83-87E1-71CFDFA38EAA}" type="datetime'''''3.''''''''''''''''''''6''''''''''%'''''''''''">
              <a:rPr lang="en-US" altLang="en-US" sz="1000" smtClean="0">
                <a:solidFill>
                  <a:schemeClr val="bg1"/>
                </a:solidFill>
                <a:effectLst/>
              </a:rPr>
              <a:pPr/>
              <a:t>3.6%</a:t>
            </a:fld>
            <a:endParaRPr lang="en-US" sz="1000">
              <a:solidFill>
                <a:schemeClr val="bg1"/>
              </a:solidFill>
              <a:sym typeface="+mn-lt"/>
            </a:endParaRPr>
          </a:p>
        </p:txBody>
      </p:sp>
      <p:sp>
        <p:nvSpPr>
          <p:cNvPr id="242" name="Text Placeholder 2">
            <a:extLst>
              <a:ext uri="{FF2B5EF4-FFF2-40B4-BE49-F238E27FC236}">
                <a16:creationId xmlns:a16="http://schemas.microsoft.com/office/drawing/2014/main" id="{30610280-6079-FE84-4377-B4D7376F5A07}"/>
              </a:ext>
            </a:extLst>
          </p:cNvPr>
          <p:cNvSpPr>
            <a:spLocks noGrp="1"/>
          </p:cNvSpPr>
          <p:nvPr>
            <p:custDataLst>
              <p:tags r:id="rId109"/>
            </p:custDataLst>
          </p:nvPr>
        </p:nvSpPr>
        <p:spPr bwMode="gray">
          <a:xfrm>
            <a:off x="7123113" y="3059113"/>
            <a:ext cx="392113" cy="152400"/>
          </a:xfrm>
          <a:prstGeom prst="rect">
            <a:avLst/>
          </a:prstGeom>
          <a:noFill/>
          <a:ln>
            <a:noFill/>
          </a:ln>
          <a:extLst>
            <a:ext uri="{909E8E84-426E-40DD-AFC4-6F175D3DCCD1}">
              <a14:hiddenFill xmlns:a14="http://schemas.microsoft.com/office/drawing/2010/main">
                <a:solidFill>
                  <a:schemeClr val="bg1"/>
                </a:solidFill>
              </a14:hiddenFill>
            </a:ext>
          </a:extLst>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657DA71E-6D22-46CF-B667-06EFE4A56291}" type="datetime'''''3''''''''''''''''''''''''''''0''.''''''''7''''''''''%'''">
              <a:rPr lang="en-US" altLang="en-US" sz="1000" smtClean="0">
                <a:solidFill>
                  <a:schemeClr val="bg1"/>
                </a:solidFill>
              </a:rPr>
              <a:pPr/>
              <a:t>30.7%</a:t>
            </a:fld>
            <a:endParaRPr lang="en-US" sz="1000">
              <a:solidFill>
                <a:schemeClr val="bg1"/>
              </a:solidFill>
              <a:sym typeface="+mn-lt"/>
            </a:endParaRPr>
          </a:p>
        </p:txBody>
      </p:sp>
      <p:sp>
        <p:nvSpPr>
          <p:cNvPr id="243" name="Text Placeholder 2">
            <a:extLst>
              <a:ext uri="{FF2B5EF4-FFF2-40B4-BE49-F238E27FC236}">
                <a16:creationId xmlns:a16="http://schemas.microsoft.com/office/drawing/2014/main" id="{2B075E06-092C-A417-CDE1-351AE1A1E2F3}"/>
              </a:ext>
            </a:extLst>
          </p:cNvPr>
          <p:cNvSpPr>
            <a:spLocks noGrp="1"/>
          </p:cNvSpPr>
          <p:nvPr>
            <p:custDataLst>
              <p:tags r:id="rId110"/>
            </p:custDataLst>
          </p:nvPr>
        </p:nvSpPr>
        <p:spPr bwMode="auto">
          <a:xfrm>
            <a:off x="10653713" y="2144713"/>
            <a:ext cx="358775" cy="152400"/>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C005ECBA-4C1F-41C5-9F3B-3B4A201CBDD3}" type="datetime'''''A''''fr''''''''i''''''''ca'''''''''''''''''''''''''''''">
              <a:rPr lang="en-US" altLang="en-US" sz="1000" b="1" smtClean="0">
                <a:solidFill>
                  <a:srgbClr val="782080"/>
                </a:solidFill>
              </a:rPr>
              <a:pPr/>
              <a:t>Africa</a:t>
            </a:fld>
            <a:endParaRPr lang="en-US" sz="1000" b="1">
              <a:solidFill>
                <a:srgbClr val="782080"/>
              </a:solidFill>
              <a:sym typeface="+mn-lt"/>
            </a:endParaRPr>
          </a:p>
        </p:txBody>
      </p:sp>
      <p:sp>
        <p:nvSpPr>
          <p:cNvPr id="244" name="Text Placeholder 2">
            <a:extLst>
              <a:ext uri="{FF2B5EF4-FFF2-40B4-BE49-F238E27FC236}">
                <a16:creationId xmlns:a16="http://schemas.microsoft.com/office/drawing/2014/main" id="{02FC210D-8905-1717-E37E-427FD9DF5EC4}"/>
              </a:ext>
            </a:extLst>
          </p:cNvPr>
          <p:cNvSpPr>
            <a:spLocks noGrp="1"/>
          </p:cNvSpPr>
          <p:nvPr>
            <p:custDataLst>
              <p:tags r:id="rId111"/>
            </p:custDataLst>
          </p:nvPr>
        </p:nvSpPr>
        <p:spPr bwMode="auto">
          <a:xfrm>
            <a:off x="10653712" y="2635250"/>
            <a:ext cx="26670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fld id="{67DFD915-372B-4A60-AFD3-91EDCDCC4293}" type="datetime'''''''''''''''''''''''''''''''''''''''Asi''a'''''''''''''''">
              <a:rPr lang="en-US" altLang="en-US" sz="1000" b="1" smtClean="0">
                <a:solidFill>
                  <a:srgbClr val="B92051"/>
                </a:solidFill>
              </a:rPr>
              <a:pPr/>
              <a:t>Asia</a:t>
            </a:fld>
            <a:endParaRPr lang="en-US" sz="1000" b="1">
              <a:solidFill>
                <a:srgbClr val="B92051"/>
              </a:solidFill>
              <a:sym typeface="+mn-lt"/>
            </a:endParaRPr>
          </a:p>
        </p:txBody>
      </p:sp>
      <p:sp>
        <p:nvSpPr>
          <p:cNvPr id="245" name="Text Placeholder 2">
            <a:extLst>
              <a:ext uri="{FF2B5EF4-FFF2-40B4-BE49-F238E27FC236}">
                <a16:creationId xmlns:a16="http://schemas.microsoft.com/office/drawing/2014/main" id="{6546EAB6-287C-3009-7739-2D3F63D8C069}"/>
              </a:ext>
            </a:extLst>
          </p:cNvPr>
          <p:cNvSpPr>
            <a:spLocks noGrp="1"/>
          </p:cNvSpPr>
          <p:nvPr>
            <p:custDataLst>
              <p:tags r:id="rId112"/>
            </p:custDataLst>
          </p:nvPr>
        </p:nvSpPr>
        <p:spPr bwMode="auto">
          <a:xfrm>
            <a:off x="10653713" y="3346450"/>
            <a:ext cx="703263"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ct val="0"/>
              </a:spcBef>
              <a:spcAft>
                <a:spcPct val="0"/>
              </a:spcAft>
              <a:buNone/>
            </a:pPr>
            <a:fld id="{DA7DD1D7-4F27-4511-AC46-A4CC5E79ECE0}" type="datetime'''''Mi''''''''ddle'''''''' ''''''''''E''a''''''''''''''s''t'''">
              <a:rPr lang="en-US" altLang="en-US" sz="1000" b="1" smtClean="0">
                <a:solidFill>
                  <a:srgbClr val="AAB5DF"/>
                </a:solidFill>
              </a:rPr>
              <a:pPr/>
              <a:t>Middle East</a:t>
            </a:fld>
            <a:endParaRPr lang="en-US" sz="1000" b="1">
              <a:solidFill>
                <a:srgbClr val="AAB5DF"/>
              </a:solidFill>
              <a:sym typeface="+mn-lt"/>
            </a:endParaRPr>
          </a:p>
        </p:txBody>
      </p:sp>
      <p:sp>
        <p:nvSpPr>
          <p:cNvPr id="246" name="Text Placeholder 2">
            <a:extLst>
              <a:ext uri="{FF2B5EF4-FFF2-40B4-BE49-F238E27FC236}">
                <a16:creationId xmlns:a16="http://schemas.microsoft.com/office/drawing/2014/main" id="{00E8FE26-31DA-D6C1-922E-1170DA1261BF}"/>
              </a:ext>
            </a:extLst>
          </p:cNvPr>
          <p:cNvSpPr>
            <a:spLocks noGrp="1"/>
          </p:cNvSpPr>
          <p:nvPr>
            <p:custDataLst>
              <p:tags r:id="rId113"/>
            </p:custDataLst>
          </p:nvPr>
        </p:nvSpPr>
        <p:spPr bwMode="auto">
          <a:xfrm>
            <a:off x="10653713" y="3679825"/>
            <a:ext cx="436563"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ct val="0"/>
              </a:spcBef>
              <a:spcAft>
                <a:spcPct val="0"/>
              </a:spcAft>
              <a:buNone/>
            </a:pPr>
            <a:fld id="{3E45CF85-6024-431E-9CD7-B53F19C7E30F}" type="datetime'E''''''u''''''''r''''''''''''''''''op''''e'''''''''''''">
              <a:rPr lang="en-US" altLang="en-US" sz="1000" b="1" smtClean="0">
                <a:solidFill>
                  <a:srgbClr val="DC7900"/>
                </a:solidFill>
              </a:rPr>
              <a:pPr/>
              <a:t>Europe</a:t>
            </a:fld>
            <a:endParaRPr lang="en-US" sz="1000" b="1">
              <a:solidFill>
                <a:srgbClr val="DC7900"/>
              </a:solidFill>
              <a:sym typeface="+mn-lt"/>
            </a:endParaRPr>
          </a:p>
        </p:txBody>
      </p:sp>
      <p:sp>
        <p:nvSpPr>
          <p:cNvPr id="247" name="Text Placeholder 2">
            <a:extLst>
              <a:ext uri="{FF2B5EF4-FFF2-40B4-BE49-F238E27FC236}">
                <a16:creationId xmlns:a16="http://schemas.microsoft.com/office/drawing/2014/main" id="{0CF069AA-8059-3127-24E7-18B276C4304A}"/>
              </a:ext>
            </a:extLst>
          </p:cNvPr>
          <p:cNvSpPr>
            <a:spLocks noGrp="1"/>
          </p:cNvSpPr>
          <p:nvPr>
            <p:custDataLst>
              <p:tags r:id="rId114"/>
            </p:custDataLst>
          </p:nvPr>
        </p:nvSpPr>
        <p:spPr bwMode="auto">
          <a:xfrm>
            <a:off x="10653713" y="3883025"/>
            <a:ext cx="211138"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ct val="0"/>
              </a:spcBef>
              <a:spcAft>
                <a:spcPct val="0"/>
              </a:spcAft>
              <a:buNone/>
            </a:pPr>
            <a:fld id="{9CA7077C-739A-4A92-BB11-8FCE61A39C92}" type="datetime'''''''''''''''''''''''''''''''''CI''S'''''''''''''''">
              <a:rPr lang="en-US" altLang="en-US" sz="1000" b="1" smtClean="0">
                <a:solidFill>
                  <a:srgbClr val="1D3BAA"/>
                </a:solidFill>
              </a:rPr>
              <a:pPr/>
              <a:t>CIS</a:t>
            </a:fld>
            <a:endParaRPr lang="en-US" sz="1000" b="1">
              <a:solidFill>
                <a:srgbClr val="1D3BAA"/>
              </a:solidFill>
              <a:sym typeface="+mn-lt"/>
            </a:endParaRPr>
          </a:p>
        </p:txBody>
      </p:sp>
      <p:sp>
        <p:nvSpPr>
          <p:cNvPr id="248" name="Text Placeholder 2">
            <a:extLst>
              <a:ext uri="{FF2B5EF4-FFF2-40B4-BE49-F238E27FC236}">
                <a16:creationId xmlns:a16="http://schemas.microsoft.com/office/drawing/2014/main" id="{1AF4B884-06C5-A969-859E-DCB0CFDCB614}"/>
              </a:ext>
            </a:extLst>
          </p:cNvPr>
          <p:cNvSpPr>
            <a:spLocks noGrp="1"/>
          </p:cNvSpPr>
          <p:nvPr>
            <p:custDataLst>
              <p:tags r:id="rId115"/>
            </p:custDataLst>
          </p:nvPr>
        </p:nvSpPr>
        <p:spPr bwMode="auto">
          <a:xfrm>
            <a:off x="10653713" y="4356100"/>
            <a:ext cx="873125"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ct val="0"/>
              </a:spcBef>
              <a:spcAft>
                <a:spcPct val="0"/>
              </a:spcAft>
              <a:buNone/>
            </a:pPr>
            <a:fld id="{628EE7CF-BF66-4794-B37A-BA059E6288BE}" type="datetime'No''''''''''rt''h'''''''''' Am''''''er''i''''''c''''a'''">
              <a:rPr lang="en-US" altLang="en-US" sz="1000" b="1" smtClean="0">
                <a:solidFill>
                  <a:srgbClr val="006D89"/>
                </a:solidFill>
              </a:rPr>
              <a:pPr/>
              <a:t>North America</a:t>
            </a:fld>
            <a:endParaRPr lang="en-US" sz="1000" b="1">
              <a:solidFill>
                <a:srgbClr val="006D89"/>
              </a:solidFill>
              <a:sym typeface="+mn-lt"/>
            </a:endParaRPr>
          </a:p>
        </p:txBody>
      </p:sp>
      <p:sp>
        <p:nvSpPr>
          <p:cNvPr id="283" name="Text Placeholder 2">
            <a:extLst>
              <a:ext uri="{FF2B5EF4-FFF2-40B4-BE49-F238E27FC236}">
                <a16:creationId xmlns:a16="http://schemas.microsoft.com/office/drawing/2014/main" id="{A6B9E28C-293B-0194-8926-CFED4A2E512C}"/>
              </a:ext>
            </a:extLst>
          </p:cNvPr>
          <p:cNvSpPr>
            <a:spLocks noGrp="1"/>
          </p:cNvSpPr>
          <p:nvPr>
            <p:custDataLst>
              <p:tags r:id="rId116"/>
            </p:custDataLst>
          </p:nvPr>
        </p:nvSpPr>
        <p:spPr bwMode="auto">
          <a:xfrm>
            <a:off x="10426700" y="5024438"/>
            <a:ext cx="152400" cy="40005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19EC640F-3D82-442C-A533-FCBE350EB6BE}" type="datetime'''''''N''''o''''v'''''''''''''''' ''2''''''''''''6'''''''''">
              <a:rPr lang="en-US" altLang="en-US" sz="1000" smtClean="0"/>
              <a:pPr/>
              <a:t>Nov 26</a:t>
            </a:fld>
            <a:endParaRPr lang="en-US" sz="1000">
              <a:sym typeface="+mn-lt"/>
            </a:endParaRPr>
          </a:p>
        </p:txBody>
      </p:sp>
      <p:sp>
        <p:nvSpPr>
          <p:cNvPr id="291" name="Text Placeholder 2">
            <a:extLst>
              <a:ext uri="{FF2B5EF4-FFF2-40B4-BE49-F238E27FC236}">
                <a16:creationId xmlns:a16="http://schemas.microsoft.com/office/drawing/2014/main" id="{E51C6D54-48C2-4D08-F591-9C68E37DE1B1}"/>
              </a:ext>
            </a:extLst>
          </p:cNvPr>
          <p:cNvSpPr>
            <a:spLocks noGrp="1"/>
          </p:cNvSpPr>
          <p:nvPr>
            <p:custDataLst>
              <p:tags r:id="rId117"/>
            </p:custDataLst>
          </p:nvPr>
        </p:nvSpPr>
        <p:spPr bwMode="gray">
          <a:xfrm>
            <a:off x="7123113" y="3624263"/>
            <a:ext cx="392113" cy="152400"/>
          </a:xfrm>
          <a:prstGeom prst="rect">
            <a:avLst/>
          </a:prstGeom>
          <a:solidFill>
            <a:srgbClr val="AAB5DF"/>
          </a:solidFill>
          <a:ln>
            <a:noFill/>
          </a:ln>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A3581121-7C29-4C72-A5D1-C349C202D9DF}" type="datetime'''''''''''1''''''''''''''''''''''''''''''''8.''''''''''6''%'">
              <a:rPr lang="en-US" altLang="en-US" sz="1000" smtClean="0">
                <a:effectLst/>
              </a:rPr>
              <a:pPr/>
              <a:t>18.6%</a:t>
            </a:fld>
            <a:endParaRPr lang="en-US" sz="1000">
              <a:sym typeface="+mn-lt"/>
            </a:endParaRPr>
          </a:p>
        </p:txBody>
      </p:sp>
      <p:sp>
        <p:nvSpPr>
          <p:cNvPr id="292" name="Text Placeholder 2">
            <a:extLst>
              <a:ext uri="{FF2B5EF4-FFF2-40B4-BE49-F238E27FC236}">
                <a16:creationId xmlns:a16="http://schemas.microsoft.com/office/drawing/2014/main" id="{A333921A-645B-6556-3B6B-B265BCE27F7D}"/>
              </a:ext>
            </a:extLst>
          </p:cNvPr>
          <p:cNvSpPr>
            <a:spLocks noGrp="1"/>
          </p:cNvSpPr>
          <p:nvPr>
            <p:custDataLst>
              <p:tags r:id="rId118"/>
            </p:custDataLst>
          </p:nvPr>
        </p:nvSpPr>
        <p:spPr bwMode="auto">
          <a:xfrm>
            <a:off x="10653713" y="4797425"/>
            <a:ext cx="490538"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ct val="0"/>
              </a:spcBef>
              <a:spcAft>
                <a:spcPct val="0"/>
              </a:spcAft>
              <a:buNone/>
            </a:pPr>
            <a:fld id="{0928C15B-C00D-47CB-8FCD-3ED1B7478851}" type="datetime'''''O''c''''e''a''''''''''''n''''''i''a'''">
              <a:rPr lang="en-US" altLang="en-US" sz="1000" b="1" smtClean="0">
                <a:solidFill>
                  <a:srgbClr val="B280B6"/>
                </a:solidFill>
              </a:rPr>
              <a:pPr/>
              <a:t>Oceania</a:t>
            </a:fld>
            <a:endParaRPr lang="en-US" sz="1000" b="1">
              <a:solidFill>
                <a:srgbClr val="B280B6"/>
              </a:solidFill>
              <a:sym typeface="+mn-lt"/>
            </a:endParaRPr>
          </a:p>
        </p:txBody>
      </p:sp>
      <p:sp>
        <p:nvSpPr>
          <p:cNvPr id="293" name="Text Placeholder 2">
            <a:extLst>
              <a:ext uri="{FF2B5EF4-FFF2-40B4-BE49-F238E27FC236}">
                <a16:creationId xmlns:a16="http://schemas.microsoft.com/office/drawing/2014/main" id="{AF4E3590-84AE-8157-70EA-B78B6AE42015}"/>
              </a:ext>
            </a:extLst>
          </p:cNvPr>
          <p:cNvSpPr>
            <a:spLocks noGrp="1"/>
          </p:cNvSpPr>
          <p:nvPr>
            <p:custDataLst>
              <p:tags r:id="rId119"/>
            </p:custDataLst>
          </p:nvPr>
        </p:nvSpPr>
        <p:spPr bwMode="gray">
          <a:xfrm>
            <a:off x="7123113" y="4826000"/>
            <a:ext cx="322263" cy="152400"/>
          </a:xfrm>
          <a:prstGeom prst="rect">
            <a:avLst/>
          </a:prstGeom>
          <a:solidFill>
            <a:srgbClr val="0F9E7A"/>
          </a:solidFill>
          <a:ln>
            <a:noFill/>
          </a:ln>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4F004F89-3E7D-4A3B-A394-8FBD768A32CD}" type="datetime'''''''4''''.''''4''''''''''''''''''%'''''''''">
              <a:rPr lang="en-US" altLang="en-US" sz="1000" smtClean="0">
                <a:solidFill>
                  <a:schemeClr val="bg1"/>
                </a:solidFill>
                <a:effectLst/>
              </a:rPr>
              <a:pPr/>
              <a:t>4.4%</a:t>
            </a:fld>
            <a:endParaRPr lang="en-US" sz="1000">
              <a:solidFill>
                <a:schemeClr val="bg1"/>
              </a:solidFill>
              <a:sym typeface="+mn-lt"/>
            </a:endParaRPr>
          </a:p>
        </p:txBody>
      </p:sp>
      <p:sp>
        <p:nvSpPr>
          <p:cNvPr id="294" name="Text Placeholder 2">
            <a:extLst>
              <a:ext uri="{FF2B5EF4-FFF2-40B4-BE49-F238E27FC236}">
                <a16:creationId xmlns:a16="http://schemas.microsoft.com/office/drawing/2014/main" id="{A0B6FDC0-EFDA-8855-CE6D-4DD250E05584}"/>
              </a:ext>
            </a:extLst>
          </p:cNvPr>
          <p:cNvSpPr>
            <a:spLocks noGrp="1"/>
          </p:cNvSpPr>
          <p:nvPr>
            <p:custDataLst>
              <p:tags r:id="rId120"/>
            </p:custDataLst>
          </p:nvPr>
        </p:nvSpPr>
        <p:spPr bwMode="auto">
          <a:xfrm>
            <a:off x="10782299" y="2408238"/>
            <a:ext cx="889000"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ct val="0"/>
              </a:spcBef>
              <a:spcAft>
                <a:spcPct val="0"/>
              </a:spcAft>
              <a:buNone/>
            </a:pPr>
            <a:r>
              <a:rPr lang="en-US" altLang="en-US" sz="1000">
                <a:sym typeface="+mn-lt"/>
              </a:rPr>
              <a:t>Average </a:t>
            </a:r>
            <a:fld id="{4FBCE66C-D8FB-4211-BACE-80A690C8ADC0}" type="datetime'''''''''''''''1''''''''4,''''''''''6''''''''''''''''1''8'''''">
              <a:rPr lang="en-US" altLang="en-US" sz="1000" smtClean="0"/>
              <a:pPr/>
              <a:t>14,618</a:t>
            </a:fld>
            <a:endParaRPr lang="en-US" sz="1000">
              <a:sym typeface="+mn-lt"/>
            </a:endParaRPr>
          </a:p>
        </p:txBody>
      </p:sp>
      <p:sp>
        <p:nvSpPr>
          <p:cNvPr id="295" name="Text Placeholder 2">
            <a:extLst>
              <a:ext uri="{FF2B5EF4-FFF2-40B4-BE49-F238E27FC236}">
                <a16:creationId xmlns:a16="http://schemas.microsoft.com/office/drawing/2014/main" id="{91614A9E-FC56-E5D3-40BF-E075E16187CE}"/>
              </a:ext>
            </a:extLst>
          </p:cNvPr>
          <p:cNvSpPr>
            <a:spLocks noGrp="1"/>
          </p:cNvSpPr>
          <p:nvPr>
            <p:custDataLst>
              <p:tags r:id="rId121"/>
            </p:custDataLst>
          </p:nvPr>
        </p:nvSpPr>
        <p:spPr bwMode="auto">
          <a:xfrm>
            <a:off x="7015163" y="5024438"/>
            <a:ext cx="152400" cy="377825"/>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DF75EBB0-6341-4947-A993-FAEF68AC6672}" type="datetime'''''''''''''J''''an'''''' ''''2''''''''''''''''''1'''''">
              <a:rPr lang="en-US" altLang="en-US" sz="1000" smtClean="0"/>
              <a:pPr/>
              <a:t>Jan 21</a:t>
            </a:fld>
            <a:endParaRPr lang="en-US" sz="1000">
              <a:sym typeface="+mn-lt"/>
            </a:endParaRPr>
          </a:p>
        </p:txBody>
      </p:sp>
      <p:sp>
        <p:nvSpPr>
          <p:cNvPr id="296" name="Text Placeholder 2">
            <a:extLst>
              <a:ext uri="{FF2B5EF4-FFF2-40B4-BE49-F238E27FC236}">
                <a16:creationId xmlns:a16="http://schemas.microsoft.com/office/drawing/2014/main" id="{1EFB4745-FFA7-0ABC-F06D-5156E5EA7153}"/>
              </a:ext>
            </a:extLst>
          </p:cNvPr>
          <p:cNvSpPr>
            <a:spLocks noGrp="1"/>
          </p:cNvSpPr>
          <p:nvPr>
            <p:custDataLst>
              <p:tags r:id="rId122"/>
            </p:custDataLst>
          </p:nvPr>
        </p:nvSpPr>
        <p:spPr bwMode="gray">
          <a:xfrm>
            <a:off x="7123113" y="4552950"/>
            <a:ext cx="392113" cy="152400"/>
          </a:xfrm>
          <a:prstGeom prst="rect">
            <a:avLst/>
          </a:prstGeom>
          <a:noFill/>
          <a:ln>
            <a:noFill/>
          </a:ln>
          <a:extLst>
            <a:ext uri="{909E8E84-426E-40DD-AFC4-6F175D3DCCD1}">
              <a14:hiddenFill xmlns:a14="http://schemas.microsoft.com/office/drawing/2010/main">
                <a:solidFill>
                  <a:schemeClr val="bg1"/>
                </a:solidFill>
              </a14:hiddenFill>
            </a:ext>
          </a:extLst>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23D0FCA8-25F9-4F29-A188-78E3F5504A8B}" type="datetime'''''''''''''2''2''''''''''''''.''''''8''%'''''''''''''''''''">
              <a:rPr lang="en-US" altLang="en-US" sz="1000" smtClean="0">
                <a:solidFill>
                  <a:schemeClr val="bg1"/>
                </a:solidFill>
              </a:rPr>
              <a:pPr/>
              <a:t>22.8%</a:t>
            </a:fld>
            <a:endParaRPr lang="en-US" sz="1000">
              <a:solidFill>
                <a:schemeClr val="bg1"/>
              </a:solidFill>
              <a:sym typeface="+mn-lt"/>
            </a:endParaRPr>
          </a:p>
        </p:txBody>
      </p:sp>
      <p:sp>
        <p:nvSpPr>
          <p:cNvPr id="297" name="Text Placeholder 2">
            <a:extLst>
              <a:ext uri="{FF2B5EF4-FFF2-40B4-BE49-F238E27FC236}">
                <a16:creationId xmlns:a16="http://schemas.microsoft.com/office/drawing/2014/main" id="{93091754-7FCE-2B8A-527A-2A21AD16A420}"/>
              </a:ext>
            </a:extLst>
          </p:cNvPr>
          <p:cNvSpPr>
            <a:spLocks noGrp="1"/>
          </p:cNvSpPr>
          <p:nvPr>
            <p:custDataLst>
              <p:tags r:id="rId123"/>
            </p:custDataLst>
          </p:nvPr>
        </p:nvSpPr>
        <p:spPr bwMode="auto">
          <a:xfrm>
            <a:off x="10653713" y="4594225"/>
            <a:ext cx="836613"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ct val="0"/>
              </a:spcBef>
              <a:spcAft>
                <a:spcPct val="0"/>
              </a:spcAft>
              <a:buNone/>
            </a:pPr>
            <a:fld id="{145D7C0F-1400-4B2E-B833-DE94DA9C3683}" type="datetime'''L''a''''''''tin'''''''''''''''' A''''''''mer''i''c''''''''a'">
              <a:rPr lang="en-US" altLang="en-US" sz="1000" b="1" smtClean="0">
                <a:solidFill>
                  <a:srgbClr val="0F9E7A"/>
                </a:solidFill>
              </a:rPr>
              <a:pPr/>
              <a:t>Latin America</a:t>
            </a:fld>
            <a:endParaRPr lang="en-US" sz="1000" b="1">
              <a:solidFill>
                <a:srgbClr val="0F9E7A"/>
              </a:solidFill>
              <a:sym typeface="+mn-lt"/>
            </a:endParaRPr>
          </a:p>
        </p:txBody>
      </p:sp>
    </p:spTree>
    <p:extLst>
      <p:ext uri="{BB962C8B-B14F-4D97-AF65-F5344CB8AC3E}">
        <p14:creationId xmlns:p14="http://schemas.microsoft.com/office/powerpoint/2010/main" val="1261342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9212DB-896B-369F-3B3E-0649C757C9E9}"/>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9ABB9DD-20CD-44E1-22FB-E85023B8AAF6}"/>
              </a:ext>
            </a:extLst>
          </p:cNvPr>
          <p:cNvSpPr>
            <a:spLocks noGrp="1"/>
          </p:cNvSpPr>
          <p:nvPr>
            <p:ph type="sldNum" sz="quarter" idx="12"/>
          </p:nvPr>
        </p:nvSpPr>
        <p:spPr>
          <a:xfrm>
            <a:off x="11320251" y="6563709"/>
            <a:ext cx="311576" cy="214804"/>
          </a:xfrm>
        </p:spPr>
        <p:txBody>
          <a:bodyPr/>
          <a:lstStyle/>
          <a:p>
            <a:fld id="{C1654822-CBA3-4BDF-80A9-3FE33B17E59A}" type="slidenum">
              <a:rPr lang="en-US" smtClean="0"/>
              <a:pPr/>
              <a:t>5</a:t>
            </a:fld>
            <a:endParaRPr lang="en-US"/>
          </a:p>
        </p:txBody>
      </p:sp>
      <p:sp>
        <p:nvSpPr>
          <p:cNvPr id="416" name="Title 1">
            <a:extLst>
              <a:ext uri="{FF2B5EF4-FFF2-40B4-BE49-F238E27FC236}">
                <a16:creationId xmlns:a16="http://schemas.microsoft.com/office/drawing/2014/main" id="{19A7EA81-4350-4D7C-3BFB-299C51B8176E}"/>
              </a:ext>
            </a:extLst>
          </p:cNvPr>
          <p:cNvSpPr>
            <a:spLocks noGrp="1"/>
          </p:cNvSpPr>
          <p:nvPr>
            <p:ph type="title"/>
          </p:nvPr>
        </p:nvSpPr>
        <p:spPr>
          <a:xfrm>
            <a:off x="567039" y="342900"/>
            <a:ext cx="11062709" cy="460551"/>
          </a:xfrm>
        </p:spPr>
        <p:txBody>
          <a:bodyPr vert="horz" anchor="t"/>
          <a:lstStyle/>
          <a:p>
            <a:r>
              <a:rPr lang="en-US" dirty="0"/>
              <a:t>The residential and commercial sectors are growing, but feedstock demand for petrochemicals has grown faster</a:t>
            </a:r>
          </a:p>
        </p:txBody>
      </p:sp>
      <p:sp>
        <p:nvSpPr>
          <p:cNvPr id="6" name="Text Placeholder 5">
            <a:extLst>
              <a:ext uri="{FF2B5EF4-FFF2-40B4-BE49-F238E27FC236}">
                <a16:creationId xmlns:a16="http://schemas.microsoft.com/office/drawing/2014/main" id="{EFAC020F-7AA4-8177-0A42-BFC91BD7F605}"/>
              </a:ext>
            </a:extLst>
          </p:cNvPr>
          <p:cNvSpPr>
            <a:spLocks noGrp="1"/>
          </p:cNvSpPr>
          <p:nvPr>
            <p:ph type="body" sz="quarter" idx="15"/>
          </p:nvPr>
        </p:nvSpPr>
        <p:spPr>
          <a:xfrm>
            <a:off x="567039" y="5687045"/>
            <a:ext cx="11060912" cy="525368"/>
          </a:xfrm>
        </p:spPr>
        <p:txBody>
          <a:bodyPr/>
          <a:lstStyle/>
          <a:p>
            <a:r>
              <a:rPr lang="en-US" dirty="0"/>
              <a:t>Data compiled June. 30, 2025.</a:t>
            </a:r>
            <a:br>
              <a:rPr lang="en-US" dirty="0"/>
            </a:br>
            <a:r>
              <a:rPr lang="en-US" dirty="0"/>
              <a:t>Notes: Global demand/supply estimates based on monthly STO and ASW reports (July 2024). Global demand/supply balance is based on the latest monthly regional outlooks. Natural Gas supply includes other supplies, such as net storage withdrawals.</a:t>
            </a:r>
            <a:br>
              <a:rPr lang="en-US" dirty="0"/>
            </a:br>
            <a:r>
              <a:rPr lang="en-US" dirty="0"/>
              <a:t>Source: S&amp;P Global Commodity Insights</a:t>
            </a:r>
          </a:p>
        </p:txBody>
      </p:sp>
      <p:grpSp>
        <p:nvGrpSpPr>
          <p:cNvPr id="59" name="Group 58">
            <a:extLst>
              <a:ext uri="{FF2B5EF4-FFF2-40B4-BE49-F238E27FC236}">
                <a16:creationId xmlns:a16="http://schemas.microsoft.com/office/drawing/2014/main" id="{AB921281-FC10-9BF6-6690-160EF9437168}"/>
              </a:ext>
            </a:extLst>
          </p:cNvPr>
          <p:cNvGrpSpPr/>
          <p:nvPr/>
        </p:nvGrpSpPr>
        <p:grpSpPr>
          <a:xfrm>
            <a:off x="562253" y="1257300"/>
            <a:ext cx="5318422" cy="4343398"/>
            <a:chOff x="-1" y="-223792"/>
            <a:chExt cx="5786147" cy="2445638"/>
          </a:xfrm>
        </p:grpSpPr>
        <p:sp>
          <p:nvSpPr>
            <p:cNvPr id="60" name="txtboxInfographicTitleBar">
              <a:extLst>
                <a:ext uri="{FF2B5EF4-FFF2-40B4-BE49-F238E27FC236}">
                  <a16:creationId xmlns:a16="http://schemas.microsoft.com/office/drawing/2014/main" id="{717EDE84-4C12-60AC-8EAD-8B428A26B632}"/>
                </a:ext>
              </a:extLst>
            </p:cNvPr>
            <p:cNvSpPr/>
            <p:nvPr/>
          </p:nvSpPr>
          <p:spPr>
            <a:xfrm>
              <a:off x="-1" y="-223792"/>
              <a:ext cx="5786147" cy="164633"/>
            </a:xfrm>
            <a:prstGeom prst="rect">
              <a:avLst/>
            </a:prstGeom>
            <a:solidFill>
              <a:schemeClr val="bg1"/>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1981" tIns="0" rIns="71981" bIns="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n-US" sz="1400" b="1">
                  <a:solidFill>
                    <a:schemeClr val="tx1"/>
                  </a:solidFill>
                  <a:cs typeface="Arial"/>
                </a:rPr>
                <a:t>Global Propane Demand by Source </a:t>
              </a:r>
              <a:br>
                <a:rPr lang="en-US" sz="1400" b="1">
                  <a:solidFill>
                    <a:schemeClr val="tx1"/>
                  </a:solidFill>
                  <a:cs typeface="Arial"/>
                </a:rPr>
              </a:br>
              <a:r>
                <a:rPr lang="en-US" sz="1400" b="1">
                  <a:solidFill>
                    <a:schemeClr val="tx1"/>
                  </a:solidFill>
                  <a:cs typeface="Arial"/>
                </a:rPr>
                <a:t>(</a:t>
              </a:r>
              <a:r>
                <a:rPr lang="en-US" sz="1400" b="1" spc="20">
                  <a:solidFill>
                    <a:schemeClr val="tx1"/>
                  </a:solidFill>
                </a:rPr>
                <a:t>Thousand metric tons per month)</a:t>
              </a:r>
              <a:endParaRPr lang="en-US" sz="1400" b="1">
                <a:solidFill>
                  <a:schemeClr val="tx1"/>
                </a:solidFill>
              </a:endParaRPr>
            </a:p>
          </p:txBody>
        </p:sp>
        <p:sp>
          <p:nvSpPr>
            <p:cNvPr id="61" name="txtboxInfographicBorder">
              <a:extLst>
                <a:ext uri="{FF2B5EF4-FFF2-40B4-BE49-F238E27FC236}">
                  <a16:creationId xmlns:a16="http://schemas.microsoft.com/office/drawing/2014/main" id="{A4ECC459-51DD-2E30-0E71-AD114B1A86FE}"/>
                </a:ext>
              </a:extLst>
            </p:cNvPr>
            <p:cNvSpPr/>
            <p:nvPr/>
          </p:nvSpPr>
          <p:spPr>
            <a:xfrm>
              <a:off x="0" y="-223791"/>
              <a:ext cx="5471490" cy="2445637"/>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a:p>
          </p:txBody>
        </p:sp>
      </p:grpSp>
      <p:graphicFrame>
        <p:nvGraphicFramePr>
          <p:cNvPr id="23" name="Chart 22">
            <a:extLst>
              <a:ext uri="{FF2B5EF4-FFF2-40B4-BE49-F238E27FC236}">
                <a16:creationId xmlns:a16="http://schemas.microsoft.com/office/drawing/2014/main" id="{FD94D623-F525-AA6C-E4AC-5162704212C4}"/>
              </a:ext>
            </a:extLst>
          </p:cNvPr>
          <p:cNvGraphicFramePr/>
          <p:nvPr>
            <p:custDataLst>
              <p:tags r:id="rId1"/>
            </p:custDataLst>
          </p:nvPr>
        </p:nvGraphicFramePr>
        <p:xfrm>
          <a:off x="423863" y="2419350"/>
          <a:ext cx="5070475" cy="3014663"/>
        </p:xfrm>
        <a:graphic>
          <a:graphicData uri="http://schemas.openxmlformats.org/drawingml/2006/chart">
            <c:chart xmlns:c="http://schemas.openxmlformats.org/drawingml/2006/chart" xmlns:r="http://schemas.openxmlformats.org/officeDocument/2006/relationships" r:id="rId180"/>
          </a:graphicData>
        </a:graphic>
      </p:graphicFrame>
      <p:cxnSp>
        <p:nvCxnSpPr>
          <p:cNvPr id="251" name="Straight Connector 250">
            <a:extLst>
              <a:ext uri="{FF2B5EF4-FFF2-40B4-BE49-F238E27FC236}">
                <a16:creationId xmlns:a16="http://schemas.microsoft.com/office/drawing/2014/main" id="{D655D604-0261-C509-8EDB-2B569ADA5820}"/>
              </a:ext>
            </a:extLst>
          </p:cNvPr>
          <p:cNvCxnSpPr/>
          <p:nvPr>
            <p:custDataLst>
              <p:tags r:id="rId2"/>
            </p:custDataLst>
          </p:nvPr>
        </p:nvCxnSpPr>
        <p:spPr bwMode="auto">
          <a:xfrm>
            <a:off x="4603750" y="2952750"/>
            <a:ext cx="850900" cy="0"/>
          </a:xfrm>
          <a:prstGeom prst="line">
            <a:avLst/>
          </a:prstGeom>
          <a:ln w="6350" cap="flat" cmpd="sng" algn="ctr">
            <a:solidFill>
              <a:schemeClr val="tx1"/>
            </a:solidFill>
            <a:prstDash val="dash"/>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49" name="Straight Connector 248">
            <a:extLst>
              <a:ext uri="{FF2B5EF4-FFF2-40B4-BE49-F238E27FC236}">
                <a16:creationId xmlns:a16="http://schemas.microsoft.com/office/drawing/2014/main" id="{A7BB223A-BF98-77A3-D2BE-EB710F4C9A31}"/>
              </a:ext>
            </a:extLst>
          </p:cNvPr>
          <p:cNvCxnSpPr/>
          <p:nvPr>
            <p:custDataLst>
              <p:tags r:id="rId3"/>
            </p:custDataLst>
          </p:nvPr>
        </p:nvCxnSpPr>
        <p:spPr bwMode="auto">
          <a:xfrm>
            <a:off x="4968876" y="2906713"/>
            <a:ext cx="485775" cy="0"/>
          </a:xfrm>
          <a:prstGeom prst="line">
            <a:avLst/>
          </a:prstGeom>
          <a:ln w="6350" cap="flat" cmpd="sng" algn="ctr">
            <a:solidFill>
              <a:schemeClr val="tx1"/>
            </a:solidFill>
            <a:prstDash val="dash"/>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50" name="Straight Connector 249">
            <a:extLst>
              <a:ext uri="{FF2B5EF4-FFF2-40B4-BE49-F238E27FC236}">
                <a16:creationId xmlns:a16="http://schemas.microsoft.com/office/drawing/2014/main" id="{C3090249-3A44-C542-09FB-42BC0670833D}"/>
              </a:ext>
            </a:extLst>
          </p:cNvPr>
          <p:cNvCxnSpPr>
            <a:cxnSpLocks/>
          </p:cNvCxnSpPr>
          <p:nvPr>
            <p:custDataLst>
              <p:tags r:id="rId4"/>
            </p:custDataLst>
          </p:nvPr>
        </p:nvCxnSpPr>
        <p:spPr bwMode="auto">
          <a:xfrm flipV="1">
            <a:off x="5411788" y="2903538"/>
            <a:ext cx="0" cy="52388"/>
          </a:xfrm>
          <a:prstGeom prst="line">
            <a:avLst/>
          </a:prstGeom>
          <a:ln w="28575" cap="flat" cmpd="sng" algn="ctr">
            <a:solidFill>
              <a:schemeClr val="tx1"/>
            </a:solidFill>
            <a:prstDash val="solid"/>
            <a:round/>
            <a:headEnd type="none" w="med" len="med"/>
            <a:tailEnd type="triangle" w="med" len="med"/>
          </a:ln>
          <a:effectLst/>
        </p:spPr>
        <p:style>
          <a:lnRef idx="1">
            <a:schemeClr val="dk1"/>
          </a:lnRef>
          <a:fillRef idx="0">
            <a:schemeClr val="dk1"/>
          </a:fillRef>
          <a:effectRef idx="0">
            <a:schemeClr val="dk1"/>
          </a:effectRef>
          <a:fontRef idx="minor">
            <a:schemeClr val="tx1"/>
          </a:fontRef>
        </p:style>
      </p:cxnSp>
      <p:cxnSp>
        <p:nvCxnSpPr>
          <p:cNvPr id="253" name="Straight Connector 252">
            <a:extLst>
              <a:ext uri="{FF2B5EF4-FFF2-40B4-BE49-F238E27FC236}">
                <a16:creationId xmlns:a16="http://schemas.microsoft.com/office/drawing/2014/main" id="{66600BD2-D80D-DB92-56C9-87A0BBDF56EB}"/>
              </a:ext>
            </a:extLst>
          </p:cNvPr>
          <p:cNvCxnSpPr/>
          <p:nvPr>
            <p:custDataLst>
              <p:tags r:id="rId5"/>
            </p:custDataLst>
          </p:nvPr>
        </p:nvCxnSpPr>
        <p:spPr bwMode="auto">
          <a:xfrm flipV="1">
            <a:off x="4500563" y="2438400"/>
            <a:ext cx="0" cy="298450"/>
          </a:xfrm>
          <a:prstGeom prst="line">
            <a:avLst/>
          </a:prstGeom>
          <a:ln w="12700" cap="flat"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52" name="Straight Connector 251">
            <a:extLst>
              <a:ext uri="{FF2B5EF4-FFF2-40B4-BE49-F238E27FC236}">
                <a16:creationId xmlns:a16="http://schemas.microsoft.com/office/drawing/2014/main" id="{CBC59ED0-06E5-0767-01DB-7CAA6F00E36C}"/>
              </a:ext>
            </a:extLst>
          </p:cNvPr>
          <p:cNvCxnSpPr/>
          <p:nvPr>
            <p:custDataLst>
              <p:tags r:id="rId6"/>
            </p:custDataLst>
          </p:nvPr>
        </p:nvCxnSpPr>
        <p:spPr bwMode="auto">
          <a:xfrm>
            <a:off x="4500563" y="2438400"/>
            <a:ext cx="728663" cy="0"/>
          </a:xfrm>
          <a:prstGeom prst="line">
            <a:avLst/>
          </a:prstGeom>
          <a:ln w="12700" cap="flat"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54" name="Straight Connector 253">
            <a:extLst>
              <a:ext uri="{FF2B5EF4-FFF2-40B4-BE49-F238E27FC236}">
                <a16:creationId xmlns:a16="http://schemas.microsoft.com/office/drawing/2014/main" id="{C7D5A153-F947-5E14-B36F-691F71909AAF}"/>
              </a:ext>
            </a:extLst>
          </p:cNvPr>
          <p:cNvCxnSpPr/>
          <p:nvPr>
            <p:custDataLst>
              <p:tags r:id="rId7"/>
            </p:custDataLst>
          </p:nvPr>
        </p:nvCxnSpPr>
        <p:spPr bwMode="auto">
          <a:xfrm>
            <a:off x="5229225" y="2438400"/>
            <a:ext cx="0" cy="201613"/>
          </a:xfrm>
          <a:prstGeom prst="line">
            <a:avLst/>
          </a:prstGeom>
          <a:ln w="12700" cap="flat" cmpd="sng" algn="ctr">
            <a:solidFill>
              <a:schemeClr val="tx1"/>
            </a:solidFill>
            <a:prstDash val="solid"/>
            <a:round/>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175" name="Text Placeholder 2">
            <a:extLst>
              <a:ext uri="{FF2B5EF4-FFF2-40B4-BE49-F238E27FC236}">
                <a16:creationId xmlns:a16="http://schemas.microsoft.com/office/drawing/2014/main" id="{B8D6B312-370F-3480-F0F1-0E30A6F393C8}"/>
              </a:ext>
            </a:extLst>
          </p:cNvPr>
          <p:cNvSpPr>
            <a:spLocks noGrp="1"/>
          </p:cNvSpPr>
          <p:nvPr>
            <p:custDataLst>
              <p:tags r:id="rId8"/>
            </p:custDataLst>
          </p:nvPr>
        </p:nvSpPr>
        <p:spPr bwMode="gray">
          <a:xfrm>
            <a:off x="1808163" y="3744913"/>
            <a:ext cx="287338" cy="152400"/>
          </a:xfrm>
          <a:prstGeom prst="rect">
            <a:avLst/>
          </a:prstGeom>
          <a:solidFill>
            <a:srgbClr val="006D89"/>
          </a:solidFill>
          <a:ln>
            <a:noFill/>
          </a:ln>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57BF29C0-38BF-4806-A73B-3E1976621386}" type="datetime'''49''''''''''''''''''''''''''''''''''''''%'''''''''''">
              <a:rPr lang="en-US" altLang="en-US" sz="1000" smtClean="0">
                <a:solidFill>
                  <a:schemeClr val="bg1"/>
                </a:solidFill>
                <a:effectLst/>
              </a:rPr>
              <a:pPr marL="0" indent="0" algn="ctr">
                <a:spcBef>
                  <a:spcPct val="0"/>
                </a:spcBef>
                <a:spcAft>
                  <a:spcPct val="0"/>
                </a:spcAft>
                <a:buNone/>
              </a:pPr>
              <a:t>49%</a:t>
            </a:fld>
            <a:endParaRPr lang="en-US" sz="1000">
              <a:solidFill>
                <a:schemeClr val="bg1"/>
              </a:solidFill>
              <a:sym typeface="+mn-lt"/>
            </a:endParaRPr>
          </a:p>
        </p:txBody>
      </p:sp>
      <p:sp>
        <p:nvSpPr>
          <p:cNvPr id="260" name="Text Placeholder 2">
            <a:extLst>
              <a:ext uri="{FF2B5EF4-FFF2-40B4-BE49-F238E27FC236}">
                <a16:creationId xmlns:a16="http://schemas.microsoft.com/office/drawing/2014/main" id="{B634A232-A827-CA44-8DE2-95546A34B8D5}"/>
              </a:ext>
            </a:extLst>
          </p:cNvPr>
          <p:cNvSpPr>
            <a:spLocks noGrp="1"/>
          </p:cNvSpPr>
          <p:nvPr>
            <p:custDataLst>
              <p:tags r:id="rId9"/>
            </p:custDataLst>
          </p:nvPr>
        </p:nvSpPr>
        <p:spPr bwMode="gray">
          <a:xfrm>
            <a:off x="1808163" y="4725988"/>
            <a:ext cx="287338" cy="152400"/>
          </a:xfrm>
          <a:prstGeom prst="rect">
            <a:avLst/>
          </a:prstGeom>
          <a:solidFill>
            <a:srgbClr val="0F9E7A"/>
          </a:solidFill>
          <a:ln>
            <a:noFill/>
          </a:ln>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1B6FBD26-3B0B-4454-9AEC-0930910E306C}" type="datetime'''''''''''''''''''2''''''''0''''''''''''''''''''%'''''">
              <a:rPr lang="en-US" altLang="en-US" sz="1000" smtClean="0">
                <a:solidFill>
                  <a:schemeClr val="bg1"/>
                </a:solidFill>
                <a:effectLst/>
              </a:rPr>
              <a:pPr marL="0" indent="0" algn="ctr">
                <a:spcBef>
                  <a:spcPct val="0"/>
                </a:spcBef>
                <a:spcAft>
                  <a:spcPct val="0"/>
                </a:spcAft>
                <a:buNone/>
              </a:pPr>
              <a:t>20%</a:t>
            </a:fld>
            <a:endParaRPr lang="en-US" sz="1000">
              <a:solidFill>
                <a:schemeClr val="bg1"/>
              </a:solidFill>
              <a:sym typeface="+mn-lt"/>
            </a:endParaRPr>
          </a:p>
        </p:txBody>
      </p:sp>
      <p:sp>
        <p:nvSpPr>
          <p:cNvPr id="222" name="Text Placeholder 2">
            <a:extLst>
              <a:ext uri="{FF2B5EF4-FFF2-40B4-BE49-F238E27FC236}">
                <a16:creationId xmlns:a16="http://schemas.microsoft.com/office/drawing/2014/main" id="{131A4571-068B-6890-62AE-7AC8B93DA60C}"/>
              </a:ext>
            </a:extLst>
          </p:cNvPr>
          <p:cNvSpPr>
            <a:spLocks noGrp="1"/>
          </p:cNvSpPr>
          <p:nvPr>
            <p:custDataLst>
              <p:tags r:id="rId10"/>
            </p:custDataLst>
          </p:nvPr>
        </p:nvSpPr>
        <p:spPr bwMode="gray">
          <a:xfrm>
            <a:off x="1843088" y="4992688"/>
            <a:ext cx="217488" cy="152400"/>
          </a:xfrm>
          <a:prstGeom prst="rect">
            <a:avLst/>
          </a:prstGeom>
          <a:noFill/>
          <a:ln>
            <a:noFill/>
          </a:ln>
          <a:extLst>
            <a:ext uri="{909E8E84-426E-40DD-AFC4-6F175D3DCCD1}">
              <a14:hiddenFill xmlns:a14="http://schemas.microsoft.com/office/drawing/2010/main">
                <a:solidFill>
                  <a:srgbClr val="54BAA0"/>
                </a:solidFill>
              </a14:hiddenFill>
            </a:ext>
          </a:extLst>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CE0E58C1-C423-4CB1-8BE5-16AB7BBBF4B1}" type="datetime'''''''''8''''''''''''''''''''''%'''''''''''''''''''''''">
              <a:rPr lang="en-US" altLang="en-US" sz="1000" smtClean="0">
                <a:solidFill>
                  <a:schemeClr val="bg1"/>
                </a:solidFill>
              </a:rPr>
              <a:pPr marL="0" indent="0" algn="ctr">
                <a:spcBef>
                  <a:spcPct val="0"/>
                </a:spcBef>
                <a:spcAft>
                  <a:spcPct val="0"/>
                </a:spcAft>
                <a:buNone/>
              </a:pPr>
              <a:t>8%</a:t>
            </a:fld>
            <a:endParaRPr lang="en-US" sz="1000">
              <a:solidFill>
                <a:schemeClr val="bg1"/>
              </a:solidFill>
              <a:sym typeface="+mn-lt"/>
            </a:endParaRPr>
          </a:p>
        </p:txBody>
      </p:sp>
      <p:sp>
        <p:nvSpPr>
          <p:cNvPr id="261" name="Text Placeholder 2">
            <a:extLst>
              <a:ext uri="{FF2B5EF4-FFF2-40B4-BE49-F238E27FC236}">
                <a16:creationId xmlns:a16="http://schemas.microsoft.com/office/drawing/2014/main" id="{13BF7FA8-376E-B727-6B2F-6330FD54CEF8}"/>
              </a:ext>
            </a:extLst>
          </p:cNvPr>
          <p:cNvSpPr>
            <a:spLocks noGrp="1"/>
          </p:cNvSpPr>
          <p:nvPr>
            <p:custDataLst>
              <p:tags r:id="rId11"/>
            </p:custDataLst>
          </p:nvPr>
        </p:nvSpPr>
        <p:spPr bwMode="auto">
          <a:xfrm>
            <a:off x="1874838" y="5321300"/>
            <a:ext cx="152400" cy="279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6FED0929-D2A3-4EE0-B2D2-58508FEC8823}" type="datetime'''''2''''''''''''0''''1''''''''''''''''''''''''''''''''7'">
              <a:rPr lang="en-US" altLang="en-US" sz="1000" smtClean="0"/>
              <a:pPr marL="0" indent="0" algn="r">
                <a:spcBef>
                  <a:spcPct val="0"/>
                </a:spcBef>
                <a:spcAft>
                  <a:spcPct val="0"/>
                </a:spcAft>
                <a:buNone/>
              </a:pPr>
              <a:t>2017</a:t>
            </a:fld>
            <a:endParaRPr lang="en-US" sz="1000">
              <a:sym typeface="+mn-lt"/>
            </a:endParaRPr>
          </a:p>
        </p:txBody>
      </p:sp>
      <p:sp>
        <p:nvSpPr>
          <p:cNvPr id="176" name="Text Placeholder 2">
            <a:extLst>
              <a:ext uri="{FF2B5EF4-FFF2-40B4-BE49-F238E27FC236}">
                <a16:creationId xmlns:a16="http://schemas.microsoft.com/office/drawing/2014/main" id="{4E9761C3-E9B3-286E-638A-5C9DA448C315}"/>
              </a:ext>
            </a:extLst>
          </p:cNvPr>
          <p:cNvSpPr>
            <a:spLocks noGrp="1"/>
          </p:cNvSpPr>
          <p:nvPr>
            <p:custDataLst>
              <p:tags r:id="rId12"/>
            </p:custDataLst>
          </p:nvPr>
        </p:nvSpPr>
        <p:spPr bwMode="gray">
          <a:xfrm>
            <a:off x="2171700" y="3656013"/>
            <a:ext cx="287338" cy="152400"/>
          </a:xfrm>
          <a:prstGeom prst="rect">
            <a:avLst/>
          </a:prstGeom>
          <a:solidFill>
            <a:srgbClr val="006D89"/>
          </a:solidFill>
          <a:ln>
            <a:noFill/>
          </a:ln>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6B4C2C0C-1AB4-4393-867B-19C5F384A961}" type="datetime'''''''''''''''''''''''''''''''''''48''''''''%'''">
              <a:rPr lang="en-US" altLang="en-US" sz="1000" smtClean="0">
                <a:solidFill>
                  <a:schemeClr val="bg1"/>
                </a:solidFill>
                <a:effectLst/>
              </a:rPr>
              <a:pPr marL="0" indent="0" algn="ctr">
                <a:spcBef>
                  <a:spcPct val="0"/>
                </a:spcBef>
                <a:spcAft>
                  <a:spcPct val="0"/>
                </a:spcAft>
                <a:buNone/>
              </a:pPr>
              <a:t>48%</a:t>
            </a:fld>
            <a:endParaRPr lang="en-US" sz="1000">
              <a:solidFill>
                <a:schemeClr val="bg1"/>
              </a:solidFill>
              <a:sym typeface="+mn-lt"/>
            </a:endParaRPr>
          </a:p>
        </p:txBody>
      </p:sp>
      <p:sp>
        <p:nvSpPr>
          <p:cNvPr id="264" name="Text Placeholder 2">
            <a:extLst>
              <a:ext uri="{FF2B5EF4-FFF2-40B4-BE49-F238E27FC236}">
                <a16:creationId xmlns:a16="http://schemas.microsoft.com/office/drawing/2014/main" id="{F20E9F07-578B-958B-7D1B-6191568E5BE5}"/>
              </a:ext>
            </a:extLst>
          </p:cNvPr>
          <p:cNvSpPr>
            <a:spLocks noGrp="1"/>
          </p:cNvSpPr>
          <p:nvPr>
            <p:custDataLst>
              <p:tags r:id="rId13"/>
            </p:custDataLst>
          </p:nvPr>
        </p:nvSpPr>
        <p:spPr bwMode="gray">
          <a:xfrm>
            <a:off x="2171700" y="4667250"/>
            <a:ext cx="287338" cy="152400"/>
          </a:xfrm>
          <a:prstGeom prst="rect">
            <a:avLst/>
          </a:prstGeom>
          <a:solidFill>
            <a:srgbClr val="0F9E7A"/>
          </a:solidFill>
          <a:ln>
            <a:noFill/>
          </a:ln>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A7D8B11C-2A0C-4731-8899-3C7E83CA4C36}" type="datetime'''1''''''''''''''''''''9''''''''''''''''''''''''''%'''''''">
              <a:rPr lang="en-US" altLang="en-US" sz="1000" smtClean="0">
                <a:solidFill>
                  <a:schemeClr val="bg1"/>
                </a:solidFill>
                <a:effectLst/>
              </a:rPr>
              <a:pPr marL="0" indent="0" algn="ctr">
                <a:spcBef>
                  <a:spcPct val="0"/>
                </a:spcBef>
                <a:spcAft>
                  <a:spcPct val="0"/>
                </a:spcAft>
                <a:buNone/>
              </a:pPr>
              <a:t>19%</a:t>
            </a:fld>
            <a:endParaRPr lang="en-US" sz="1000">
              <a:solidFill>
                <a:schemeClr val="bg1"/>
              </a:solidFill>
              <a:sym typeface="+mn-lt"/>
            </a:endParaRPr>
          </a:p>
        </p:txBody>
      </p:sp>
      <p:sp>
        <p:nvSpPr>
          <p:cNvPr id="224" name="Text Placeholder 2">
            <a:extLst>
              <a:ext uri="{FF2B5EF4-FFF2-40B4-BE49-F238E27FC236}">
                <a16:creationId xmlns:a16="http://schemas.microsoft.com/office/drawing/2014/main" id="{69152BDD-BF28-E1A3-BBF3-50432E091EB6}"/>
              </a:ext>
            </a:extLst>
          </p:cNvPr>
          <p:cNvSpPr>
            <a:spLocks noGrp="1"/>
          </p:cNvSpPr>
          <p:nvPr>
            <p:custDataLst>
              <p:tags r:id="rId14"/>
            </p:custDataLst>
          </p:nvPr>
        </p:nvSpPr>
        <p:spPr bwMode="gray">
          <a:xfrm>
            <a:off x="2206625" y="4951413"/>
            <a:ext cx="217488" cy="152400"/>
          </a:xfrm>
          <a:prstGeom prst="rect">
            <a:avLst/>
          </a:prstGeom>
          <a:noFill/>
          <a:ln>
            <a:noFill/>
          </a:ln>
          <a:extLst>
            <a:ext uri="{909E8E84-426E-40DD-AFC4-6F175D3DCCD1}">
              <a14:hiddenFill xmlns:a14="http://schemas.microsoft.com/office/drawing/2010/main">
                <a:solidFill>
                  <a:srgbClr val="54BAA0"/>
                </a:solidFill>
              </a14:hiddenFill>
            </a:ext>
          </a:extLst>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99E4D802-741D-4726-A4D6-3F9DB0D2B43E}" type="datetime'''''''''''''''''''''''''''''''9''''''''''''''''''''%'">
              <a:rPr lang="en-US" altLang="en-US" sz="1000" smtClean="0">
                <a:solidFill>
                  <a:schemeClr val="bg1"/>
                </a:solidFill>
              </a:rPr>
              <a:pPr marL="0" indent="0" algn="ctr">
                <a:spcBef>
                  <a:spcPct val="0"/>
                </a:spcBef>
                <a:spcAft>
                  <a:spcPct val="0"/>
                </a:spcAft>
                <a:buNone/>
              </a:pPr>
              <a:t>9%</a:t>
            </a:fld>
            <a:endParaRPr lang="en-US" sz="1000">
              <a:solidFill>
                <a:schemeClr val="bg1"/>
              </a:solidFill>
              <a:sym typeface="+mn-lt"/>
            </a:endParaRPr>
          </a:p>
        </p:txBody>
      </p:sp>
      <p:sp>
        <p:nvSpPr>
          <p:cNvPr id="269" name="Text Placeholder 2">
            <a:extLst>
              <a:ext uri="{FF2B5EF4-FFF2-40B4-BE49-F238E27FC236}">
                <a16:creationId xmlns:a16="http://schemas.microsoft.com/office/drawing/2014/main" id="{26BDB5C1-609B-A0F3-72B1-C68D62A22B45}"/>
              </a:ext>
            </a:extLst>
          </p:cNvPr>
          <p:cNvSpPr>
            <a:spLocks noGrp="1"/>
          </p:cNvSpPr>
          <p:nvPr>
            <p:custDataLst>
              <p:tags r:id="rId15"/>
            </p:custDataLst>
          </p:nvPr>
        </p:nvSpPr>
        <p:spPr bwMode="auto">
          <a:xfrm>
            <a:off x="2238375" y="5321300"/>
            <a:ext cx="152400" cy="279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CD5007F0-54B2-4599-AE01-E6861A1FEA3B}" type="datetime'''''''''''''''''''20''''''''''18'''''''''''''''''''">
              <a:rPr lang="en-US" altLang="en-US" sz="1000" smtClean="0"/>
              <a:pPr marL="0" indent="0" algn="r">
                <a:spcBef>
                  <a:spcPct val="0"/>
                </a:spcBef>
                <a:spcAft>
                  <a:spcPct val="0"/>
                </a:spcAft>
                <a:buNone/>
              </a:pPr>
              <a:t>2018</a:t>
            </a:fld>
            <a:endParaRPr lang="en-US" sz="1000">
              <a:sym typeface="+mn-lt"/>
            </a:endParaRPr>
          </a:p>
        </p:txBody>
      </p:sp>
      <p:sp>
        <p:nvSpPr>
          <p:cNvPr id="178" name="Text Placeholder 2">
            <a:extLst>
              <a:ext uri="{FF2B5EF4-FFF2-40B4-BE49-F238E27FC236}">
                <a16:creationId xmlns:a16="http://schemas.microsoft.com/office/drawing/2014/main" id="{95526C03-1217-35CF-8596-5D6D5C76D64E}"/>
              </a:ext>
            </a:extLst>
          </p:cNvPr>
          <p:cNvSpPr>
            <a:spLocks noGrp="1"/>
          </p:cNvSpPr>
          <p:nvPr>
            <p:custDataLst>
              <p:tags r:id="rId16"/>
            </p:custDataLst>
          </p:nvPr>
        </p:nvSpPr>
        <p:spPr bwMode="gray">
          <a:xfrm>
            <a:off x="2536825" y="3594100"/>
            <a:ext cx="287338" cy="152400"/>
          </a:xfrm>
          <a:prstGeom prst="rect">
            <a:avLst/>
          </a:prstGeom>
          <a:solidFill>
            <a:srgbClr val="006D89"/>
          </a:solidFill>
          <a:ln>
            <a:noFill/>
          </a:ln>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210BE2F9-C042-40D0-BED9-6C9595E71C75}" type="datetime'''''''''''''''''''''''''''''4''''''6''''''''%'''''''''''">
              <a:rPr lang="en-US" altLang="en-US" sz="1000" smtClean="0">
                <a:solidFill>
                  <a:schemeClr val="bg1"/>
                </a:solidFill>
                <a:effectLst/>
              </a:rPr>
              <a:pPr marL="0" indent="0" algn="ctr">
                <a:spcBef>
                  <a:spcPct val="0"/>
                </a:spcBef>
                <a:spcAft>
                  <a:spcPct val="0"/>
                </a:spcAft>
                <a:buNone/>
              </a:pPr>
              <a:t>46%</a:t>
            </a:fld>
            <a:endParaRPr lang="en-US" sz="1000">
              <a:solidFill>
                <a:schemeClr val="bg1"/>
              </a:solidFill>
              <a:sym typeface="+mn-lt"/>
            </a:endParaRPr>
          </a:p>
        </p:txBody>
      </p:sp>
      <p:sp>
        <p:nvSpPr>
          <p:cNvPr id="265" name="Text Placeholder 2">
            <a:extLst>
              <a:ext uri="{FF2B5EF4-FFF2-40B4-BE49-F238E27FC236}">
                <a16:creationId xmlns:a16="http://schemas.microsoft.com/office/drawing/2014/main" id="{6B15C8DF-F988-6538-EFFE-9D142986D5F1}"/>
              </a:ext>
            </a:extLst>
          </p:cNvPr>
          <p:cNvSpPr>
            <a:spLocks noGrp="1"/>
          </p:cNvSpPr>
          <p:nvPr>
            <p:custDataLst>
              <p:tags r:id="rId17"/>
            </p:custDataLst>
          </p:nvPr>
        </p:nvSpPr>
        <p:spPr bwMode="gray">
          <a:xfrm>
            <a:off x="2536825" y="4624388"/>
            <a:ext cx="287338" cy="152400"/>
          </a:xfrm>
          <a:prstGeom prst="rect">
            <a:avLst/>
          </a:prstGeom>
          <a:solidFill>
            <a:srgbClr val="0F9E7A"/>
          </a:solidFill>
          <a:ln>
            <a:noFill/>
          </a:ln>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55E83CBB-188D-414F-AB06-6F44930A57EC}" type="datetime'''''''''''2''''''''''0''''''''''%'''''''''''''''''''''">
              <a:rPr lang="en-US" altLang="en-US" sz="1000" smtClean="0">
                <a:solidFill>
                  <a:schemeClr val="bg1"/>
                </a:solidFill>
                <a:effectLst/>
              </a:rPr>
              <a:pPr marL="0" indent="0" algn="ctr">
                <a:spcBef>
                  <a:spcPct val="0"/>
                </a:spcBef>
                <a:spcAft>
                  <a:spcPct val="0"/>
                </a:spcAft>
                <a:buNone/>
              </a:pPr>
              <a:t>20%</a:t>
            </a:fld>
            <a:endParaRPr lang="en-US" sz="1000">
              <a:solidFill>
                <a:schemeClr val="bg1"/>
              </a:solidFill>
              <a:sym typeface="+mn-lt"/>
            </a:endParaRPr>
          </a:p>
        </p:txBody>
      </p:sp>
      <p:sp>
        <p:nvSpPr>
          <p:cNvPr id="225" name="Text Placeholder 2">
            <a:extLst>
              <a:ext uri="{FF2B5EF4-FFF2-40B4-BE49-F238E27FC236}">
                <a16:creationId xmlns:a16="http://schemas.microsoft.com/office/drawing/2014/main" id="{DA415343-6E9E-87B3-04A6-0F376B3348DF}"/>
              </a:ext>
            </a:extLst>
          </p:cNvPr>
          <p:cNvSpPr>
            <a:spLocks noGrp="1"/>
          </p:cNvSpPr>
          <p:nvPr>
            <p:custDataLst>
              <p:tags r:id="rId18"/>
            </p:custDataLst>
          </p:nvPr>
        </p:nvSpPr>
        <p:spPr bwMode="gray">
          <a:xfrm>
            <a:off x="2536825" y="4930775"/>
            <a:ext cx="287338" cy="152400"/>
          </a:xfrm>
          <a:prstGeom prst="rect">
            <a:avLst/>
          </a:prstGeom>
          <a:solidFill>
            <a:srgbClr val="B92051"/>
          </a:solidFill>
          <a:ln>
            <a:noFill/>
          </a:ln>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5DCAD79C-4913-4688-AF27-167EA75AEBFE}" type="datetime'''''''1''''''0''''''''''''''''''%'''''''''''''''">
              <a:rPr lang="en-US" altLang="en-US" sz="1000" smtClean="0">
                <a:solidFill>
                  <a:schemeClr val="bg1"/>
                </a:solidFill>
              </a:rPr>
              <a:pPr marL="0" indent="0" algn="ctr">
                <a:spcBef>
                  <a:spcPct val="0"/>
                </a:spcBef>
                <a:spcAft>
                  <a:spcPct val="0"/>
                </a:spcAft>
                <a:buNone/>
              </a:pPr>
              <a:t>10%</a:t>
            </a:fld>
            <a:endParaRPr lang="en-US" sz="1000">
              <a:solidFill>
                <a:schemeClr val="bg1"/>
              </a:solidFill>
              <a:sym typeface="+mn-lt"/>
            </a:endParaRPr>
          </a:p>
        </p:txBody>
      </p:sp>
      <p:sp>
        <p:nvSpPr>
          <p:cNvPr id="267" name="Text Placeholder 2">
            <a:extLst>
              <a:ext uri="{FF2B5EF4-FFF2-40B4-BE49-F238E27FC236}">
                <a16:creationId xmlns:a16="http://schemas.microsoft.com/office/drawing/2014/main" id="{3C6B0485-FFDB-AAB1-880D-87C0007D8A13}"/>
              </a:ext>
            </a:extLst>
          </p:cNvPr>
          <p:cNvSpPr>
            <a:spLocks noGrp="1"/>
          </p:cNvSpPr>
          <p:nvPr>
            <p:custDataLst>
              <p:tags r:id="rId19"/>
            </p:custDataLst>
          </p:nvPr>
        </p:nvSpPr>
        <p:spPr bwMode="auto">
          <a:xfrm>
            <a:off x="2603500" y="5321300"/>
            <a:ext cx="152400" cy="279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D1CD9F3E-9FE3-48D4-81D5-953891B3D45E}" type="datetime'''''''''20''''''''''1''''''''''''9'''''''''''''''''''''''''''">
              <a:rPr lang="en-US" altLang="en-US" sz="1000" smtClean="0"/>
              <a:pPr marL="0" indent="0" algn="r">
                <a:spcBef>
                  <a:spcPct val="0"/>
                </a:spcBef>
                <a:spcAft>
                  <a:spcPct val="0"/>
                </a:spcAft>
                <a:buNone/>
              </a:pPr>
              <a:t>2019</a:t>
            </a:fld>
            <a:endParaRPr lang="en-US" sz="1000">
              <a:sym typeface="+mn-lt"/>
            </a:endParaRPr>
          </a:p>
        </p:txBody>
      </p:sp>
      <p:sp>
        <p:nvSpPr>
          <p:cNvPr id="179" name="Text Placeholder 2">
            <a:extLst>
              <a:ext uri="{FF2B5EF4-FFF2-40B4-BE49-F238E27FC236}">
                <a16:creationId xmlns:a16="http://schemas.microsoft.com/office/drawing/2014/main" id="{7B3C1037-D64A-3114-DB8B-986C0E4FC373}"/>
              </a:ext>
            </a:extLst>
          </p:cNvPr>
          <p:cNvSpPr>
            <a:spLocks noGrp="1"/>
          </p:cNvSpPr>
          <p:nvPr>
            <p:custDataLst>
              <p:tags r:id="rId20"/>
            </p:custDataLst>
          </p:nvPr>
        </p:nvSpPr>
        <p:spPr bwMode="gray">
          <a:xfrm>
            <a:off x="2900363" y="3627438"/>
            <a:ext cx="287338" cy="152400"/>
          </a:xfrm>
          <a:prstGeom prst="rect">
            <a:avLst/>
          </a:prstGeom>
          <a:solidFill>
            <a:srgbClr val="006D89"/>
          </a:solidFill>
          <a:ln>
            <a:noFill/>
          </a:ln>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3C5A6474-94E1-4629-BD73-2180D76CFA7D}" type="datetime'''''''''''''''''''4''''''''''''''''''''''''''''6''''%'''''">
              <a:rPr lang="en-US" altLang="en-US" sz="1000" smtClean="0">
                <a:solidFill>
                  <a:schemeClr val="bg1"/>
                </a:solidFill>
                <a:effectLst/>
              </a:rPr>
              <a:pPr marL="0" indent="0" algn="ctr">
                <a:spcBef>
                  <a:spcPct val="0"/>
                </a:spcBef>
                <a:spcAft>
                  <a:spcPct val="0"/>
                </a:spcAft>
                <a:buNone/>
              </a:pPr>
              <a:t>46%</a:t>
            </a:fld>
            <a:endParaRPr lang="en-US" sz="1000">
              <a:solidFill>
                <a:schemeClr val="bg1"/>
              </a:solidFill>
              <a:sym typeface="+mn-lt"/>
            </a:endParaRPr>
          </a:p>
        </p:txBody>
      </p:sp>
      <p:sp>
        <p:nvSpPr>
          <p:cNvPr id="268" name="Text Placeholder 2">
            <a:extLst>
              <a:ext uri="{FF2B5EF4-FFF2-40B4-BE49-F238E27FC236}">
                <a16:creationId xmlns:a16="http://schemas.microsoft.com/office/drawing/2014/main" id="{15AD16DC-D0C3-B30E-2B22-0AD96BB47A1A}"/>
              </a:ext>
            </a:extLst>
          </p:cNvPr>
          <p:cNvSpPr>
            <a:spLocks noGrp="1"/>
          </p:cNvSpPr>
          <p:nvPr>
            <p:custDataLst>
              <p:tags r:id="rId21"/>
            </p:custDataLst>
          </p:nvPr>
        </p:nvSpPr>
        <p:spPr bwMode="gray">
          <a:xfrm>
            <a:off x="2900363" y="4616450"/>
            <a:ext cx="287338" cy="152400"/>
          </a:xfrm>
          <a:prstGeom prst="rect">
            <a:avLst/>
          </a:prstGeom>
          <a:solidFill>
            <a:srgbClr val="0F9E7A"/>
          </a:solidFill>
          <a:ln>
            <a:noFill/>
          </a:ln>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D6C28F63-7592-415E-AC4F-DB6BC12D5952}" type="datetime'''''''''''''''''''''''1''''''''''''9''''''''''''''''''''''%'">
              <a:rPr lang="en-US" altLang="en-US" sz="1000" smtClean="0">
                <a:solidFill>
                  <a:schemeClr val="bg1"/>
                </a:solidFill>
                <a:effectLst/>
              </a:rPr>
              <a:pPr marL="0" indent="0" algn="ctr">
                <a:spcBef>
                  <a:spcPct val="0"/>
                </a:spcBef>
                <a:spcAft>
                  <a:spcPct val="0"/>
                </a:spcAft>
                <a:buNone/>
              </a:pPr>
              <a:t>19%</a:t>
            </a:fld>
            <a:endParaRPr lang="en-US" sz="1000">
              <a:solidFill>
                <a:schemeClr val="bg1"/>
              </a:solidFill>
              <a:sym typeface="+mn-lt"/>
            </a:endParaRPr>
          </a:p>
        </p:txBody>
      </p:sp>
      <p:sp>
        <p:nvSpPr>
          <p:cNvPr id="228" name="Text Placeholder 2">
            <a:extLst>
              <a:ext uri="{FF2B5EF4-FFF2-40B4-BE49-F238E27FC236}">
                <a16:creationId xmlns:a16="http://schemas.microsoft.com/office/drawing/2014/main" id="{4FC90C17-A564-56C3-9CF5-3563CEAEA20A}"/>
              </a:ext>
            </a:extLst>
          </p:cNvPr>
          <p:cNvSpPr>
            <a:spLocks noGrp="1"/>
          </p:cNvSpPr>
          <p:nvPr>
            <p:custDataLst>
              <p:tags r:id="rId22"/>
            </p:custDataLst>
          </p:nvPr>
        </p:nvSpPr>
        <p:spPr bwMode="gray">
          <a:xfrm>
            <a:off x="2900363" y="4921250"/>
            <a:ext cx="287338" cy="152400"/>
          </a:xfrm>
          <a:prstGeom prst="rect">
            <a:avLst/>
          </a:prstGeom>
          <a:solidFill>
            <a:srgbClr val="B92051"/>
          </a:solidFill>
          <a:ln>
            <a:noFill/>
          </a:ln>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59F4433E-3670-46D9-A5FC-542E48C78B69}" type="datetime'1''''''''''''''''''1''''''''%'''''''''''''">
              <a:rPr lang="en-US" altLang="en-US" sz="1000" smtClean="0">
                <a:solidFill>
                  <a:schemeClr val="bg1"/>
                </a:solidFill>
                <a:effectLst/>
              </a:rPr>
              <a:pPr marL="0" indent="0" algn="ctr">
                <a:spcBef>
                  <a:spcPct val="0"/>
                </a:spcBef>
                <a:spcAft>
                  <a:spcPct val="0"/>
                </a:spcAft>
                <a:buNone/>
              </a:pPr>
              <a:t>11%</a:t>
            </a:fld>
            <a:endParaRPr lang="en-US" sz="1000">
              <a:solidFill>
                <a:schemeClr val="bg1"/>
              </a:solidFill>
              <a:sym typeface="+mn-lt"/>
            </a:endParaRPr>
          </a:p>
        </p:txBody>
      </p:sp>
      <p:sp>
        <p:nvSpPr>
          <p:cNvPr id="274" name="Text Placeholder 2">
            <a:extLst>
              <a:ext uri="{FF2B5EF4-FFF2-40B4-BE49-F238E27FC236}">
                <a16:creationId xmlns:a16="http://schemas.microsoft.com/office/drawing/2014/main" id="{E08DE5D8-E495-DA38-9F6C-277B9C5E5D29}"/>
              </a:ext>
            </a:extLst>
          </p:cNvPr>
          <p:cNvSpPr>
            <a:spLocks noGrp="1"/>
          </p:cNvSpPr>
          <p:nvPr>
            <p:custDataLst>
              <p:tags r:id="rId23"/>
            </p:custDataLst>
          </p:nvPr>
        </p:nvSpPr>
        <p:spPr bwMode="auto">
          <a:xfrm>
            <a:off x="2967038" y="5321300"/>
            <a:ext cx="152400" cy="279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8C150874-5755-4B2A-93EE-22A37A4E00F7}" type="datetime'''2''''''''''''''''''''''''''''''0''20'''''''">
              <a:rPr lang="en-US" altLang="en-US" sz="1000" smtClean="0"/>
              <a:pPr marL="0" indent="0" algn="r">
                <a:spcBef>
                  <a:spcPct val="0"/>
                </a:spcBef>
                <a:spcAft>
                  <a:spcPct val="0"/>
                </a:spcAft>
                <a:buNone/>
              </a:pPr>
              <a:t>2020</a:t>
            </a:fld>
            <a:endParaRPr lang="en-US" sz="1000">
              <a:sym typeface="+mn-lt"/>
            </a:endParaRPr>
          </a:p>
        </p:txBody>
      </p:sp>
      <p:sp>
        <p:nvSpPr>
          <p:cNvPr id="180" name="Text Placeholder 2">
            <a:extLst>
              <a:ext uri="{FF2B5EF4-FFF2-40B4-BE49-F238E27FC236}">
                <a16:creationId xmlns:a16="http://schemas.microsoft.com/office/drawing/2014/main" id="{0E01FFC7-7A7B-D8E7-71F3-A1F0F1D083E8}"/>
              </a:ext>
            </a:extLst>
          </p:cNvPr>
          <p:cNvSpPr>
            <a:spLocks noGrp="1"/>
          </p:cNvSpPr>
          <p:nvPr>
            <p:custDataLst>
              <p:tags r:id="rId24"/>
            </p:custDataLst>
          </p:nvPr>
        </p:nvSpPr>
        <p:spPr bwMode="gray">
          <a:xfrm>
            <a:off x="3265488" y="3546475"/>
            <a:ext cx="287338" cy="152400"/>
          </a:xfrm>
          <a:prstGeom prst="rect">
            <a:avLst/>
          </a:prstGeom>
          <a:solidFill>
            <a:srgbClr val="006D89"/>
          </a:solidFill>
          <a:ln>
            <a:noFill/>
          </a:ln>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484FB516-A1AA-4F44-A003-7A73A85905F4}" type="datetime'''''''''''''''4''5''''''''''''''%'''''''''''''''">
              <a:rPr lang="en-US" altLang="en-US" sz="1000" smtClean="0">
                <a:solidFill>
                  <a:schemeClr val="bg1"/>
                </a:solidFill>
                <a:effectLst/>
              </a:rPr>
              <a:pPr marL="0" indent="0" algn="ctr">
                <a:spcBef>
                  <a:spcPct val="0"/>
                </a:spcBef>
                <a:spcAft>
                  <a:spcPct val="0"/>
                </a:spcAft>
                <a:buNone/>
              </a:pPr>
              <a:t>45%</a:t>
            </a:fld>
            <a:endParaRPr lang="en-US" sz="1000">
              <a:solidFill>
                <a:schemeClr val="bg1"/>
              </a:solidFill>
              <a:sym typeface="+mn-lt"/>
            </a:endParaRPr>
          </a:p>
        </p:txBody>
      </p:sp>
      <p:sp>
        <p:nvSpPr>
          <p:cNvPr id="271" name="Text Placeholder 2">
            <a:extLst>
              <a:ext uri="{FF2B5EF4-FFF2-40B4-BE49-F238E27FC236}">
                <a16:creationId xmlns:a16="http://schemas.microsoft.com/office/drawing/2014/main" id="{ACE4D8E0-5DEA-36A7-D33E-1F873579FD49}"/>
              </a:ext>
            </a:extLst>
          </p:cNvPr>
          <p:cNvSpPr>
            <a:spLocks noGrp="1"/>
          </p:cNvSpPr>
          <p:nvPr>
            <p:custDataLst>
              <p:tags r:id="rId25"/>
            </p:custDataLst>
          </p:nvPr>
        </p:nvSpPr>
        <p:spPr bwMode="gray">
          <a:xfrm>
            <a:off x="3265488" y="4586288"/>
            <a:ext cx="287338" cy="152400"/>
          </a:xfrm>
          <a:prstGeom prst="rect">
            <a:avLst/>
          </a:prstGeom>
          <a:solidFill>
            <a:srgbClr val="0F9E7A"/>
          </a:solidFill>
          <a:ln>
            <a:noFill/>
          </a:ln>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5200FA6E-09D8-4C91-9514-A958226076B4}" type="datetime'''''2''0''''''''''''''''''''''''''''''''''''''''''''''%'">
              <a:rPr lang="en-US" altLang="en-US" sz="1000" smtClean="0">
                <a:solidFill>
                  <a:schemeClr val="bg1"/>
                </a:solidFill>
                <a:effectLst/>
              </a:rPr>
              <a:pPr marL="0" indent="0" algn="ctr">
                <a:spcBef>
                  <a:spcPct val="0"/>
                </a:spcBef>
                <a:spcAft>
                  <a:spcPct val="0"/>
                </a:spcAft>
                <a:buNone/>
              </a:pPr>
              <a:t>20%</a:t>
            </a:fld>
            <a:endParaRPr lang="en-US" sz="1000">
              <a:solidFill>
                <a:schemeClr val="bg1"/>
              </a:solidFill>
              <a:sym typeface="+mn-lt"/>
            </a:endParaRPr>
          </a:p>
        </p:txBody>
      </p:sp>
      <p:sp>
        <p:nvSpPr>
          <p:cNvPr id="229" name="Text Placeholder 2">
            <a:extLst>
              <a:ext uri="{FF2B5EF4-FFF2-40B4-BE49-F238E27FC236}">
                <a16:creationId xmlns:a16="http://schemas.microsoft.com/office/drawing/2014/main" id="{602F67AC-64DB-D5F6-650D-1ACB396CC46A}"/>
              </a:ext>
            </a:extLst>
          </p:cNvPr>
          <p:cNvSpPr>
            <a:spLocks noGrp="1"/>
          </p:cNvSpPr>
          <p:nvPr>
            <p:custDataLst>
              <p:tags r:id="rId26"/>
            </p:custDataLst>
          </p:nvPr>
        </p:nvSpPr>
        <p:spPr bwMode="gray">
          <a:xfrm>
            <a:off x="3265488" y="4921250"/>
            <a:ext cx="287338" cy="152400"/>
          </a:xfrm>
          <a:prstGeom prst="rect">
            <a:avLst/>
          </a:prstGeom>
          <a:solidFill>
            <a:srgbClr val="B92051"/>
          </a:solidFill>
          <a:ln>
            <a:noFill/>
          </a:ln>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16184B57-7755-4264-A4E3-486A97E0D3A7}" type="datetime'1''''''''''1''''''''''''''''''''%'''''">
              <a:rPr lang="en-US" altLang="en-US" sz="1000" smtClean="0">
                <a:solidFill>
                  <a:schemeClr val="bg1"/>
                </a:solidFill>
              </a:rPr>
              <a:pPr marL="0" indent="0" algn="ctr">
                <a:spcBef>
                  <a:spcPct val="0"/>
                </a:spcBef>
                <a:spcAft>
                  <a:spcPct val="0"/>
                </a:spcAft>
                <a:buNone/>
              </a:pPr>
              <a:t>11%</a:t>
            </a:fld>
            <a:endParaRPr lang="en-US" sz="1000">
              <a:solidFill>
                <a:schemeClr val="bg1"/>
              </a:solidFill>
              <a:sym typeface="+mn-lt"/>
            </a:endParaRPr>
          </a:p>
        </p:txBody>
      </p:sp>
      <p:sp>
        <p:nvSpPr>
          <p:cNvPr id="275" name="Text Placeholder 2">
            <a:extLst>
              <a:ext uri="{FF2B5EF4-FFF2-40B4-BE49-F238E27FC236}">
                <a16:creationId xmlns:a16="http://schemas.microsoft.com/office/drawing/2014/main" id="{4A5DB542-8B3B-9E99-C661-8F25CE1B1030}"/>
              </a:ext>
            </a:extLst>
          </p:cNvPr>
          <p:cNvSpPr>
            <a:spLocks noGrp="1"/>
          </p:cNvSpPr>
          <p:nvPr>
            <p:custDataLst>
              <p:tags r:id="rId27"/>
            </p:custDataLst>
          </p:nvPr>
        </p:nvSpPr>
        <p:spPr bwMode="auto">
          <a:xfrm>
            <a:off x="3332163" y="5321300"/>
            <a:ext cx="152400" cy="279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FC992B45-0FDB-47EF-99CA-D3D34A412A17}" type="datetime'''''''''''''''202''1'''''''''''''''''''''''">
              <a:rPr lang="en-US" altLang="en-US" sz="1000" smtClean="0"/>
              <a:pPr marL="0" indent="0" algn="r">
                <a:spcBef>
                  <a:spcPct val="0"/>
                </a:spcBef>
                <a:spcAft>
                  <a:spcPct val="0"/>
                </a:spcAft>
                <a:buNone/>
              </a:pPr>
              <a:t>2021</a:t>
            </a:fld>
            <a:endParaRPr lang="en-US" sz="1000">
              <a:sym typeface="+mn-lt"/>
            </a:endParaRPr>
          </a:p>
        </p:txBody>
      </p:sp>
      <p:sp>
        <p:nvSpPr>
          <p:cNvPr id="177" name="Text Placeholder 2">
            <a:extLst>
              <a:ext uri="{FF2B5EF4-FFF2-40B4-BE49-F238E27FC236}">
                <a16:creationId xmlns:a16="http://schemas.microsoft.com/office/drawing/2014/main" id="{B934656C-C8F5-CA39-86B6-72839E3338B9}"/>
              </a:ext>
            </a:extLst>
          </p:cNvPr>
          <p:cNvSpPr>
            <a:spLocks noGrp="1"/>
          </p:cNvSpPr>
          <p:nvPr>
            <p:custDataLst>
              <p:tags r:id="rId28"/>
            </p:custDataLst>
          </p:nvPr>
        </p:nvSpPr>
        <p:spPr bwMode="gray">
          <a:xfrm>
            <a:off x="3629025" y="3487738"/>
            <a:ext cx="287338" cy="152400"/>
          </a:xfrm>
          <a:prstGeom prst="rect">
            <a:avLst/>
          </a:prstGeom>
          <a:solidFill>
            <a:srgbClr val="006D89"/>
          </a:solidFill>
          <a:ln>
            <a:noFill/>
          </a:ln>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9351BA88-F383-40AB-BEB8-878B7F37B73B}" type="datetime'''''4''''''''''''''4''''''''''''''''''''''''''''''''''''''%'''">
              <a:rPr lang="en-US" altLang="en-US" sz="1000" smtClean="0">
                <a:solidFill>
                  <a:schemeClr val="bg1"/>
                </a:solidFill>
                <a:effectLst/>
              </a:rPr>
              <a:pPr marL="0" indent="0" algn="ctr">
                <a:spcBef>
                  <a:spcPct val="0"/>
                </a:spcBef>
                <a:spcAft>
                  <a:spcPct val="0"/>
                </a:spcAft>
                <a:buNone/>
              </a:pPr>
              <a:t>44%</a:t>
            </a:fld>
            <a:endParaRPr lang="en-US" sz="1000">
              <a:solidFill>
                <a:schemeClr val="bg1"/>
              </a:solidFill>
              <a:sym typeface="+mn-lt"/>
            </a:endParaRPr>
          </a:p>
        </p:txBody>
      </p:sp>
      <p:sp>
        <p:nvSpPr>
          <p:cNvPr id="256" name="Text Placeholder 2">
            <a:extLst>
              <a:ext uri="{FF2B5EF4-FFF2-40B4-BE49-F238E27FC236}">
                <a16:creationId xmlns:a16="http://schemas.microsoft.com/office/drawing/2014/main" id="{28BF3D6F-5236-8AA2-B2EA-A5A999EBF503}"/>
              </a:ext>
            </a:extLst>
          </p:cNvPr>
          <p:cNvSpPr>
            <a:spLocks noGrp="1"/>
          </p:cNvSpPr>
          <p:nvPr>
            <p:custDataLst>
              <p:tags r:id="rId29"/>
            </p:custDataLst>
          </p:nvPr>
        </p:nvSpPr>
        <p:spPr bwMode="gray">
          <a:xfrm>
            <a:off x="3629025" y="4564063"/>
            <a:ext cx="287338" cy="152400"/>
          </a:xfrm>
          <a:prstGeom prst="rect">
            <a:avLst/>
          </a:prstGeom>
          <a:solidFill>
            <a:srgbClr val="0F9E7A"/>
          </a:solidFill>
          <a:ln>
            <a:noFill/>
          </a:ln>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3DD2EC03-6E2D-4DA7-A411-AF1A908B1324}" type="datetime'''''''''''''''''''2''''''''''2''''''%'''''''''''''''''''''''''">
              <a:rPr lang="en-US" altLang="en-US" sz="1000" smtClean="0">
                <a:solidFill>
                  <a:schemeClr val="bg1"/>
                </a:solidFill>
                <a:effectLst/>
              </a:rPr>
              <a:pPr marL="0" indent="0" algn="ctr">
                <a:spcBef>
                  <a:spcPct val="0"/>
                </a:spcBef>
                <a:spcAft>
                  <a:spcPct val="0"/>
                </a:spcAft>
                <a:buNone/>
              </a:pPr>
              <a:t>22%</a:t>
            </a:fld>
            <a:endParaRPr lang="en-US" sz="1000">
              <a:solidFill>
                <a:schemeClr val="bg1"/>
              </a:solidFill>
              <a:sym typeface="+mn-lt"/>
            </a:endParaRPr>
          </a:p>
        </p:txBody>
      </p:sp>
      <p:sp>
        <p:nvSpPr>
          <p:cNvPr id="223" name="Text Placeholder 2">
            <a:extLst>
              <a:ext uri="{FF2B5EF4-FFF2-40B4-BE49-F238E27FC236}">
                <a16:creationId xmlns:a16="http://schemas.microsoft.com/office/drawing/2014/main" id="{31BB076A-6CB4-48D2-B837-18D62D0DB2FC}"/>
              </a:ext>
            </a:extLst>
          </p:cNvPr>
          <p:cNvSpPr>
            <a:spLocks noGrp="1"/>
          </p:cNvSpPr>
          <p:nvPr>
            <p:custDataLst>
              <p:tags r:id="rId30"/>
            </p:custDataLst>
          </p:nvPr>
        </p:nvSpPr>
        <p:spPr bwMode="gray">
          <a:xfrm>
            <a:off x="3629025" y="4929188"/>
            <a:ext cx="287338" cy="152400"/>
          </a:xfrm>
          <a:prstGeom prst="rect">
            <a:avLst/>
          </a:prstGeom>
          <a:solidFill>
            <a:srgbClr val="B92051"/>
          </a:solidFill>
          <a:ln>
            <a:noFill/>
          </a:ln>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95916D0C-3F6F-4B06-9B5F-45D60586405C}" type="datetime'''''''''''''''''''''''''''''''''''''1''''''''''''''2%'''''''">
              <a:rPr lang="en-US" altLang="en-US" sz="1000" smtClean="0">
                <a:solidFill>
                  <a:schemeClr val="bg1"/>
                </a:solidFill>
                <a:effectLst/>
              </a:rPr>
              <a:pPr marL="0" indent="0" algn="ctr">
                <a:spcBef>
                  <a:spcPct val="0"/>
                </a:spcBef>
                <a:spcAft>
                  <a:spcPct val="0"/>
                </a:spcAft>
                <a:buNone/>
              </a:pPr>
              <a:t>12%</a:t>
            </a:fld>
            <a:endParaRPr lang="en-US" sz="1000">
              <a:solidFill>
                <a:schemeClr val="bg1"/>
              </a:solidFill>
              <a:sym typeface="+mn-lt"/>
            </a:endParaRPr>
          </a:p>
        </p:txBody>
      </p:sp>
      <p:sp>
        <p:nvSpPr>
          <p:cNvPr id="263" name="Text Placeholder 2">
            <a:extLst>
              <a:ext uri="{FF2B5EF4-FFF2-40B4-BE49-F238E27FC236}">
                <a16:creationId xmlns:a16="http://schemas.microsoft.com/office/drawing/2014/main" id="{21BDDC99-430F-67E4-9FC5-214AE2016F3E}"/>
              </a:ext>
            </a:extLst>
          </p:cNvPr>
          <p:cNvSpPr>
            <a:spLocks noGrp="1"/>
          </p:cNvSpPr>
          <p:nvPr>
            <p:custDataLst>
              <p:tags r:id="rId31"/>
            </p:custDataLst>
          </p:nvPr>
        </p:nvSpPr>
        <p:spPr bwMode="auto">
          <a:xfrm>
            <a:off x="3695700" y="5321300"/>
            <a:ext cx="152400" cy="279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CEDD69CD-0AD6-4DFD-849C-168039DC367E}" type="datetime'''2''''0''''''''''2''''''''''''''''''''''''''''2'''''''''''''">
              <a:rPr lang="en-US" altLang="en-US" sz="1000" smtClean="0"/>
              <a:pPr marL="0" indent="0" algn="r">
                <a:spcBef>
                  <a:spcPct val="0"/>
                </a:spcBef>
                <a:spcAft>
                  <a:spcPct val="0"/>
                </a:spcAft>
                <a:buNone/>
              </a:pPr>
              <a:t>2022</a:t>
            </a:fld>
            <a:endParaRPr lang="en-US" sz="1000">
              <a:sym typeface="+mn-lt"/>
            </a:endParaRPr>
          </a:p>
        </p:txBody>
      </p:sp>
      <p:sp>
        <p:nvSpPr>
          <p:cNvPr id="181" name="Text Placeholder 2">
            <a:extLst>
              <a:ext uri="{FF2B5EF4-FFF2-40B4-BE49-F238E27FC236}">
                <a16:creationId xmlns:a16="http://schemas.microsoft.com/office/drawing/2014/main" id="{2D0CB923-3D9C-233A-58D8-C25B1F45A4F9}"/>
              </a:ext>
            </a:extLst>
          </p:cNvPr>
          <p:cNvSpPr>
            <a:spLocks noGrp="1"/>
          </p:cNvSpPr>
          <p:nvPr>
            <p:custDataLst>
              <p:tags r:id="rId32"/>
            </p:custDataLst>
          </p:nvPr>
        </p:nvSpPr>
        <p:spPr bwMode="gray">
          <a:xfrm>
            <a:off x="3994150" y="3436938"/>
            <a:ext cx="287338" cy="152400"/>
          </a:xfrm>
          <a:prstGeom prst="rect">
            <a:avLst/>
          </a:prstGeom>
          <a:solidFill>
            <a:srgbClr val="006D89"/>
          </a:solidFill>
          <a:ln>
            <a:noFill/>
          </a:ln>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AE5648FE-E433-4217-94AC-B63B1744A9F5}" type="datetime'''''''''''''''''4''''''''''''4''''''''''''''''''''''''''''%'">
              <a:rPr lang="en-US" altLang="en-US" sz="1000" smtClean="0">
                <a:solidFill>
                  <a:schemeClr val="bg1"/>
                </a:solidFill>
                <a:effectLst/>
              </a:rPr>
              <a:pPr marL="0" indent="0" algn="ctr">
                <a:spcBef>
                  <a:spcPct val="0"/>
                </a:spcBef>
                <a:spcAft>
                  <a:spcPct val="0"/>
                </a:spcAft>
                <a:buNone/>
              </a:pPr>
              <a:t>44%</a:t>
            </a:fld>
            <a:endParaRPr lang="en-US" sz="1000">
              <a:solidFill>
                <a:schemeClr val="bg1"/>
              </a:solidFill>
              <a:sym typeface="+mn-lt"/>
            </a:endParaRPr>
          </a:p>
        </p:txBody>
      </p:sp>
      <p:sp>
        <p:nvSpPr>
          <p:cNvPr id="276" name="Text Placeholder 2">
            <a:extLst>
              <a:ext uri="{FF2B5EF4-FFF2-40B4-BE49-F238E27FC236}">
                <a16:creationId xmlns:a16="http://schemas.microsoft.com/office/drawing/2014/main" id="{35DC85C3-79EB-C074-399A-2BCA9592F80A}"/>
              </a:ext>
            </a:extLst>
          </p:cNvPr>
          <p:cNvSpPr>
            <a:spLocks noGrp="1"/>
          </p:cNvSpPr>
          <p:nvPr>
            <p:custDataLst>
              <p:tags r:id="rId33"/>
            </p:custDataLst>
          </p:nvPr>
        </p:nvSpPr>
        <p:spPr bwMode="gray">
          <a:xfrm>
            <a:off x="3994150" y="4522788"/>
            <a:ext cx="287338" cy="152400"/>
          </a:xfrm>
          <a:prstGeom prst="rect">
            <a:avLst/>
          </a:prstGeom>
          <a:solidFill>
            <a:srgbClr val="0F9E7A"/>
          </a:solidFill>
          <a:ln>
            <a:noFill/>
          </a:ln>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CC8DA1E1-6632-40B7-8719-3EAEA0AE0645}" type="datetime'''''''''''2''''''''''''''''''''''2''%'''">
              <a:rPr lang="en-US" altLang="en-US" sz="1000" smtClean="0">
                <a:solidFill>
                  <a:schemeClr val="bg1"/>
                </a:solidFill>
                <a:effectLst/>
              </a:rPr>
              <a:pPr marL="0" indent="0" algn="ctr">
                <a:spcBef>
                  <a:spcPct val="0"/>
                </a:spcBef>
                <a:spcAft>
                  <a:spcPct val="0"/>
                </a:spcAft>
                <a:buNone/>
              </a:pPr>
              <a:t>22%</a:t>
            </a:fld>
            <a:endParaRPr lang="en-US" sz="1000">
              <a:solidFill>
                <a:schemeClr val="bg1"/>
              </a:solidFill>
              <a:sym typeface="+mn-lt"/>
            </a:endParaRPr>
          </a:p>
        </p:txBody>
      </p:sp>
      <p:sp>
        <p:nvSpPr>
          <p:cNvPr id="226" name="Text Placeholder 2">
            <a:extLst>
              <a:ext uri="{FF2B5EF4-FFF2-40B4-BE49-F238E27FC236}">
                <a16:creationId xmlns:a16="http://schemas.microsoft.com/office/drawing/2014/main" id="{5724F548-AE93-6675-DFB9-1CD2CE61A566}"/>
              </a:ext>
            </a:extLst>
          </p:cNvPr>
          <p:cNvSpPr>
            <a:spLocks noGrp="1"/>
          </p:cNvSpPr>
          <p:nvPr>
            <p:custDataLst>
              <p:tags r:id="rId34"/>
            </p:custDataLst>
          </p:nvPr>
        </p:nvSpPr>
        <p:spPr bwMode="gray">
          <a:xfrm>
            <a:off x="3994150" y="4916488"/>
            <a:ext cx="287338" cy="152400"/>
          </a:xfrm>
          <a:prstGeom prst="rect">
            <a:avLst/>
          </a:prstGeom>
          <a:solidFill>
            <a:srgbClr val="B92051"/>
          </a:solidFill>
          <a:ln>
            <a:noFill/>
          </a:ln>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F02B8E25-6CAF-41C0-A36C-1CD85D9CCAD9}" type="datetime'''''''''''''''''''13''''''''''''''''''''%'''''''''''''''''">
              <a:rPr lang="en-US" altLang="en-US" sz="1000" smtClean="0">
                <a:solidFill>
                  <a:schemeClr val="bg1"/>
                </a:solidFill>
                <a:effectLst/>
              </a:rPr>
              <a:pPr marL="0" indent="0" algn="ctr">
                <a:spcBef>
                  <a:spcPct val="0"/>
                </a:spcBef>
                <a:spcAft>
                  <a:spcPct val="0"/>
                </a:spcAft>
                <a:buNone/>
              </a:pPr>
              <a:t>13%</a:t>
            </a:fld>
            <a:endParaRPr lang="en-US" sz="1000">
              <a:solidFill>
                <a:schemeClr val="bg1"/>
              </a:solidFill>
              <a:sym typeface="+mn-lt"/>
            </a:endParaRPr>
          </a:p>
        </p:txBody>
      </p:sp>
      <p:sp>
        <p:nvSpPr>
          <p:cNvPr id="282" name="Text Placeholder 2">
            <a:extLst>
              <a:ext uri="{FF2B5EF4-FFF2-40B4-BE49-F238E27FC236}">
                <a16:creationId xmlns:a16="http://schemas.microsoft.com/office/drawing/2014/main" id="{3EEF589B-BFE4-D9E8-860E-4E0813832214}"/>
              </a:ext>
            </a:extLst>
          </p:cNvPr>
          <p:cNvSpPr>
            <a:spLocks noGrp="1"/>
          </p:cNvSpPr>
          <p:nvPr>
            <p:custDataLst>
              <p:tags r:id="rId35"/>
            </p:custDataLst>
          </p:nvPr>
        </p:nvSpPr>
        <p:spPr bwMode="auto">
          <a:xfrm>
            <a:off x="4060825" y="5321300"/>
            <a:ext cx="152400" cy="279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07AEFA91-18B4-43E9-A06A-4793D1A8A58C}" type="datetime'2''''''''''''0''''2''3'">
              <a:rPr lang="en-US" altLang="en-US" sz="1000" smtClean="0"/>
              <a:pPr marL="0" indent="0" algn="r">
                <a:spcBef>
                  <a:spcPct val="0"/>
                </a:spcBef>
                <a:spcAft>
                  <a:spcPct val="0"/>
                </a:spcAft>
                <a:buNone/>
              </a:pPr>
              <a:t>2023</a:t>
            </a:fld>
            <a:endParaRPr lang="en-US" sz="1000">
              <a:sym typeface="+mn-lt"/>
            </a:endParaRPr>
          </a:p>
        </p:txBody>
      </p:sp>
      <p:sp>
        <p:nvSpPr>
          <p:cNvPr id="182" name="Text Placeholder 2">
            <a:extLst>
              <a:ext uri="{FF2B5EF4-FFF2-40B4-BE49-F238E27FC236}">
                <a16:creationId xmlns:a16="http://schemas.microsoft.com/office/drawing/2014/main" id="{D9AA50EC-CE30-40BF-3D37-C7E485A96563}"/>
              </a:ext>
            </a:extLst>
          </p:cNvPr>
          <p:cNvSpPr>
            <a:spLocks noGrp="1"/>
          </p:cNvSpPr>
          <p:nvPr>
            <p:custDataLst>
              <p:tags r:id="rId36"/>
            </p:custDataLst>
          </p:nvPr>
        </p:nvSpPr>
        <p:spPr bwMode="gray">
          <a:xfrm>
            <a:off x="4357688" y="3367088"/>
            <a:ext cx="287338" cy="152400"/>
          </a:xfrm>
          <a:prstGeom prst="rect">
            <a:avLst/>
          </a:prstGeom>
          <a:solidFill>
            <a:srgbClr val="006D89"/>
          </a:solidFill>
          <a:ln>
            <a:noFill/>
          </a:ln>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A0CD15A6-5C41-47F4-B859-EFC33CF52547}" type="datetime'''''''''''''4''2''''''''%'''''''''''">
              <a:rPr lang="en-US" altLang="en-US" sz="1000" smtClean="0">
                <a:solidFill>
                  <a:schemeClr val="bg1"/>
                </a:solidFill>
                <a:effectLst/>
              </a:rPr>
              <a:pPr marL="0" indent="0" algn="ctr">
                <a:spcBef>
                  <a:spcPct val="0"/>
                </a:spcBef>
                <a:spcAft>
                  <a:spcPct val="0"/>
                </a:spcAft>
                <a:buNone/>
              </a:pPr>
              <a:t>42%</a:t>
            </a:fld>
            <a:endParaRPr lang="en-US" sz="1000">
              <a:solidFill>
                <a:schemeClr val="bg1"/>
              </a:solidFill>
              <a:sym typeface="+mn-lt"/>
            </a:endParaRPr>
          </a:p>
        </p:txBody>
      </p:sp>
      <p:sp>
        <p:nvSpPr>
          <p:cNvPr id="262" name="Text Placeholder 2">
            <a:extLst>
              <a:ext uri="{FF2B5EF4-FFF2-40B4-BE49-F238E27FC236}">
                <a16:creationId xmlns:a16="http://schemas.microsoft.com/office/drawing/2014/main" id="{1C052E97-4B93-DA65-A42A-D66D95FFB851}"/>
              </a:ext>
            </a:extLst>
          </p:cNvPr>
          <p:cNvSpPr>
            <a:spLocks noGrp="1"/>
          </p:cNvSpPr>
          <p:nvPr>
            <p:custDataLst>
              <p:tags r:id="rId37"/>
            </p:custDataLst>
          </p:nvPr>
        </p:nvSpPr>
        <p:spPr bwMode="gray">
          <a:xfrm>
            <a:off x="4357688" y="4454525"/>
            <a:ext cx="287338" cy="152400"/>
          </a:xfrm>
          <a:prstGeom prst="rect">
            <a:avLst/>
          </a:prstGeom>
          <a:solidFill>
            <a:srgbClr val="0F9E7A"/>
          </a:solidFill>
          <a:ln>
            <a:noFill/>
          </a:ln>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D37B60AF-5E9E-4674-A323-D4F77D942CAE}" type="datetime'''''''''''''''''''2''''''''''1''''''''%'''''''''''">
              <a:rPr lang="en-US" altLang="en-US" sz="1000" smtClean="0">
                <a:solidFill>
                  <a:schemeClr val="bg1"/>
                </a:solidFill>
                <a:effectLst/>
              </a:rPr>
              <a:pPr marL="0" indent="0" algn="ctr">
                <a:spcBef>
                  <a:spcPct val="0"/>
                </a:spcBef>
                <a:spcAft>
                  <a:spcPct val="0"/>
                </a:spcAft>
                <a:buNone/>
              </a:pPr>
              <a:t>21%</a:t>
            </a:fld>
            <a:endParaRPr lang="en-US" sz="1000">
              <a:solidFill>
                <a:schemeClr val="bg1"/>
              </a:solidFill>
              <a:sym typeface="+mn-lt"/>
            </a:endParaRPr>
          </a:p>
        </p:txBody>
      </p:sp>
      <p:sp>
        <p:nvSpPr>
          <p:cNvPr id="227" name="Text Placeholder 2">
            <a:extLst>
              <a:ext uri="{FF2B5EF4-FFF2-40B4-BE49-F238E27FC236}">
                <a16:creationId xmlns:a16="http://schemas.microsoft.com/office/drawing/2014/main" id="{AFD855E5-EB86-3827-59A3-0D88B92E7909}"/>
              </a:ext>
            </a:extLst>
          </p:cNvPr>
          <p:cNvSpPr>
            <a:spLocks noGrp="1"/>
          </p:cNvSpPr>
          <p:nvPr>
            <p:custDataLst>
              <p:tags r:id="rId38"/>
            </p:custDataLst>
          </p:nvPr>
        </p:nvSpPr>
        <p:spPr bwMode="gray">
          <a:xfrm>
            <a:off x="4357688" y="4884738"/>
            <a:ext cx="287338" cy="152400"/>
          </a:xfrm>
          <a:prstGeom prst="rect">
            <a:avLst/>
          </a:prstGeom>
          <a:solidFill>
            <a:srgbClr val="B92051"/>
          </a:solidFill>
          <a:ln>
            <a:noFill/>
          </a:ln>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50B43522-DA61-4B9A-AC26-10BBB97B0213}" type="datetime'''''''''''''''''''''''1''''''''6''''%'''">
              <a:rPr lang="en-US" altLang="en-US" sz="1000" smtClean="0">
                <a:solidFill>
                  <a:schemeClr val="bg1"/>
                </a:solidFill>
                <a:effectLst/>
              </a:rPr>
              <a:pPr marL="0" indent="0" algn="ctr">
                <a:spcBef>
                  <a:spcPct val="0"/>
                </a:spcBef>
                <a:spcAft>
                  <a:spcPct val="0"/>
                </a:spcAft>
                <a:buNone/>
              </a:pPr>
              <a:t>16%</a:t>
            </a:fld>
            <a:endParaRPr lang="en-US" sz="1000">
              <a:solidFill>
                <a:schemeClr val="bg1"/>
              </a:solidFill>
              <a:sym typeface="+mn-lt"/>
            </a:endParaRPr>
          </a:p>
        </p:txBody>
      </p:sp>
      <p:sp>
        <p:nvSpPr>
          <p:cNvPr id="277" name="Text Placeholder 2">
            <a:extLst>
              <a:ext uri="{FF2B5EF4-FFF2-40B4-BE49-F238E27FC236}">
                <a16:creationId xmlns:a16="http://schemas.microsoft.com/office/drawing/2014/main" id="{BA6EECED-DB75-1DEE-7F81-219DA1C533BD}"/>
              </a:ext>
            </a:extLst>
          </p:cNvPr>
          <p:cNvSpPr>
            <a:spLocks noGrp="1"/>
          </p:cNvSpPr>
          <p:nvPr>
            <p:custDataLst>
              <p:tags r:id="rId39"/>
            </p:custDataLst>
          </p:nvPr>
        </p:nvSpPr>
        <p:spPr bwMode="auto">
          <a:xfrm>
            <a:off x="4424363" y="5321300"/>
            <a:ext cx="152400" cy="279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40EF738B-E75F-4EAB-9D35-564465DDD052}" type="datetime'2''''''0''2''''''''''''''''''''''''''''''''''''4'">
              <a:rPr lang="en-US" altLang="en-US" sz="1000" smtClean="0"/>
              <a:pPr marL="0" indent="0" algn="r">
                <a:spcBef>
                  <a:spcPct val="0"/>
                </a:spcBef>
                <a:spcAft>
                  <a:spcPct val="0"/>
                </a:spcAft>
                <a:buNone/>
              </a:pPr>
              <a:t>2024</a:t>
            </a:fld>
            <a:endParaRPr lang="en-US" sz="1000">
              <a:sym typeface="+mn-lt"/>
            </a:endParaRPr>
          </a:p>
        </p:txBody>
      </p:sp>
      <p:sp>
        <p:nvSpPr>
          <p:cNvPr id="183" name="Text Placeholder 2">
            <a:extLst>
              <a:ext uri="{FF2B5EF4-FFF2-40B4-BE49-F238E27FC236}">
                <a16:creationId xmlns:a16="http://schemas.microsoft.com/office/drawing/2014/main" id="{870D4016-47C0-F729-1BC0-59CCB03FC231}"/>
              </a:ext>
            </a:extLst>
          </p:cNvPr>
          <p:cNvSpPr>
            <a:spLocks noGrp="1"/>
          </p:cNvSpPr>
          <p:nvPr>
            <p:custDataLst>
              <p:tags r:id="rId40"/>
            </p:custDataLst>
          </p:nvPr>
        </p:nvSpPr>
        <p:spPr bwMode="gray">
          <a:xfrm>
            <a:off x="4722813" y="3343275"/>
            <a:ext cx="287338" cy="152400"/>
          </a:xfrm>
          <a:prstGeom prst="rect">
            <a:avLst/>
          </a:prstGeom>
          <a:solidFill>
            <a:srgbClr val="006D89"/>
          </a:solidFill>
          <a:ln>
            <a:noFill/>
          </a:ln>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E7A299A9-408F-4699-8448-638E9CFA906D}" type="datetime'''''''4''3''''''''''''''''''''''''''''''''''''''''''''''%'''">
              <a:rPr lang="en-US" altLang="en-US" sz="1000" smtClean="0">
                <a:solidFill>
                  <a:schemeClr val="bg1"/>
                </a:solidFill>
                <a:effectLst/>
              </a:rPr>
              <a:pPr marL="0" indent="0" algn="ctr">
                <a:spcBef>
                  <a:spcPct val="0"/>
                </a:spcBef>
                <a:spcAft>
                  <a:spcPct val="0"/>
                </a:spcAft>
                <a:buNone/>
              </a:pPr>
              <a:t>43%</a:t>
            </a:fld>
            <a:endParaRPr lang="en-US" sz="1000">
              <a:solidFill>
                <a:schemeClr val="bg1"/>
              </a:solidFill>
              <a:sym typeface="+mn-lt"/>
            </a:endParaRPr>
          </a:p>
        </p:txBody>
      </p:sp>
      <p:sp>
        <p:nvSpPr>
          <p:cNvPr id="278" name="Text Placeholder 2">
            <a:extLst>
              <a:ext uri="{FF2B5EF4-FFF2-40B4-BE49-F238E27FC236}">
                <a16:creationId xmlns:a16="http://schemas.microsoft.com/office/drawing/2014/main" id="{2E86EF91-8C3A-7CC3-8201-7C7C10908D1A}"/>
              </a:ext>
            </a:extLst>
          </p:cNvPr>
          <p:cNvSpPr>
            <a:spLocks noGrp="1"/>
          </p:cNvSpPr>
          <p:nvPr>
            <p:custDataLst>
              <p:tags r:id="rId41"/>
            </p:custDataLst>
          </p:nvPr>
        </p:nvSpPr>
        <p:spPr bwMode="gray">
          <a:xfrm>
            <a:off x="4722813" y="4452938"/>
            <a:ext cx="287338" cy="152400"/>
          </a:xfrm>
          <a:prstGeom prst="rect">
            <a:avLst/>
          </a:prstGeom>
          <a:solidFill>
            <a:srgbClr val="0F9E7A"/>
          </a:solidFill>
          <a:ln>
            <a:noFill/>
          </a:ln>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EB08DECC-7C86-4AC8-B2ED-CB8462E9FDAB}" type="datetime'''''2''''''''''''''''''''''''''''''''1''''''''''%'''">
              <a:rPr lang="en-US" altLang="en-US" sz="1000" smtClean="0">
                <a:solidFill>
                  <a:schemeClr val="bg1"/>
                </a:solidFill>
                <a:effectLst/>
              </a:rPr>
              <a:pPr marL="0" indent="0" algn="ctr">
                <a:spcBef>
                  <a:spcPct val="0"/>
                </a:spcBef>
                <a:spcAft>
                  <a:spcPct val="0"/>
                </a:spcAft>
                <a:buNone/>
              </a:pPr>
              <a:t>21%</a:t>
            </a:fld>
            <a:endParaRPr lang="en-US" sz="1000">
              <a:solidFill>
                <a:schemeClr val="bg1"/>
              </a:solidFill>
              <a:sym typeface="+mn-lt"/>
            </a:endParaRPr>
          </a:p>
        </p:txBody>
      </p:sp>
      <p:sp>
        <p:nvSpPr>
          <p:cNvPr id="230" name="Text Placeholder 2">
            <a:extLst>
              <a:ext uri="{FF2B5EF4-FFF2-40B4-BE49-F238E27FC236}">
                <a16:creationId xmlns:a16="http://schemas.microsoft.com/office/drawing/2014/main" id="{3CECB8CC-FEFF-7630-F627-B9B0794D812D}"/>
              </a:ext>
            </a:extLst>
          </p:cNvPr>
          <p:cNvSpPr>
            <a:spLocks noGrp="1"/>
          </p:cNvSpPr>
          <p:nvPr>
            <p:custDataLst>
              <p:tags r:id="rId42"/>
            </p:custDataLst>
          </p:nvPr>
        </p:nvSpPr>
        <p:spPr bwMode="gray">
          <a:xfrm>
            <a:off x="4722813" y="4887913"/>
            <a:ext cx="287338" cy="152400"/>
          </a:xfrm>
          <a:prstGeom prst="rect">
            <a:avLst/>
          </a:prstGeom>
          <a:solidFill>
            <a:srgbClr val="B92051"/>
          </a:solidFill>
          <a:ln>
            <a:noFill/>
          </a:ln>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A6ED89A5-7B49-43B8-A875-75390E6BBF9B}" type="datetime'''''1''''6%'">
              <a:rPr lang="en-US" altLang="en-US" sz="1000" smtClean="0">
                <a:solidFill>
                  <a:schemeClr val="bg1"/>
                </a:solidFill>
                <a:effectLst/>
              </a:rPr>
              <a:pPr marL="0" indent="0" algn="ctr">
                <a:spcBef>
                  <a:spcPct val="0"/>
                </a:spcBef>
                <a:spcAft>
                  <a:spcPct val="0"/>
                </a:spcAft>
                <a:buNone/>
              </a:pPr>
              <a:t>16%</a:t>
            </a:fld>
            <a:endParaRPr lang="en-US" sz="1000">
              <a:solidFill>
                <a:schemeClr val="bg1"/>
              </a:solidFill>
              <a:sym typeface="+mn-lt"/>
            </a:endParaRPr>
          </a:p>
        </p:txBody>
      </p:sp>
      <p:sp>
        <p:nvSpPr>
          <p:cNvPr id="279" name="Text Placeholder 2">
            <a:extLst>
              <a:ext uri="{FF2B5EF4-FFF2-40B4-BE49-F238E27FC236}">
                <a16:creationId xmlns:a16="http://schemas.microsoft.com/office/drawing/2014/main" id="{7061336D-9C63-6589-DFB5-C6F1BBEE7E09}"/>
              </a:ext>
            </a:extLst>
          </p:cNvPr>
          <p:cNvSpPr>
            <a:spLocks noGrp="1"/>
          </p:cNvSpPr>
          <p:nvPr>
            <p:custDataLst>
              <p:tags r:id="rId43"/>
            </p:custDataLst>
          </p:nvPr>
        </p:nvSpPr>
        <p:spPr bwMode="auto">
          <a:xfrm>
            <a:off x="4789488" y="5321300"/>
            <a:ext cx="152400" cy="279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33E608D2-9D68-4736-B86F-213C66FFD311}" type="datetime'''''2''''''''''''0''''''''''''''''''''25'''''''''''''''''">
              <a:rPr lang="en-US" altLang="en-US" sz="1000" smtClean="0"/>
              <a:pPr marL="0" indent="0" algn="r">
                <a:spcBef>
                  <a:spcPct val="0"/>
                </a:spcBef>
                <a:spcAft>
                  <a:spcPct val="0"/>
                </a:spcAft>
                <a:buNone/>
              </a:pPr>
              <a:t>2025</a:t>
            </a:fld>
            <a:endParaRPr lang="en-US" sz="1000">
              <a:sym typeface="+mn-lt"/>
            </a:endParaRPr>
          </a:p>
        </p:txBody>
      </p:sp>
      <p:sp>
        <p:nvSpPr>
          <p:cNvPr id="11" name="Text Placeholder 2">
            <a:extLst>
              <a:ext uri="{FF2B5EF4-FFF2-40B4-BE49-F238E27FC236}">
                <a16:creationId xmlns:a16="http://schemas.microsoft.com/office/drawing/2014/main" id="{56F2B6C8-BFA2-4B06-8FD8-491663E351E1}"/>
              </a:ext>
            </a:extLst>
          </p:cNvPr>
          <p:cNvSpPr>
            <a:spLocks noGrp="1"/>
          </p:cNvSpPr>
          <p:nvPr>
            <p:custDataLst>
              <p:tags r:id="rId44"/>
            </p:custDataLst>
          </p:nvPr>
        </p:nvSpPr>
        <p:spPr bwMode="gray">
          <a:xfrm>
            <a:off x="5086350" y="3294063"/>
            <a:ext cx="287338" cy="152400"/>
          </a:xfrm>
          <a:prstGeom prst="rect">
            <a:avLst/>
          </a:prstGeom>
          <a:solidFill>
            <a:srgbClr val="006D89"/>
          </a:solidFill>
          <a:ln>
            <a:noFill/>
          </a:ln>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B2894DDC-DF63-490B-9DD1-9FFEE3DF2837}" type="datetime'''''''''''''''43''''''''%'''''''''">
              <a:rPr lang="en-US" altLang="en-US" sz="1000" smtClean="0">
                <a:solidFill>
                  <a:schemeClr val="bg1"/>
                </a:solidFill>
                <a:effectLst/>
              </a:rPr>
              <a:pPr marL="0" indent="0" algn="ctr">
                <a:spcBef>
                  <a:spcPct val="0"/>
                </a:spcBef>
                <a:spcAft>
                  <a:spcPct val="0"/>
                </a:spcAft>
                <a:buNone/>
              </a:pPr>
              <a:t>43%</a:t>
            </a:fld>
            <a:endParaRPr lang="en-US" sz="1000">
              <a:solidFill>
                <a:schemeClr val="bg1"/>
              </a:solidFill>
              <a:sym typeface="+mn-lt"/>
            </a:endParaRPr>
          </a:p>
        </p:txBody>
      </p:sp>
      <p:sp>
        <p:nvSpPr>
          <p:cNvPr id="10" name="Text Placeholder 2">
            <a:extLst>
              <a:ext uri="{FF2B5EF4-FFF2-40B4-BE49-F238E27FC236}">
                <a16:creationId xmlns:a16="http://schemas.microsoft.com/office/drawing/2014/main" id="{530FFE12-A144-C7D7-377C-990425C5729A}"/>
              </a:ext>
            </a:extLst>
          </p:cNvPr>
          <p:cNvSpPr>
            <a:spLocks noGrp="1"/>
          </p:cNvSpPr>
          <p:nvPr>
            <p:custDataLst>
              <p:tags r:id="rId45"/>
            </p:custDataLst>
          </p:nvPr>
        </p:nvSpPr>
        <p:spPr bwMode="gray">
          <a:xfrm>
            <a:off x="5086350" y="4419600"/>
            <a:ext cx="287338" cy="152400"/>
          </a:xfrm>
          <a:prstGeom prst="rect">
            <a:avLst/>
          </a:prstGeom>
          <a:solidFill>
            <a:srgbClr val="0F9E7A"/>
          </a:solidFill>
          <a:ln>
            <a:noFill/>
          </a:ln>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59C2621C-8254-4FC6-A7EB-EC230ADD59F9}" type="datetime'''''''''2''''''''''''''''''''''''1''''''''''''%'''''''''">
              <a:rPr lang="en-US" altLang="en-US" sz="1000" smtClean="0">
                <a:solidFill>
                  <a:schemeClr val="bg1"/>
                </a:solidFill>
                <a:effectLst/>
              </a:rPr>
              <a:pPr marL="0" indent="0" algn="ctr">
                <a:spcBef>
                  <a:spcPct val="0"/>
                </a:spcBef>
                <a:spcAft>
                  <a:spcPct val="0"/>
                </a:spcAft>
                <a:buNone/>
              </a:pPr>
              <a:t>21%</a:t>
            </a:fld>
            <a:endParaRPr lang="en-US" sz="1000">
              <a:solidFill>
                <a:schemeClr val="bg1"/>
              </a:solidFill>
              <a:sym typeface="+mn-lt"/>
            </a:endParaRPr>
          </a:p>
        </p:txBody>
      </p:sp>
      <p:sp>
        <p:nvSpPr>
          <p:cNvPr id="9" name="Text Placeholder 2">
            <a:extLst>
              <a:ext uri="{FF2B5EF4-FFF2-40B4-BE49-F238E27FC236}">
                <a16:creationId xmlns:a16="http://schemas.microsoft.com/office/drawing/2014/main" id="{6282819A-D4CF-17E0-E4F6-C4255BE34446}"/>
              </a:ext>
            </a:extLst>
          </p:cNvPr>
          <p:cNvSpPr>
            <a:spLocks noGrp="1"/>
          </p:cNvSpPr>
          <p:nvPr>
            <p:custDataLst>
              <p:tags r:id="rId46"/>
            </p:custDataLst>
          </p:nvPr>
        </p:nvSpPr>
        <p:spPr bwMode="gray">
          <a:xfrm>
            <a:off x="5086350" y="4878388"/>
            <a:ext cx="287338" cy="152400"/>
          </a:xfrm>
          <a:prstGeom prst="rect">
            <a:avLst/>
          </a:prstGeom>
          <a:solidFill>
            <a:srgbClr val="B92051"/>
          </a:solidFill>
          <a:ln>
            <a:noFill/>
          </a:ln>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21A2360E-ED2A-4D06-AFC7-6CAEC2E80517}" type="datetime'''''''1''''''''''6''''''''''''''''''''''''''''''%'''''''''''''">
              <a:rPr lang="en-US" altLang="en-US" sz="1000" smtClean="0">
                <a:solidFill>
                  <a:schemeClr val="bg1"/>
                </a:solidFill>
                <a:effectLst/>
              </a:rPr>
              <a:pPr marL="0" indent="0" algn="ctr">
                <a:spcBef>
                  <a:spcPct val="0"/>
                </a:spcBef>
                <a:spcAft>
                  <a:spcPct val="0"/>
                </a:spcAft>
                <a:buNone/>
              </a:pPr>
              <a:t>16%</a:t>
            </a:fld>
            <a:endParaRPr lang="en-US" sz="1000">
              <a:solidFill>
                <a:schemeClr val="bg1"/>
              </a:solidFill>
              <a:sym typeface="+mn-lt"/>
            </a:endParaRPr>
          </a:p>
        </p:txBody>
      </p:sp>
      <p:sp>
        <p:nvSpPr>
          <p:cNvPr id="2" name="Text Placeholder 2">
            <a:extLst>
              <a:ext uri="{FF2B5EF4-FFF2-40B4-BE49-F238E27FC236}">
                <a16:creationId xmlns:a16="http://schemas.microsoft.com/office/drawing/2014/main" id="{2D328CEB-FDB6-5C99-433A-C9FDC5554AFD}"/>
              </a:ext>
            </a:extLst>
          </p:cNvPr>
          <p:cNvSpPr>
            <a:spLocks noGrp="1"/>
          </p:cNvSpPr>
          <p:nvPr>
            <p:custDataLst>
              <p:tags r:id="rId47"/>
            </p:custDataLst>
          </p:nvPr>
        </p:nvSpPr>
        <p:spPr bwMode="auto">
          <a:xfrm>
            <a:off x="5153025" y="5321300"/>
            <a:ext cx="152400" cy="279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E6D11A0D-0F9D-4A5E-BFA9-F8DDF64A7A27}" type="datetime'2''''''''''''0''''''''''''''''2''''''''''''''''''''6'''''">
              <a:rPr lang="en-US" altLang="en-US" sz="1000" smtClean="0"/>
              <a:pPr marL="0" indent="0" algn="r">
                <a:spcBef>
                  <a:spcPct val="0"/>
                </a:spcBef>
                <a:spcAft>
                  <a:spcPct val="0"/>
                </a:spcAft>
                <a:buNone/>
              </a:pPr>
              <a:t>2026</a:t>
            </a:fld>
            <a:endParaRPr lang="en-US" sz="1000">
              <a:sym typeface="+mn-lt"/>
            </a:endParaRPr>
          </a:p>
        </p:txBody>
      </p:sp>
      <p:sp>
        <p:nvSpPr>
          <p:cNvPr id="173" name="Text Placeholder 2">
            <a:extLst>
              <a:ext uri="{FF2B5EF4-FFF2-40B4-BE49-F238E27FC236}">
                <a16:creationId xmlns:a16="http://schemas.microsoft.com/office/drawing/2014/main" id="{403DA990-B823-C8A3-9CE6-6348C4FC0FDF}"/>
              </a:ext>
            </a:extLst>
          </p:cNvPr>
          <p:cNvSpPr>
            <a:spLocks noGrp="1"/>
          </p:cNvSpPr>
          <p:nvPr>
            <p:custDataLst>
              <p:tags r:id="rId48"/>
            </p:custDataLst>
          </p:nvPr>
        </p:nvSpPr>
        <p:spPr bwMode="gray">
          <a:xfrm>
            <a:off x="1079500" y="3835400"/>
            <a:ext cx="287338" cy="152400"/>
          </a:xfrm>
          <a:prstGeom prst="rect">
            <a:avLst/>
          </a:prstGeom>
          <a:solidFill>
            <a:srgbClr val="006D89"/>
          </a:solidFill>
          <a:ln>
            <a:noFill/>
          </a:ln>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F06B04A8-83C5-417C-9020-513D65D0C42B}" type="datetime'''''46''''''''''''''''''''''''''''''''''''%'''''''''''''">
              <a:rPr lang="en-US" altLang="en-US" sz="1000" smtClean="0">
                <a:solidFill>
                  <a:schemeClr val="bg1"/>
                </a:solidFill>
                <a:effectLst/>
              </a:rPr>
              <a:pPr marL="0" indent="0" algn="ctr">
                <a:spcBef>
                  <a:spcPct val="0"/>
                </a:spcBef>
                <a:spcAft>
                  <a:spcPct val="0"/>
                </a:spcAft>
                <a:buNone/>
              </a:pPr>
              <a:t>46%</a:t>
            </a:fld>
            <a:endParaRPr lang="en-US" sz="1000">
              <a:solidFill>
                <a:schemeClr val="bg1"/>
              </a:solidFill>
              <a:sym typeface="+mn-lt"/>
            </a:endParaRPr>
          </a:p>
        </p:txBody>
      </p:sp>
      <p:sp>
        <p:nvSpPr>
          <p:cNvPr id="257" name="Text Placeholder 2">
            <a:extLst>
              <a:ext uri="{FF2B5EF4-FFF2-40B4-BE49-F238E27FC236}">
                <a16:creationId xmlns:a16="http://schemas.microsoft.com/office/drawing/2014/main" id="{9A2D7BD6-4F71-29F7-83C1-B435728A6C69}"/>
              </a:ext>
            </a:extLst>
          </p:cNvPr>
          <p:cNvSpPr>
            <a:spLocks noGrp="1"/>
          </p:cNvSpPr>
          <p:nvPr>
            <p:custDataLst>
              <p:tags r:id="rId49"/>
            </p:custDataLst>
          </p:nvPr>
        </p:nvSpPr>
        <p:spPr bwMode="gray">
          <a:xfrm>
            <a:off x="1079500" y="4740275"/>
            <a:ext cx="287338" cy="152400"/>
          </a:xfrm>
          <a:prstGeom prst="rect">
            <a:avLst/>
          </a:prstGeom>
          <a:solidFill>
            <a:srgbClr val="0F9E7A"/>
          </a:solidFill>
          <a:ln>
            <a:noFill/>
          </a:ln>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88A3E97D-9366-403B-B034-697D2C6A6C02}" type="datetime'''''''''''''''''''''2''''''''''''''2''''''''''''%'''''''">
              <a:rPr lang="en-US" altLang="en-US" sz="1000" smtClean="0">
                <a:solidFill>
                  <a:schemeClr val="bg1"/>
                </a:solidFill>
                <a:effectLst/>
              </a:rPr>
              <a:pPr marL="0" indent="0" algn="ctr">
                <a:spcBef>
                  <a:spcPct val="0"/>
                </a:spcBef>
                <a:spcAft>
                  <a:spcPct val="0"/>
                </a:spcAft>
                <a:buNone/>
              </a:pPr>
              <a:t>22%</a:t>
            </a:fld>
            <a:endParaRPr lang="en-US" sz="1000">
              <a:solidFill>
                <a:schemeClr val="bg1"/>
              </a:solidFill>
              <a:sym typeface="+mn-lt"/>
            </a:endParaRPr>
          </a:p>
        </p:txBody>
      </p:sp>
      <p:sp>
        <p:nvSpPr>
          <p:cNvPr id="259" name="Text Placeholder 2">
            <a:extLst>
              <a:ext uri="{FF2B5EF4-FFF2-40B4-BE49-F238E27FC236}">
                <a16:creationId xmlns:a16="http://schemas.microsoft.com/office/drawing/2014/main" id="{EFB59364-73D1-888C-8C9D-578D289A54D4}"/>
              </a:ext>
            </a:extLst>
          </p:cNvPr>
          <p:cNvSpPr>
            <a:spLocks noGrp="1"/>
          </p:cNvSpPr>
          <p:nvPr>
            <p:custDataLst>
              <p:tags r:id="rId50"/>
            </p:custDataLst>
          </p:nvPr>
        </p:nvSpPr>
        <p:spPr bwMode="auto">
          <a:xfrm>
            <a:off x="1146175" y="5321300"/>
            <a:ext cx="152400" cy="279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D946CE49-43AD-4B81-BFDF-E0A1ACF2FE5C}" type="datetime'''''''''''''''''''''''''2''0''''''''''''''''1''''5'''">
              <a:rPr lang="en-US" altLang="en-US" sz="1000" smtClean="0"/>
              <a:pPr marL="0" indent="0" algn="r">
                <a:spcBef>
                  <a:spcPct val="0"/>
                </a:spcBef>
                <a:spcAft>
                  <a:spcPct val="0"/>
                </a:spcAft>
                <a:buNone/>
              </a:pPr>
              <a:t>2015</a:t>
            </a:fld>
            <a:endParaRPr lang="en-US" sz="1000">
              <a:sym typeface="+mn-lt"/>
            </a:endParaRPr>
          </a:p>
        </p:txBody>
      </p:sp>
      <p:sp>
        <p:nvSpPr>
          <p:cNvPr id="174" name="Text Placeholder 2">
            <a:extLst>
              <a:ext uri="{FF2B5EF4-FFF2-40B4-BE49-F238E27FC236}">
                <a16:creationId xmlns:a16="http://schemas.microsoft.com/office/drawing/2014/main" id="{2AC6C07E-1BBD-4DD2-08D0-AF5C888104C3}"/>
              </a:ext>
            </a:extLst>
          </p:cNvPr>
          <p:cNvSpPr>
            <a:spLocks noGrp="1"/>
          </p:cNvSpPr>
          <p:nvPr>
            <p:custDataLst>
              <p:tags r:id="rId51"/>
            </p:custDataLst>
          </p:nvPr>
        </p:nvSpPr>
        <p:spPr bwMode="gray">
          <a:xfrm>
            <a:off x="1443038" y="3768725"/>
            <a:ext cx="287338" cy="152400"/>
          </a:xfrm>
          <a:prstGeom prst="rect">
            <a:avLst/>
          </a:prstGeom>
          <a:solidFill>
            <a:srgbClr val="006D89"/>
          </a:solidFill>
          <a:ln>
            <a:noFill/>
          </a:ln>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09F46B18-A992-4E3A-BE4A-C8FA68ED72E4}" type="datetime'''''4''8''''''''''''''''''''''''''''%'''''''''''''''">
              <a:rPr lang="en-US" altLang="en-US" sz="1000" smtClean="0">
                <a:solidFill>
                  <a:schemeClr val="bg1"/>
                </a:solidFill>
                <a:effectLst/>
              </a:rPr>
              <a:pPr marL="0" indent="0" algn="ctr">
                <a:spcBef>
                  <a:spcPct val="0"/>
                </a:spcBef>
                <a:spcAft>
                  <a:spcPct val="0"/>
                </a:spcAft>
                <a:buNone/>
              </a:pPr>
              <a:t>48%</a:t>
            </a:fld>
            <a:endParaRPr lang="en-US" sz="1000">
              <a:solidFill>
                <a:schemeClr val="bg1"/>
              </a:solidFill>
              <a:sym typeface="+mn-lt"/>
            </a:endParaRPr>
          </a:p>
        </p:txBody>
      </p:sp>
      <p:sp>
        <p:nvSpPr>
          <p:cNvPr id="255" name="Text Placeholder 2">
            <a:extLst>
              <a:ext uri="{FF2B5EF4-FFF2-40B4-BE49-F238E27FC236}">
                <a16:creationId xmlns:a16="http://schemas.microsoft.com/office/drawing/2014/main" id="{4973740E-8B2F-4F21-5525-BFD5692868D7}"/>
              </a:ext>
            </a:extLst>
          </p:cNvPr>
          <p:cNvSpPr>
            <a:spLocks noGrp="1"/>
          </p:cNvSpPr>
          <p:nvPr>
            <p:custDataLst>
              <p:tags r:id="rId52"/>
            </p:custDataLst>
          </p:nvPr>
        </p:nvSpPr>
        <p:spPr bwMode="gray">
          <a:xfrm>
            <a:off x="1443038" y="4716463"/>
            <a:ext cx="287338" cy="152400"/>
          </a:xfrm>
          <a:prstGeom prst="rect">
            <a:avLst/>
          </a:prstGeom>
          <a:solidFill>
            <a:srgbClr val="0F9E7A"/>
          </a:solidFill>
          <a:ln>
            <a:noFill/>
          </a:ln>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7913F637-213B-46AA-B143-57A9744C86A5}" type="datetime'''''''''''2''''1''''''''''''''%'''''''''''''''''">
              <a:rPr lang="en-US" altLang="en-US" sz="1000" smtClean="0">
                <a:solidFill>
                  <a:schemeClr val="bg1"/>
                </a:solidFill>
                <a:effectLst/>
              </a:rPr>
              <a:pPr marL="0" indent="0" algn="ctr">
                <a:spcBef>
                  <a:spcPct val="0"/>
                </a:spcBef>
                <a:spcAft>
                  <a:spcPct val="0"/>
                </a:spcAft>
                <a:buNone/>
              </a:pPr>
              <a:t>21%</a:t>
            </a:fld>
            <a:endParaRPr lang="en-US" sz="1000">
              <a:solidFill>
                <a:schemeClr val="bg1"/>
              </a:solidFill>
              <a:sym typeface="+mn-lt"/>
            </a:endParaRPr>
          </a:p>
        </p:txBody>
      </p:sp>
      <p:sp>
        <p:nvSpPr>
          <p:cNvPr id="231" name="Text Placeholder 2">
            <a:extLst>
              <a:ext uri="{FF2B5EF4-FFF2-40B4-BE49-F238E27FC236}">
                <a16:creationId xmlns:a16="http://schemas.microsoft.com/office/drawing/2014/main" id="{975337B8-4A91-ADE5-EEB4-8C61B0E5D460}"/>
              </a:ext>
            </a:extLst>
          </p:cNvPr>
          <p:cNvSpPr>
            <a:spLocks noGrp="1"/>
          </p:cNvSpPr>
          <p:nvPr>
            <p:custDataLst>
              <p:tags r:id="rId53"/>
            </p:custDataLst>
          </p:nvPr>
        </p:nvSpPr>
        <p:spPr bwMode="gray">
          <a:xfrm>
            <a:off x="1477963" y="4983163"/>
            <a:ext cx="217488" cy="152400"/>
          </a:xfrm>
          <a:prstGeom prst="rect">
            <a:avLst/>
          </a:prstGeom>
          <a:noFill/>
          <a:ln>
            <a:noFill/>
          </a:ln>
          <a:extLst>
            <a:ext uri="{909E8E84-426E-40DD-AFC4-6F175D3DCCD1}">
              <a14:hiddenFill xmlns:a14="http://schemas.microsoft.com/office/drawing/2010/main">
                <a:solidFill>
                  <a:srgbClr val="54BAA0"/>
                </a:solidFill>
              </a14:hiddenFill>
            </a:ext>
          </a:extLst>
        </p:spPr>
        <p:txBody>
          <a:bodyPr vert="horz" wrap="none" lIns="17458" tIns="0" rIns="17458"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D04B8CB4-1A44-4C82-A663-4AD6348BF01D}" type="datetime'''''''''8''''''''''''''''''''''''''''''''''''''%'''''''">
              <a:rPr lang="en-US" altLang="en-US" sz="1000" smtClean="0">
                <a:solidFill>
                  <a:schemeClr val="bg1"/>
                </a:solidFill>
              </a:rPr>
              <a:pPr marL="0" indent="0" algn="ctr">
                <a:spcBef>
                  <a:spcPct val="0"/>
                </a:spcBef>
                <a:spcAft>
                  <a:spcPct val="0"/>
                </a:spcAft>
                <a:buNone/>
              </a:pPr>
              <a:t>8%</a:t>
            </a:fld>
            <a:endParaRPr lang="en-US" sz="1000">
              <a:solidFill>
                <a:schemeClr val="bg1"/>
              </a:solidFill>
              <a:sym typeface="+mn-lt"/>
            </a:endParaRPr>
          </a:p>
        </p:txBody>
      </p:sp>
      <p:sp>
        <p:nvSpPr>
          <p:cNvPr id="281" name="Text Placeholder 2">
            <a:extLst>
              <a:ext uri="{FF2B5EF4-FFF2-40B4-BE49-F238E27FC236}">
                <a16:creationId xmlns:a16="http://schemas.microsoft.com/office/drawing/2014/main" id="{691752A6-DEC9-E4FC-DB81-11E6B5A9A101}"/>
              </a:ext>
            </a:extLst>
          </p:cNvPr>
          <p:cNvSpPr>
            <a:spLocks noGrp="1"/>
          </p:cNvSpPr>
          <p:nvPr>
            <p:custDataLst>
              <p:tags r:id="rId54"/>
            </p:custDataLst>
          </p:nvPr>
        </p:nvSpPr>
        <p:spPr bwMode="auto">
          <a:xfrm>
            <a:off x="1509713" y="5321300"/>
            <a:ext cx="152400" cy="279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F761A682-48E9-4578-89FD-5A4E5C7D7CF7}" type="datetime'''''''''''''''''''''''''2''''''''''0''''1''''''6'">
              <a:rPr lang="en-US" altLang="en-US" sz="1000" smtClean="0"/>
              <a:pPr marL="0" indent="0" algn="r">
                <a:spcBef>
                  <a:spcPct val="0"/>
                </a:spcBef>
                <a:spcAft>
                  <a:spcPct val="0"/>
                </a:spcAft>
                <a:buNone/>
              </a:pPr>
              <a:t>2016</a:t>
            </a:fld>
            <a:endParaRPr lang="en-US" sz="1000">
              <a:sym typeface="+mn-lt"/>
            </a:endParaRPr>
          </a:p>
        </p:txBody>
      </p:sp>
      <p:sp>
        <p:nvSpPr>
          <p:cNvPr id="266" name="Text Placeholder 2">
            <a:extLst>
              <a:ext uri="{FF2B5EF4-FFF2-40B4-BE49-F238E27FC236}">
                <a16:creationId xmlns:a16="http://schemas.microsoft.com/office/drawing/2014/main" id="{C833E503-F85B-EEB8-C957-3A5FC286EADC}"/>
              </a:ext>
            </a:extLst>
          </p:cNvPr>
          <p:cNvSpPr>
            <a:spLocks noGrp="1"/>
          </p:cNvSpPr>
          <p:nvPr>
            <p:custDataLst>
              <p:tags r:id="rId55"/>
            </p:custDataLst>
          </p:nvPr>
        </p:nvSpPr>
        <p:spPr bwMode="gray">
          <a:xfrm>
            <a:off x="1047750" y="3321050"/>
            <a:ext cx="419100"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17458" tIns="0" rIns="17458" bIns="0" numCol="1" spcCol="0" rtlCol="0" anchor="b"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AF17B965-80DA-4475-B116-194C9A84EF76}" type="datetime'''1''1'''',''''''''85''''''1'''''''''''''''''''''''''''''''">
              <a:rPr lang="en-US" altLang="en-US" sz="1000" smtClean="0"/>
              <a:pPr marL="0" indent="0" algn="ctr">
                <a:spcBef>
                  <a:spcPct val="0"/>
                </a:spcBef>
                <a:spcAft>
                  <a:spcPct val="0"/>
                </a:spcAft>
                <a:buNone/>
              </a:pPr>
              <a:t>11,851</a:t>
            </a:fld>
            <a:endParaRPr lang="en-US" sz="1000">
              <a:sym typeface="+mn-lt"/>
            </a:endParaRPr>
          </a:p>
        </p:txBody>
      </p:sp>
      <p:sp>
        <p:nvSpPr>
          <p:cNvPr id="258" name="Text Placeholder 2">
            <a:extLst>
              <a:ext uri="{FF2B5EF4-FFF2-40B4-BE49-F238E27FC236}">
                <a16:creationId xmlns:a16="http://schemas.microsoft.com/office/drawing/2014/main" id="{E211C94D-E72A-AEE4-7FFC-C67A1A614956}"/>
              </a:ext>
            </a:extLst>
          </p:cNvPr>
          <p:cNvSpPr>
            <a:spLocks noGrp="1"/>
          </p:cNvSpPr>
          <p:nvPr>
            <p:custDataLst>
              <p:tags r:id="rId56"/>
            </p:custDataLst>
          </p:nvPr>
        </p:nvSpPr>
        <p:spPr bwMode="gray">
          <a:xfrm>
            <a:off x="1312863" y="3168650"/>
            <a:ext cx="419100"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17458" tIns="0" rIns="17458" bIns="0" numCol="1" spcCol="0" rtlCol="0" anchor="b"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6C437312-C77D-4721-AA27-07E7B89E66B0}" type="datetime'''1''2'''''''''''',''''5''''2''5'''''''">
              <a:rPr lang="en-US" altLang="en-US" sz="1000" smtClean="0"/>
              <a:pPr marL="0" indent="0" algn="ctr">
                <a:spcBef>
                  <a:spcPct val="0"/>
                </a:spcBef>
                <a:spcAft>
                  <a:spcPct val="0"/>
                </a:spcAft>
                <a:buNone/>
              </a:pPr>
              <a:t>12,525</a:t>
            </a:fld>
            <a:endParaRPr lang="en-US" sz="1000">
              <a:sym typeface="+mn-lt"/>
            </a:endParaRPr>
          </a:p>
        </p:txBody>
      </p:sp>
      <p:sp>
        <p:nvSpPr>
          <p:cNvPr id="280" name="Text Placeholder 2">
            <a:extLst>
              <a:ext uri="{FF2B5EF4-FFF2-40B4-BE49-F238E27FC236}">
                <a16:creationId xmlns:a16="http://schemas.microsoft.com/office/drawing/2014/main" id="{D452CCD6-279A-D8BE-0A1A-C2A5306362C5}"/>
              </a:ext>
            </a:extLst>
          </p:cNvPr>
          <p:cNvSpPr>
            <a:spLocks noGrp="1"/>
          </p:cNvSpPr>
          <p:nvPr>
            <p:custDataLst>
              <p:tags r:id="rId57"/>
            </p:custDataLst>
          </p:nvPr>
        </p:nvSpPr>
        <p:spPr bwMode="gray">
          <a:xfrm>
            <a:off x="1741488" y="3175000"/>
            <a:ext cx="419100"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17458" tIns="0" rIns="17458" bIns="0" numCol="1" spcCol="0" rtlCol="0" anchor="b"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A8D15B20-C617-474D-9E74-37AD8948E87E}" type="datetime'''''''''''''''''1''''2'''''''',''''''''''82''''''''''0'''''''">
              <a:rPr lang="en-US" altLang="en-US" sz="1000" smtClean="0"/>
              <a:pPr marL="0" indent="0" algn="ctr">
                <a:spcBef>
                  <a:spcPct val="0"/>
                </a:spcBef>
                <a:spcAft>
                  <a:spcPct val="0"/>
                </a:spcAft>
                <a:buNone/>
              </a:pPr>
              <a:t>12,820</a:t>
            </a:fld>
            <a:endParaRPr lang="en-US" sz="1000">
              <a:sym typeface="+mn-lt"/>
            </a:endParaRPr>
          </a:p>
        </p:txBody>
      </p:sp>
      <p:sp>
        <p:nvSpPr>
          <p:cNvPr id="273" name="Text Placeholder 2">
            <a:extLst>
              <a:ext uri="{FF2B5EF4-FFF2-40B4-BE49-F238E27FC236}">
                <a16:creationId xmlns:a16="http://schemas.microsoft.com/office/drawing/2014/main" id="{BC7D0FD8-12E5-2B73-D201-23BC1B4C267B}"/>
              </a:ext>
            </a:extLst>
          </p:cNvPr>
          <p:cNvSpPr>
            <a:spLocks noGrp="1"/>
          </p:cNvSpPr>
          <p:nvPr>
            <p:custDataLst>
              <p:tags r:id="rId58"/>
            </p:custDataLst>
          </p:nvPr>
        </p:nvSpPr>
        <p:spPr bwMode="gray">
          <a:xfrm>
            <a:off x="2160588" y="3063875"/>
            <a:ext cx="419100"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17458" tIns="0" rIns="17458" bIns="0" numCol="1" spcCol="0" rtlCol="0" anchor="b"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F8105BF9-A147-47DE-9782-1EF7D1F31F83}" type="datetime'''''''''''''''''''1''''''3'''',5''62'''''''''''''''''''''''">
              <a:rPr lang="en-US" altLang="en-US" sz="1000" smtClean="0"/>
              <a:pPr marL="0" indent="0" algn="ctr">
                <a:spcBef>
                  <a:spcPct val="0"/>
                </a:spcBef>
                <a:spcAft>
                  <a:spcPct val="0"/>
                </a:spcAft>
                <a:buNone/>
              </a:pPr>
              <a:t>13,562</a:t>
            </a:fld>
            <a:endParaRPr lang="en-US" sz="1000">
              <a:sym typeface="+mn-lt"/>
            </a:endParaRPr>
          </a:p>
        </p:txBody>
      </p:sp>
      <p:sp>
        <p:nvSpPr>
          <p:cNvPr id="286" name="Text Placeholder 2">
            <a:extLst>
              <a:ext uri="{FF2B5EF4-FFF2-40B4-BE49-F238E27FC236}">
                <a16:creationId xmlns:a16="http://schemas.microsoft.com/office/drawing/2014/main" id="{A979E243-F273-54A9-D7A6-97458A261437}"/>
              </a:ext>
            </a:extLst>
          </p:cNvPr>
          <p:cNvSpPr>
            <a:spLocks noGrp="1"/>
          </p:cNvSpPr>
          <p:nvPr>
            <p:custDataLst>
              <p:tags r:id="rId59"/>
            </p:custDataLst>
          </p:nvPr>
        </p:nvSpPr>
        <p:spPr bwMode="gray">
          <a:xfrm>
            <a:off x="2405063" y="2911475"/>
            <a:ext cx="419100"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17458" tIns="0" rIns="17458" bIns="0" numCol="1" spcCol="0" rtlCol="0" anchor="b"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B2F7D3D7-DC2E-42A2-BF6B-B1935DD1AB47}" type="datetime'1''''''''''''''3'''''',9''''''2''''''''''''''''''''''''6'''''">
              <a:rPr lang="en-US" altLang="en-US" sz="1000" smtClean="0"/>
              <a:pPr marL="0" indent="0" algn="ctr">
                <a:spcBef>
                  <a:spcPct val="0"/>
                </a:spcBef>
                <a:spcAft>
                  <a:spcPct val="0"/>
                </a:spcAft>
                <a:buNone/>
              </a:pPr>
              <a:t>13,926</a:t>
            </a:fld>
            <a:endParaRPr lang="en-US" sz="1000">
              <a:sym typeface="+mn-lt"/>
            </a:endParaRPr>
          </a:p>
        </p:txBody>
      </p:sp>
      <p:sp>
        <p:nvSpPr>
          <p:cNvPr id="270" name="Text Placeholder 2">
            <a:extLst>
              <a:ext uri="{FF2B5EF4-FFF2-40B4-BE49-F238E27FC236}">
                <a16:creationId xmlns:a16="http://schemas.microsoft.com/office/drawing/2014/main" id="{030FAC29-0BA3-3B07-B20D-8E973631994B}"/>
              </a:ext>
            </a:extLst>
          </p:cNvPr>
          <p:cNvSpPr>
            <a:spLocks noGrp="1"/>
          </p:cNvSpPr>
          <p:nvPr>
            <p:custDataLst>
              <p:tags r:id="rId60"/>
            </p:custDataLst>
          </p:nvPr>
        </p:nvSpPr>
        <p:spPr bwMode="gray">
          <a:xfrm>
            <a:off x="2833688" y="3052763"/>
            <a:ext cx="419100"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17458" tIns="0" rIns="17458" bIns="0" numCol="1" spcCol="0" rtlCol="0" anchor="b"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2299B15E-254C-4FCF-88C1-4249A285852D}" type="datetime'''''1''''''''''''''3'''''''''''''',''6''''''''''3''9'">
              <a:rPr lang="en-US" altLang="en-US" sz="1000" smtClean="0"/>
              <a:pPr marL="0" indent="0" algn="ctr">
                <a:spcBef>
                  <a:spcPct val="0"/>
                </a:spcBef>
                <a:spcAft>
                  <a:spcPct val="0"/>
                </a:spcAft>
                <a:buNone/>
              </a:pPr>
              <a:t>13,639</a:t>
            </a:fld>
            <a:endParaRPr lang="en-US" sz="1000">
              <a:sym typeface="+mn-lt"/>
            </a:endParaRPr>
          </a:p>
        </p:txBody>
      </p:sp>
      <p:sp>
        <p:nvSpPr>
          <p:cNvPr id="287" name="Text Placeholder 2">
            <a:extLst>
              <a:ext uri="{FF2B5EF4-FFF2-40B4-BE49-F238E27FC236}">
                <a16:creationId xmlns:a16="http://schemas.microsoft.com/office/drawing/2014/main" id="{9182EC2C-A81C-FC23-CFB8-8F7C577202C7}"/>
              </a:ext>
            </a:extLst>
          </p:cNvPr>
          <p:cNvSpPr>
            <a:spLocks noGrp="1"/>
          </p:cNvSpPr>
          <p:nvPr>
            <p:custDataLst>
              <p:tags r:id="rId61"/>
            </p:custDataLst>
          </p:nvPr>
        </p:nvSpPr>
        <p:spPr bwMode="gray">
          <a:xfrm>
            <a:off x="3252788" y="2965450"/>
            <a:ext cx="419100"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17458" tIns="0" rIns="17458" bIns="0" numCol="1" spcCol="0" rtlCol="0" anchor="b"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91FEC6D9-1D31-4C7F-A37B-6D74DDA875FD}" type="datetime'''''''''''1''''''''''4'''''''''',''22''''''''''1'''''''''">
              <a:rPr lang="en-US" altLang="en-US" sz="1000" smtClean="0"/>
              <a:pPr marL="0" indent="0" algn="ctr">
                <a:spcBef>
                  <a:spcPct val="0"/>
                </a:spcBef>
                <a:spcAft>
                  <a:spcPct val="0"/>
                </a:spcAft>
                <a:buNone/>
              </a:pPr>
              <a:t>14,221</a:t>
            </a:fld>
            <a:endParaRPr lang="en-US" sz="1000">
              <a:sym typeface="+mn-lt"/>
            </a:endParaRPr>
          </a:p>
        </p:txBody>
      </p:sp>
      <p:sp>
        <p:nvSpPr>
          <p:cNvPr id="288" name="Text Placeholder 2">
            <a:extLst>
              <a:ext uri="{FF2B5EF4-FFF2-40B4-BE49-F238E27FC236}">
                <a16:creationId xmlns:a16="http://schemas.microsoft.com/office/drawing/2014/main" id="{496B3EF4-6842-9C21-3304-7F1CDD0C5209}"/>
              </a:ext>
            </a:extLst>
          </p:cNvPr>
          <p:cNvSpPr>
            <a:spLocks noGrp="1"/>
          </p:cNvSpPr>
          <p:nvPr>
            <p:custDataLst>
              <p:tags r:id="rId62"/>
            </p:custDataLst>
          </p:nvPr>
        </p:nvSpPr>
        <p:spPr bwMode="gray">
          <a:xfrm>
            <a:off x="3498850" y="2813050"/>
            <a:ext cx="419100"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17458" tIns="0" rIns="17458" bIns="0" numCol="1" spcCol="0" rtlCol="0" anchor="b"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7D540FBA-C27F-4C76-9550-75F9F74D2746}" type="datetime'''''''''1''''4'',''''''''''''''''''''''6''''''6''''6'''''''''">
              <a:rPr lang="en-US" altLang="en-US" sz="1000" smtClean="0"/>
              <a:pPr marL="0" indent="0" algn="ctr">
                <a:spcBef>
                  <a:spcPct val="0"/>
                </a:spcBef>
                <a:spcAft>
                  <a:spcPct val="0"/>
                </a:spcAft>
                <a:buNone/>
              </a:pPr>
              <a:t>14,666</a:t>
            </a:fld>
            <a:endParaRPr lang="en-US" sz="1000">
              <a:sym typeface="+mn-lt"/>
            </a:endParaRPr>
          </a:p>
        </p:txBody>
      </p:sp>
      <p:sp>
        <p:nvSpPr>
          <p:cNvPr id="284" name="Text Placeholder 2">
            <a:extLst>
              <a:ext uri="{FF2B5EF4-FFF2-40B4-BE49-F238E27FC236}">
                <a16:creationId xmlns:a16="http://schemas.microsoft.com/office/drawing/2014/main" id="{5F4530B7-532A-152C-5E58-BA405A4D7345}"/>
              </a:ext>
            </a:extLst>
          </p:cNvPr>
          <p:cNvSpPr>
            <a:spLocks noGrp="1"/>
          </p:cNvSpPr>
          <p:nvPr>
            <p:custDataLst>
              <p:tags r:id="rId63"/>
            </p:custDataLst>
          </p:nvPr>
        </p:nvSpPr>
        <p:spPr bwMode="gray">
          <a:xfrm>
            <a:off x="3927475" y="2843213"/>
            <a:ext cx="419100"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17458" tIns="0" rIns="17458" bIns="0" numCol="1" spcCol="0" rtlCol="0" anchor="b"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91AB24E4-C777-4A0C-BB2C-DB4462060BFF}" type="datetime'''''''''''''''1''''''''5,''''''''0''''''''''''''''31'''">
              <a:rPr lang="en-US" altLang="en-US" sz="1000" smtClean="0"/>
              <a:pPr marL="0" indent="0" algn="ctr">
                <a:spcBef>
                  <a:spcPct val="0"/>
                </a:spcBef>
                <a:spcAft>
                  <a:spcPct val="0"/>
                </a:spcAft>
                <a:buNone/>
              </a:pPr>
              <a:t>15,031</a:t>
            </a:fld>
            <a:endParaRPr lang="en-US" sz="1000">
              <a:sym typeface="+mn-lt"/>
            </a:endParaRPr>
          </a:p>
        </p:txBody>
      </p:sp>
      <p:sp>
        <p:nvSpPr>
          <p:cNvPr id="285" name="Text Placeholder 2">
            <a:extLst>
              <a:ext uri="{FF2B5EF4-FFF2-40B4-BE49-F238E27FC236}">
                <a16:creationId xmlns:a16="http://schemas.microsoft.com/office/drawing/2014/main" id="{887AC762-D25D-1518-4716-F1E304A381F0}"/>
              </a:ext>
            </a:extLst>
          </p:cNvPr>
          <p:cNvSpPr>
            <a:spLocks noGrp="1"/>
          </p:cNvSpPr>
          <p:nvPr>
            <p:custDataLst>
              <p:tags r:id="rId64"/>
            </p:custDataLst>
          </p:nvPr>
        </p:nvSpPr>
        <p:spPr bwMode="gray">
          <a:xfrm>
            <a:off x="4346575" y="2774950"/>
            <a:ext cx="419100"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17458" tIns="0" rIns="17458" bIns="0" numCol="1" spcCol="0" rtlCol="0" anchor="b"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721120C5-3779-4033-8749-AED784FD62DA}" type="datetime'1''''5'''''''''''''''',''4''''8''''''''''''''6'''''''''''''">
              <a:rPr lang="en-US" altLang="en-US" sz="1000" smtClean="0"/>
              <a:pPr marL="0" indent="0" algn="ctr">
                <a:spcBef>
                  <a:spcPct val="0"/>
                </a:spcBef>
                <a:spcAft>
                  <a:spcPct val="0"/>
                </a:spcAft>
                <a:buNone/>
              </a:pPr>
              <a:t>15,486</a:t>
            </a:fld>
            <a:endParaRPr lang="en-US" sz="1000">
              <a:sym typeface="+mn-lt"/>
            </a:endParaRPr>
          </a:p>
        </p:txBody>
      </p:sp>
      <p:sp>
        <p:nvSpPr>
          <p:cNvPr id="272" name="Text Placeholder 2">
            <a:extLst>
              <a:ext uri="{FF2B5EF4-FFF2-40B4-BE49-F238E27FC236}">
                <a16:creationId xmlns:a16="http://schemas.microsoft.com/office/drawing/2014/main" id="{0A54569B-61B0-8276-F33F-E05FAEF7A94F}"/>
              </a:ext>
            </a:extLst>
          </p:cNvPr>
          <p:cNvSpPr>
            <a:spLocks noGrp="1"/>
          </p:cNvSpPr>
          <p:nvPr>
            <p:custDataLst>
              <p:tags r:id="rId65"/>
            </p:custDataLst>
          </p:nvPr>
        </p:nvSpPr>
        <p:spPr bwMode="gray">
          <a:xfrm>
            <a:off x="4591050" y="2622550"/>
            <a:ext cx="419100"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17458" tIns="0" rIns="17458" bIns="0" numCol="1" spcCol="0" rtlCol="0" anchor="b"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889CC7D7-AA9E-4295-94C9-4C513C072444}" type="datetime'''''''''''''1''''''''''''''''5'',''''''79''3'''''''''''''''''">
              <a:rPr lang="en-US" altLang="en-US" sz="1000" smtClean="0"/>
              <a:pPr marL="0" indent="0" algn="ctr">
                <a:spcBef>
                  <a:spcPct val="0"/>
                </a:spcBef>
                <a:spcAft>
                  <a:spcPct val="0"/>
                </a:spcAft>
                <a:buNone/>
              </a:pPr>
              <a:t>15,793</a:t>
            </a:fld>
            <a:endParaRPr lang="en-US" sz="1000">
              <a:sym typeface="+mn-lt"/>
            </a:endParaRPr>
          </a:p>
        </p:txBody>
      </p:sp>
      <p:sp>
        <p:nvSpPr>
          <p:cNvPr id="7" name="Text Placeholder 2">
            <a:extLst>
              <a:ext uri="{FF2B5EF4-FFF2-40B4-BE49-F238E27FC236}">
                <a16:creationId xmlns:a16="http://schemas.microsoft.com/office/drawing/2014/main" id="{F9433AEA-E4F0-3D94-63EB-A114722EFDF3}"/>
              </a:ext>
            </a:extLst>
          </p:cNvPr>
          <p:cNvSpPr>
            <a:spLocks noGrp="1"/>
          </p:cNvSpPr>
          <p:nvPr>
            <p:custDataLst>
              <p:tags r:id="rId66"/>
            </p:custDataLst>
          </p:nvPr>
        </p:nvSpPr>
        <p:spPr bwMode="gray">
          <a:xfrm>
            <a:off x="5019675" y="2678113"/>
            <a:ext cx="419100"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17458" tIns="0" rIns="17458" bIns="0" numCol="1" spcCol="0" rtlCol="0" anchor="b"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077BBE66-AC5E-4E5A-A2FD-496EB66980A1}" type="datetime'''''''''''1''6'''''''''',1''''''''''''''''''''''3''''''''2'">
              <a:rPr lang="en-US" altLang="en-US" sz="1000" smtClean="0"/>
              <a:pPr marL="0" indent="0" algn="ctr">
                <a:spcBef>
                  <a:spcPct val="0"/>
                </a:spcBef>
                <a:spcAft>
                  <a:spcPct val="0"/>
                </a:spcAft>
                <a:buNone/>
              </a:pPr>
              <a:t>16,132</a:t>
            </a:fld>
            <a:endParaRPr lang="en-US" sz="1000">
              <a:sym typeface="+mn-lt"/>
            </a:endParaRPr>
          </a:p>
        </p:txBody>
      </p:sp>
      <p:sp>
        <p:nvSpPr>
          <p:cNvPr id="289" name="Text Placeholder 2">
            <a:extLst>
              <a:ext uri="{FF2B5EF4-FFF2-40B4-BE49-F238E27FC236}">
                <a16:creationId xmlns:a16="http://schemas.microsoft.com/office/drawing/2014/main" id="{A87BC39A-A64E-48D7-C8DD-0F92037D42FB}"/>
              </a:ext>
            </a:extLst>
          </p:cNvPr>
          <p:cNvSpPr>
            <a:spLocks noGrp="1"/>
          </p:cNvSpPr>
          <p:nvPr>
            <p:custDataLst>
              <p:tags r:id="rId67"/>
            </p:custDataLst>
          </p:nvPr>
        </p:nvSpPr>
        <p:spPr bwMode="auto">
          <a:xfrm>
            <a:off x="5502275" y="2820988"/>
            <a:ext cx="365125" cy="215900"/>
          </a:xfrm>
          <a:prstGeom prst="ellipse">
            <a:avLst/>
          </a:prstGeom>
          <a:solidFill>
            <a:schemeClr val="bg1"/>
          </a:solidFill>
          <a:ln w="9525" algn="ctr">
            <a:solidFill>
              <a:schemeClr val="tx1"/>
            </a:solidFill>
          </a:ln>
          <a:effectLst/>
        </p:spPr>
        <p:txBody>
          <a:bodyPr vert="horz"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1936B57F-B274-4E1B-BFE8-B44EEEA4BCD8}" type="datetime'''''+''''''''2''''''''''''''''''''''%'''''''">
              <a:rPr lang="en-US" altLang="en-US" sz="1000" b="1" smtClean="0">
                <a:effectLst/>
              </a:rPr>
              <a:pPr marL="0" indent="0" algn="ctr">
                <a:spcBef>
                  <a:spcPct val="0"/>
                </a:spcBef>
                <a:spcAft>
                  <a:spcPct val="0"/>
                </a:spcAft>
                <a:buNone/>
              </a:pPr>
              <a:t>+2%</a:t>
            </a:fld>
            <a:endParaRPr lang="en-US" sz="1000" b="1">
              <a:sym typeface="+mn-lt"/>
            </a:endParaRPr>
          </a:p>
        </p:txBody>
      </p:sp>
      <p:sp>
        <p:nvSpPr>
          <p:cNvPr id="290" name="Text Placeholder 2">
            <a:extLst>
              <a:ext uri="{FF2B5EF4-FFF2-40B4-BE49-F238E27FC236}">
                <a16:creationId xmlns:a16="http://schemas.microsoft.com/office/drawing/2014/main" id="{14CDCB86-7773-A90F-C183-0599BF067DA8}"/>
              </a:ext>
            </a:extLst>
          </p:cNvPr>
          <p:cNvSpPr>
            <a:spLocks noGrp="1"/>
          </p:cNvSpPr>
          <p:nvPr>
            <p:custDataLst>
              <p:tags r:id="rId68"/>
            </p:custDataLst>
          </p:nvPr>
        </p:nvSpPr>
        <p:spPr bwMode="auto">
          <a:xfrm>
            <a:off x="4608513" y="2330450"/>
            <a:ext cx="512763" cy="215900"/>
          </a:xfrm>
          <a:prstGeom prst="ellipse">
            <a:avLst/>
          </a:prstGeom>
          <a:solidFill>
            <a:schemeClr val="bg1"/>
          </a:solidFill>
          <a:ln w="9525" algn="ctr">
            <a:solidFill>
              <a:schemeClr val="tx1"/>
            </a:solidFill>
          </a:ln>
        </p:spPr>
        <p:txBody>
          <a:bodyPr vert="horz"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944634CC-3C10-480F-B922-6F8D0E995225}" type="datetime'''''''''''''+''4''''''.''''''''''''''''''''2''''''''''''%'''">
              <a:rPr lang="en-US" altLang="en-US" sz="1000" b="1" smtClean="0">
                <a:effectLst/>
              </a:rPr>
              <a:pPr marL="0" indent="0" algn="ctr">
                <a:spcBef>
                  <a:spcPct val="0"/>
                </a:spcBef>
                <a:spcAft>
                  <a:spcPct val="0"/>
                </a:spcAft>
                <a:buNone/>
              </a:pPr>
              <a:t>+4.2%</a:t>
            </a:fld>
            <a:endParaRPr lang="en-US" sz="1000" b="1">
              <a:sym typeface="+mn-lt"/>
            </a:endParaRPr>
          </a:p>
        </p:txBody>
      </p:sp>
      <p:sp>
        <p:nvSpPr>
          <p:cNvPr id="12" name="Rectangle 11">
            <a:extLst>
              <a:ext uri="{FF2B5EF4-FFF2-40B4-BE49-F238E27FC236}">
                <a16:creationId xmlns:a16="http://schemas.microsoft.com/office/drawing/2014/main" id="{C78CAC82-0D4F-57A8-F0D8-910DC19A67B1}"/>
              </a:ext>
            </a:extLst>
          </p:cNvPr>
          <p:cNvSpPr/>
          <p:nvPr>
            <p:custDataLst>
              <p:tags r:id="rId69"/>
            </p:custDataLst>
          </p:nvPr>
        </p:nvSpPr>
        <p:spPr bwMode="auto">
          <a:xfrm>
            <a:off x="617538" y="1700213"/>
            <a:ext cx="179388" cy="133350"/>
          </a:xfrm>
          <a:prstGeom prst="rect">
            <a:avLst/>
          </a:prstGeom>
          <a:solidFill>
            <a:srgbClr val="006D89"/>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3"/>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200"/>
              </a:spcAft>
            </a:pPr>
            <a:endParaRPr lang="en-US" sz="1400" err="1">
              <a:solidFill>
                <a:schemeClr val="tx1"/>
              </a:solidFill>
            </a:endParaRPr>
          </a:p>
        </p:txBody>
      </p:sp>
      <p:sp>
        <p:nvSpPr>
          <p:cNvPr id="13" name="Rectangle 12">
            <a:extLst>
              <a:ext uri="{FF2B5EF4-FFF2-40B4-BE49-F238E27FC236}">
                <a16:creationId xmlns:a16="http://schemas.microsoft.com/office/drawing/2014/main" id="{18E87C4E-346B-59FC-2FCC-732A0AC1F63F}"/>
              </a:ext>
            </a:extLst>
          </p:cNvPr>
          <p:cNvSpPr/>
          <p:nvPr>
            <p:custDataLst>
              <p:tags r:id="rId70"/>
            </p:custDataLst>
          </p:nvPr>
        </p:nvSpPr>
        <p:spPr bwMode="auto">
          <a:xfrm>
            <a:off x="617538" y="1903413"/>
            <a:ext cx="179388" cy="133350"/>
          </a:xfrm>
          <a:prstGeom prst="rect">
            <a:avLst/>
          </a:prstGeom>
          <a:solidFill>
            <a:srgbClr val="DC7900"/>
          </a:solid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200"/>
              </a:spcAft>
            </a:pPr>
            <a:endParaRPr lang="en-US" sz="1400" err="1">
              <a:solidFill>
                <a:schemeClr val="tx1"/>
              </a:solidFill>
            </a:endParaRPr>
          </a:p>
        </p:txBody>
      </p:sp>
      <p:sp>
        <p:nvSpPr>
          <p:cNvPr id="14" name="Rectangle 13">
            <a:extLst>
              <a:ext uri="{FF2B5EF4-FFF2-40B4-BE49-F238E27FC236}">
                <a16:creationId xmlns:a16="http://schemas.microsoft.com/office/drawing/2014/main" id="{365C2115-1FE1-889F-C57B-C3DA135EDAAC}"/>
              </a:ext>
            </a:extLst>
          </p:cNvPr>
          <p:cNvSpPr/>
          <p:nvPr>
            <p:custDataLst>
              <p:tags r:id="rId71"/>
            </p:custDataLst>
          </p:nvPr>
        </p:nvSpPr>
        <p:spPr bwMode="auto">
          <a:xfrm>
            <a:off x="617538" y="2106613"/>
            <a:ext cx="179388" cy="133350"/>
          </a:xfrm>
          <a:prstGeom prst="rect">
            <a:avLst/>
          </a:prstGeom>
          <a:solidFill>
            <a:srgbClr val="782080"/>
          </a:solid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200"/>
              </a:spcAft>
            </a:pPr>
            <a:endParaRPr lang="en-US" sz="1400" err="1">
              <a:solidFill>
                <a:schemeClr val="tx1"/>
              </a:solidFill>
            </a:endParaRPr>
          </a:p>
        </p:txBody>
      </p:sp>
      <p:sp>
        <p:nvSpPr>
          <p:cNvPr id="15" name="Rectangle 14">
            <a:extLst>
              <a:ext uri="{FF2B5EF4-FFF2-40B4-BE49-F238E27FC236}">
                <a16:creationId xmlns:a16="http://schemas.microsoft.com/office/drawing/2014/main" id="{44C432E6-13A5-0A41-C45A-EE84580D83D7}"/>
              </a:ext>
            </a:extLst>
          </p:cNvPr>
          <p:cNvSpPr/>
          <p:nvPr>
            <p:custDataLst>
              <p:tags r:id="rId72"/>
            </p:custDataLst>
          </p:nvPr>
        </p:nvSpPr>
        <p:spPr bwMode="auto">
          <a:xfrm>
            <a:off x="2532063" y="1700213"/>
            <a:ext cx="179388" cy="133350"/>
          </a:xfrm>
          <a:prstGeom prst="rect">
            <a:avLst/>
          </a:prstGeom>
          <a:solidFill>
            <a:srgbClr val="0F9E7A"/>
          </a:solid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200"/>
              </a:spcAft>
            </a:pPr>
            <a:endParaRPr lang="en-US" sz="1400" err="1">
              <a:solidFill>
                <a:schemeClr val="tx1"/>
              </a:solidFill>
            </a:endParaRPr>
          </a:p>
        </p:txBody>
      </p:sp>
      <p:sp>
        <p:nvSpPr>
          <p:cNvPr id="16" name="Rectangle 15">
            <a:extLst>
              <a:ext uri="{FF2B5EF4-FFF2-40B4-BE49-F238E27FC236}">
                <a16:creationId xmlns:a16="http://schemas.microsoft.com/office/drawing/2014/main" id="{C214C7DC-FABF-64DA-C5A5-38C8392B99BA}"/>
              </a:ext>
            </a:extLst>
          </p:cNvPr>
          <p:cNvSpPr/>
          <p:nvPr>
            <p:custDataLst>
              <p:tags r:id="rId73"/>
            </p:custDataLst>
          </p:nvPr>
        </p:nvSpPr>
        <p:spPr bwMode="auto">
          <a:xfrm>
            <a:off x="2532063" y="1903413"/>
            <a:ext cx="179388" cy="133350"/>
          </a:xfrm>
          <a:prstGeom prst="rect">
            <a:avLst/>
          </a:prstGeom>
          <a:solidFill>
            <a:srgbClr val="B92051"/>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3"/>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200"/>
              </a:spcAft>
            </a:pPr>
            <a:endParaRPr lang="en-US" sz="1400" err="1">
              <a:solidFill>
                <a:schemeClr val="tx1"/>
              </a:solidFill>
            </a:endParaRPr>
          </a:p>
        </p:txBody>
      </p:sp>
      <p:sp>
        <p:nvSpPr>
          <p:cNvPr id="17" name="Rectangle 16">
            <a:extLst>
              <a:ext uri="{FF2B5EF4-FFF2-40B4-BE49-F238E27FC236}">
                <a16:creationId xmlns:a16="http://schemas.microsoft.com/office/drawing/2014/main" id="{7D195F7C-C019-FC84-266F-7FDD781D3563}"/>
              </a:ext>
            </a:extLst>
          </p:cNvPr>
          <p:cNvSpPr/>
          <p:nvPr>
            <p:custDataLst>
              <p:tags r:id="rId74"/>
            </p:custDataLst>
          </p:nvPr>
        </p:nvSpPr>
        <p:spPr bwMode="auto">
          <a:xfrm>
            <a:off x="2532063" y="2106613"/>
            <a:ext cx="179388" cy="133350"/>
          </a:xfrm>
          <a:prstGeom prst="rect">
            <a:avLst/>
          </a:prstGeom>
          <a:solidFill>
            <a:srgbClr val="AAB5DF"/>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3"/>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200"/>
              </a:spcAft>
            </a:pPr>
            <a:endParaRPr lang="en-US" sz="1400" err="1">
              <a:solidFill>
                <a:schemeClr val="tx1"/>
              </a:solidFill>
            </a:endParaRPr>
          </a:p>
        </p:txBody>
      </p:sp>
      <p:sp>
        <p:nvSpPr>
          <p:cNvPr id="18" name="Rectangle 17">
            <a:extLst>
              <a:ext uri="{FF2B5EF4-FFF2-40B4-BE49-F238E27FC236}">
                <a16:creationId xmlns:a16="http://schemas.microsoft.com/office/drawing/2014/main" id="{D67AC8E0-7E0C-315D-F0A2-7552669FA5BA}"/>
              </a:ext>
            </a:extLst>
          </p:cNvPr>
          <p:cNvSpPr/>
          <p:nvPr>
            <p:custDataLst>
              <p:tags r:id="rId75"/>
            </p:custDataLst>
          </p:nvPr>
        </p:nvSpPr>
        <p:spPr bwMode="auto">
          <a:xfrm>
            <a:off x="4284663" y="1700213"/>
            <a:ext cx="179388" cy="133350"/>
          </a:xfrm>
          <a:prstGeom prst="rect">
            <a:avLst/>
          </a:prstGeom>
          <a:solidFill>
            <a:srgbClr val="1D3BAA"/>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3"/>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200"/>
              </a:spcAft>
            </a:pPr>
            <a:endParaRPr lang="en-US" sz="1400" err="1">
              <a:solidFill>
                <a:schemeClr val="tx1"/>
              </a:solidFill>
            </a:endParaRPr>
          </a:p>
        </p:txBody>
      </p:sp>
      <p:sp>
        <p:nvSpPr>
          <p:cNvPr id="19" name="Rectangle 18">
            <a:extLst>
              <a:ext uri="{FF2B5EF4-FFF2-40B4-BE49-F238E27FC236}">
                <a16:creationId xmlns:a16="http://schemas.microsoft.com/office/drawing/2014/main" id="{446F459E-D03E-D8E6-C2FB-7ECC8C6F1795}"/>
              </a:ext>
            </a:extLst>
          </p:cNvPr>
          <p:cNvSpPr/>
          <p:nvPr>
            <p:custDataLst>
              <p:tags r:id="rId76"/>
            </p:custDataLst>
          </p:nvPr>
        </p:nvSpPr>
        <p:spPr bwMode="auto">
          <a:xfrm>
            <a:off x="4284663" y="1903413"/>
            <a:ext cx="179388" cy="133350"/>
          </a:xfrm>
          <a:prstGeom prst="rect">
            <a:avLst/>
          </a:prstGeom>
          <a:solidFill>
            <a:srgbClr val="B280B6"/>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3"/>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200"/>
              </a:spcAft>
            </a:pPr>
            <a:endParaRPr lang="en-US" sz="1400" err="1">
              <a:solidFill>
                <a:schemeClr val="tx1"/>
              </a:solidFill>
            </a:endParaRPr>
          </a:p>
        </p:txBody>
      </p:sp>
      <p:sp>
        <p:nvSpPr>
          <p:cNvPr id="20" name="Rectangle 19">
            <a:extLst>
              <a:ext uri="{FF2B5EF4-FFF2-40B4-BE49-F238E27FC236}">
                <a16:creationId xmlns:a16="http://schemas.microsoft.com/office/drawing/2014/main" id="{9AF66FB6-D7C6-69A8-25C4-A11BE036C3D9}"/>
              </a:ext>
            </a:extLst>
          </p:cNvPr>
          <p:cNvSpPr/>
          <p:nvPr>
            <p:custDataLst>
              <p:tags r:id="rId77"/>
            </p:custDataLst>
          </p:nvPr>
        </p:nvSpPr>
        <p:spPr bwMode="auto">
          <a:xfrm>
            <a:off x="4284663" y="2106613"/>
            <a:ext cx="179388" cy="133350"/>
          </a:xfrm>
          <a:prstGeom prst="rect">
            <a:avLst/>
          </a:prstGeom>
          <a:solidFill>
            <a:srgbClr val="C94100"/>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3"/>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200"/>
              </a:spcAft>
            </a:pPr>
            <a:endParaRPr lang="en-US" sz="1400" err="1">
              <a:solidFill>
                <a:schemeClr val="tx1"/>
              </a:solidFill>
            </a:endParaRPr>
          </a:p>
        </p:txBody>
      </p:sp>
      <p:sp>
        <p:nvSpPr>
          <p:cNvPr id="121" name="Text Placeholder 2">
            <a:extLst>
              <a:ext uri="{FF2B5EF4-FFF2-40B4-BE49-F238E27FC236}">
                <a16:creationId xmlns:a16="http://schemas.microsoft.com/office/drawing/2014/main" id="{715D9DBA-A110-14EA-1324-C4B4E6A8AD0B}"/>
              </a:ext>
            </a:extLst>
          </p:cNvPr>
          <p:cNvSpPr>
            <a:spLocks noGrp="1"/>
          </p:cNvSpPr>
          <p:nvPr>
            <p:custDataLst>
              <p:tags r:id="rId78"/>
            </p:custDataLst>
          </p:nvPr>
        </p:nvSpPr>
        <p:spPr bwMode="auto">
          <a:xfrm>
            <a:off x="847725" y="1695450"/>
            <a:ext cx="1582738" cy="152400"/>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DAC3361C-6EFF-4421-B5AD-8199F1DF9BD7}" type="datetime'Res''''i''''dent''ial'''' a''nd'' C''''o''''mmerc''ia''''l'">
              <a:rPr lang="en-US" altLang="en-US" sz="1000" smtClean="0">
                <a:effectLst/>
                <a:sym typeface="+mn-lt"/>
              </a:rPr>
              <a:pPr marL="0" indent="0">
                <a:spcBef>
                  <a:spcPct val="0"/>
                </a:spcBef>
                <a:spcAft>
                  <a:spcPct val="0"/>
                </a:spcAft>
                <a:buNone/>
              </a:pPr>
              <a:t>Residential and Commercial</a:t>
            </a:fld>
            <a:endParaRPr lang="en-US" sz="1000">
              <a:sym typeface="+mn-lt"/>
            </a:endParaRPr>
          </a:p>
        </p:txBody>
      </p:sp>
      <p:sp>
        <p:nvSpPr>
          <p:cNvPr id="122" name="Text Placeholder 2">
            <a:extLst>
              <a:ext uri="{FF2B5EF4-FFF2-40B4-BE49-F238E27FC236}">
                <a16:creationId xmlns:a16="http://schemas.microsoft.com/office/drawing/2014/main" id="{19A15F3D-5EA6-1DC6-6A39-DB0442B3F528}"/>
              </a:ext>
            </a:extLst>
          </p:cNvPr>
          <p:cNvSpPr>
            <a:spLocks noGrp="1"/>
          </p:cNvSpPr>
          <p:nvPr>
            <p:custDataLst>
              <p:tags r:id="rId79"/>
            </p:custDataLst>
          </p:nvPr>
        </p:nvSpPr>
        <p:spPr bwMode="auto">
          <a:xfrm>
            <a:off x="847725" y="1898650"/>
            <a:ext cx="512763" cy="152400"/>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5B984993-CD9B-4F01-94D8-1D75682ED267}" type="datetime'I''''''''n''''''d''u''''''s''t''''''''ria''l'''">
              <a:rPr lang="en-US" altLang="en-US" sz="1000" smtClean="0">
                <a:effectLst/>
                <a:sym typeface="+mn-lt"/>
              </a:rPr>
              <a:pPr marL="0" indent="0">
                <a:spcBef>
                  <a:spcPct val="0"/>
                </a:spcBef>
                <a:spcAft>
                  <a:spcPct val="0"/>
                </a:spcAft>
                <a:buNone/>
              </a:pPr>
              <a:t>Industrial</a:t>
            </a:fld>
            <a:endParaRPr lang="en-US" sz="1000">
              <a:sym typeface="+mn-lt"/>
            </a:endParaRPr>
          </a:p>
        </p:txBody>
      </p:sp>
      <p:sp>
        <p:nvSpPr>
          <p:cNvPr id="123" name="Text Placeholder 2">
            <a:extLst>
              <a:ext uri="{FF2B5EF4-FFF2-40B4-BE49-F238E27FC236}">
                <a16:creationId xmlns:a16="http://schemas.microsoft.com/office/drawing/2014/main" id="{994DD61D-1F89-C064-7D95-5C083DF87220}"/>
              </a:ext>
            </a:extLst>
          </p:cNvPr>
          <p:cNvSpPr>
            <a:spLocks noGrp="1"/>
          </p:cNvSpPr>
          <p:nvPr>
            <p:custDataLst>
              <p:tags r:id="rId80"/>
            </p:custDataLst>
          </p:nvPr>
        </p:nvSpPr>
        <p:spPr bwMode="auto">
          <a:xfrm>
            <a:off x="847725" y="2101850"/>
            <a:ext cx="673100" cy="152400"/>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CBFD1328-4643-4BD1-BD1E-1C8344575237}" type="datetime'En''''''''''''''''g''i''''''''''''n''''e'''' ''Fu''e''l'''">
              <a:rPr lang="en-US" altLang="en-US" sz="1000" smtClean="0">
                <a:effectLst/>
                <a:sym typeface="+mn-lt"/>
              </a:rPr>
              <a:pPr marL="0" indent="0">
                <a:spcBef>
                  <a:spcPct val="0"/>
                </a:spcBef>
                <a:spcAft>
                  <a:spcPct val="0"/>
                </a:spcAft>
                <a:buNone/>
              </a:pPr>
              <a:t>Engine Fuel</a:t>
            </a:fld>
            <a:endParaRPr lang="en-US" sz="1000">
              <a:sym typeface="+mn-lt"/>
            </a:endParaRPr>
          </a:p>
        </p:txBody>
      </p:sp>
      <p:sp>
        <p:nvSpPr>
          <p:cNvPr id="124" name="Text Placeholder 2">
            <a:extLst>
              <a:ext uri="{FF2B5EF4-FFF2-40B4-BE49-F238E27FC236}">
                <a16:creationId xmlns:a16="http://schemas.microsoft.com/office/drawing/2014/main" id="{E9A7576B-5D96-1143-0C34-BAE9DF2D405B}"/>
              </a:ext>
            </a:extLst>
          </p:cNvPr>
          <p:cNvSpPr>
            <a:spLocks noGrp="1"/>
          </p:cNvSpPr>
          <p:nvPr>
            <p:custDataLst>
              <p:tags r:id="rId81"/>
            </p:custDataLst>
          </p:nvPr>
        </p:nvSpPr>
        <p:spPr bwMode="auto">
          <a:xfrm>
            <a:off x="2762250" y="1695450"/>
            <a:ext cx="1420813" cy="152400"/>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907FB3B4-FA79-4526-B278-72EFE02A3BF3}" type="datetime'C''h''''e''mical:'' ''Bas''''''''e'''''' Cr''''''''ackin''g'''">
              <a:rPr lang="en-US" altLang="en-US" sz="1000" smtClean="0">
                <a:effectLst/>
                <a:sym typeface="+mn-lt"/>
              </a:rPr>
              <a:pPr marL="0" indent="0">
                <a:spcBef>
                  <a:spcPct val="0"/>
                </a:spcBef>
                <a:spcAft>
                  <a:spcPct val="0"/>
                </a:spcAft>
                <a:buNone/>
              </a:pPr>
              <a:t>Chemical: Base Cracking</a:t>
            </a:fld>
            <a:endParaRPr lang="en-US" sz="1000">
              <a:sym typeface="+mn-lt"/>
            </a:endParaRPr>
          </a:p>
        </p:txBody>
      </p:sp>
      <p:sp>
        <p:nvSpPr>
          <p:cNvPr id="126" name="Text Placeholder 2">
            <a:extLst>
              <a:ext uri="{FF2B5EF4-FFF2-40B4-BE49-F238E27FC236}">
                <a16:creationId xmlns:a16="http://schemas.microsoft.com/office/drawing/2014/main" id="{F61AF48F-2E42-C2F4-CF7A-69FC393096DA}"/>
              </a:ext>
            </a:extLst>
          </p:cNvPr>
          <p:cNvSpPr>
            <a:spLocks noGrp="1"/>
          </p:cNvSpPr>
          <p:nvPr>
            <p:custDataLst>
              <p:tags r:id="rId82"/>
            </p:custDataLst>
          </p:nvPr>
        </p:nvSpPr>
        <p:spPr bwMode="auto">
          <a:xfrm>
            <a:off x="2762250" y="1898650"/>
            <a:ext cx="866775" cy="152400"/>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F7C28D62-EB12-4601-AFBA-5ACA2EF79858}" type="datetime'C''''''''''h''e''''mi''c''al'''''':'''''' ''P''''DH'">
              <a:rPr lang="en-US" altLang="en-US" sz="1000" smtClean="0">
                <a:effectLst/>
                <a:sym typeface="+mn-lt"/>
              </a:rPr>
              <a:pPr marL="0" indent="0">
                <a:spcBef>
                  <a:spcPct val="0"/>
                </a:spcBef>
                <a:spcAft>
                  <a:spcPct val="0"/>
                </a:spcAft>
                <a:buNone/>
              </a:pPr>
              <a:t>Chemical: PDH</a:t>
            </a:fld>
            <a:endParaRPr lang="en-US" sz="1000">
              <a:sym typeface="+mn-lt"/>
            </a:endParaRPr>
          </a:p>
        </p:txBody>
      </p:sp>
      <p:sp>
        <p:nvSpPr>
          <p:cNvPr id="119" name="Text Placeholder 2">
            <a:extLst>
              <a:ext uri="{FF2B5EF4-FFF2-40B4-BE49-F238E27FC236}">
                <a16:creationId xmlns:a16="http://schemas.microsoft.com/office/drawing/2014/main" id="{CE08B8B1-B626-1548-D0BD-DDEB1D98E0F2}"/>
              </a:ext>
            </a:extLst>
          </p:cNvPr>
          <p:cNvSpPr>
            <a:spLocks noGrp="1"/>
          </p:cNvSpPr>
          <p:nvPr>
            <p:custDataLst>
              <p:tags r:id="rId83"/>
            </p:custDataLst>
          </p:nvPr>
        </p:nvSpPr>
        <p:spPr bwMode="auto">
          <a:xfrm>
            <a:off x="2762250" y="2101850"/>
            <a:ext cx="1038225" cy="152400"/>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309EEB95-7311-48B7-9949-A178A80FF679}" type="datetime'M''''a''n''u''''''f''''a''c''''''''''''''tu''''r''''ed Ga''s'">
              <a:rPr lang="en-US" altLang="en-US" sz="1000" smtClean="0">
                <a:effectLst/>
                <a:sym typeface="+mn-lt"/>
              </a:rPr>
              <a:pPr marL="0" indent="0">
                <a:spcBef>
                  <a:spcPct val="0"/>
                </a:spcBef>
                <a:spcAft>
                  <a:spcPct val="0"/>
                </a:spcAft>
                <a:buNone/>
              </a:pPr>
              <a:t>Manufactured Gas</a:t>
            </a:fld>
            <a:endParaRPr lang="en-US" sz="1000">
              <a:sym typeface="+mn-lt"/>
            </a:endParaRPr>
          </a:p>
        </p:txBody>
      </p:sp>
      <p:sp>
        <p:nvSpPr>
          <p:cNvPr id="128" name="Text Placeholder 2">
            <a:extLst>
              <a:ext uri="{FF2B5EF4-FFF2-40B4-BE49-F238E27FC236}">
                <a16:creationId xmlns:a16="http://schemas.microsoft.com/office/drawing/2014/main" id="{E655C0EC-5B9E-16E3-C196-FF1C045F6F03}"/>
              </a:ext>
            </a:extLst>
          </p:cNvPr>
          <p:cNvSpPr>
            <a:spLocks noGrp="1"/>
          </p:cNvSpPr>
          <p:nvPr>
            <p:custDataLst>
              <p:tags r:id="rId84"/>
            </p:custDataLst>
          </p:nvPr>
        </p:nvSpPr>
        <p:spPr bwMode="auto">
          <a:xfrm>
            <a:off x="4514850" y="1695450"/>
            <a:ext cx="471488" cy="152400"/>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DC1AB9F6-4C06-439D-99F4-2CE7B765C94A}" type="datetime'R''''''''e''''f''in''''''''''e''r''''''y'''''">
              <a:rPr lang="en-US" altLang="en-US" sz="1000" smtClean="0">
                <a:effectLst/>
                <a:sym typeface="+mn-lt"/>
              </a:rPr>
              <a:pPr marL="0" indent="0">
                <a:spcBef>
                  <a:spcPct val="0"/>
                </a:spcBef>
                <a:spcAft>
                  <a:spcPct val="0"/>
                </a:spcAft>
                <a:buNone/>
              </a:pPr>
              <a:t>Refinery</a:t>
            </a:fld>
            <a:endParaRPr lang="en-US" sz="1000">
              <a:sym typeface="+mn-lt"/>
            </a:endParaRPr>
          </a:p>
        </p:txBody>
      </p:sp>
      <p:sp>
        <p:nvSpPr>
          <p:cNvPr id="125" name="Text Placeholder 2">
            <a:extLst>
              <a:ext uri="{FF2B5EF4-FFF2-40B4-BE49-F238E27FC236}">
                <a16:creationId xmlns:a16="http://schemas.microsoft.com/office/drawing/2014/main" id="{D9D0CE11-BE7D-ED49-DC29-279BCC3647A9}"/>
              </a:ext>
            </a:extLst>
          </p:cNvPr>
          <p:cNvSpPr>
            <a:spLocks noGrp="1"/>
          </p:cNvSpPr>
          <p:nvPr>
            <p:custDataLst>
              <p:tags r:id="rId85"/>
            </p:custDataLst>
          </p:nvPr>
        </p:nvSpPr>
        <p:spPr bwMode="auto">
          <a:xfrm>
            <a:off x="4514850" y="1898650"/>
            <a:ext cx="828675" cy="152400"/>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62041D8F-E423-40F8-80C7-20C424257458}" type="datetime'O''''the''''''r'' ''''D''e''ma''''''n''''''''d'''''''''''''''">
              <a:rPr lang="en-US" altLang="en-US" sz="1000" smtClean="0">
                <a:effectLst/>
                <a:sym typeface="+mn-lt"/>
              </a:rPr>
              <a:pPr marL="0" indent="0">
                <a:spcBef>
                  <a:spcPct val="0"/>
                </a:spcBef>
                <a:spcAft>
                  <a:spcPct val="0"/>
                </a:spcAft>
                <a:buNone/>
              </a:pPr>
              <a:t>Other Demand</a:t>
            </a:fld>
            <a:endParaRPr lang="en-US" sz="1000">
              <a:sym typeface="+mn-lt"/>
            </a:endParaRPr>
          </a:p>
        </p:txBody>
      </p:sp>
      <p:sp>
        <p:nvSpPr>
          <p:cNvPr id="127" name="Text Placeholder 2">
            <a:extLst>
              <a:ext uri="{FF2B5EF4-FFF2-40B4-BE49-F238E27FC236}">
                <a16:creationId xmlns:a16="http://schemas.microsoft.com/office/drawing/2014/main" id="{68F5222A-C224-0D04-18D2-2CD074D8EF91}"/>
              </a:ext>
            </a:extLst>
          </p:cNvPr>
          <p:cNvSpPr>
            <a:spLocks noGrp="1"/>
          </p:cNvSpPr>
          <p:nvPr>
            <p:custDataLst>
              <p:tags r:id="rId86"/>
            </p:custDataLst>
          </p:nvPr>
        </p:nvSpPr>
        <p:spPr bwMode="auto">
          <a:xfrm>
            <a:off x="4514850" y="2101850"/>
            <a:ext cx="1443038" cy="152400"/>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73BA481F-E565-42F3-8339-CDEB9F79F980}" type="datetime'Che''''''m''ic''''''a''''''l:'' P''ric''e-S''''''e''n''sitive'">
              <a:rPr lang="en-US" altLang="en-US" sz="1000" smtClean="0">
                <a:effectLst/>
                <a:sym typeface="+mn-lt"/>
              </a:rPr>
              <a:pPr marL="0" indent="0">
                <a:spcBef>
                  <a:spcPct val="0"/>
                </a:spcBef>
                <a:spcAft>
                  <a:spcPct val="0"/>
                </a:spcAft>
                <a:buNone/>
              </a:pPr>
              <a:t>Chemical: Price-Sensitive</a:t>
            </a:fld>
            <a:endParaRPr lang="en-US" sz="1000">
              <a:sym typeface="+mn-lt"/>
            </a:endParaRPr>
          </a:p>
        </p:txBody>
      </p:sp>
      <p:grpSp>
        <p:nvGrpSpPr>
          <p:cNvPr id="22" name="Group 21">
            <a:extLst>
              <a:ext uri="{FF2B5EF4-FFF2-40B4-BE49-F238E27FC236}">
                <a16:creationId xmlns:a16="http://schemas.microsoft.com/office/drawing/2014/main" id="{38ACDE36-0504-6496-B918-12B4DF6D6DA6}"/>
              </a:ext>
            </a:extLst>
          </p:cNvPr>
          <p:cNvGrpSpPr/>
          <p:nvPr/>
        </p:nvGrpSpPr>
        <p:grpSpPr>
          <a:xfrm>
            <a:off x="6096001" y="1257300"/>
            <a:ext cx="5318125" cy="4343398"/>
            <a:chOff x="-1" y="-223792"/>
            <a:chExt cx="5786147" cy="2445638"/>
          </a:xfrm>
        </p:grpSpPr>
        <p:sp>
          <p:nvSpPr>
            <p:cNvPr id="24" name="txtboxInfographicTitleBar">
              <a:extLst>
                <a:ext uri="{FF2B5EF4-FFF2-40B4-BE49-F238E27FC236}">
                  <a16:creationId xmlns:a16="http://schemas.microsoft.com/office/drawing/2014/main" id="{4382FF8B-75C8-581D-CE1C-10A252D3A16A}"/>
                </a:ext>
              </a:extLst>
            </p:cNvPr>
            <p:cNvSpPr/>
            <p:nvPr/>
          </p:nvSpPr>
          <p:spPr>
            <a:xfrm>
              <a:off x="-1" y="-223792"/>
              <a:ext cx="5786147" cy="164633"/>
            </a:xfrm>
            <a:prstGeom prst="rect">
              <a:avLst/>
            </a:prstGeom>
            <a:solidFill>
              <a:schemeClr val="bg1"/>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1981" tIns="0" rIns="71981" bIns="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n-US" sz="1400" b="1">
                  <a:solidFill>
                    <a:schemeClr val="tx1"/>
                  </a:solidFill>
                  <a:cs typeface="Arial"/>
                </a:rPr>
                <a:t>Global Butane Demand by Source </a:t>
              </a:r>
              <a:br>
                <a:rPr lang="en-US" sz="1400" b="1">
                  <a:solidFill>
                    <a:schemeClr val="tx1"/>
                  </a:solidFill>
                  <a:cs typeface="Arial"/>
                </a:rPr>
              </a:br>
              <a:r>
                <a:rPr lang="en-US" sz="1400" b="1">
                  <a:solidFill>
                    <a:schemeClr val="tx1"/>
                  </a:solidFill>
                  <a:cs typeface="Arial"/>
                </a:rPr>
                <a:t>(</a:t>
              </a:r>
              <a:r>
                <a:rPr lang="en-US" sz="1400" b="1" spc="20">
                  <a:solidFill>
                    <a:schemeClr val="tx1"/>
                  </a:solidFill>
                </a:rPr>
                <a:t>Thousand metric tons per month)</a:t>
              </a:r>
              <a:endParaRPr lang="en-US" sz="1400" b="1">
                <a:solidFill>
                  <a:schemeClr val="tx1"/>
                </a:solidFill>
              </a:endParaRPr>
            </a:p>
          </p:txBody>
        </p:sp>
        <p:sp>
          <p:nvSpPr>
            <p:cNvPr id="25" name="txtboxInfographicBorder">
              <a:extLst>
                <a:ext uri="{FF2B5EF4-FFF2-40B4-BE49-F238E27FC236}">
                  <a16:creationId xmlns:a16="http://schemas.microsoft.com/office/drawing/2014/main" id="{4CFA8E0C-9478-8000-0B35-3E8E2F651968}"/>
                </a:ext>
              </a:extLst>
            </p:cNvPr>
            <p:cNvSpPr/>
            <p:nvPr/>
          </p:nvSpPr>
          <p:spPr>
            <a:xfrm>
              <a:off x="0" y="-223791"/>
              <a:ext cx="5471490" cy="2445637"/>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a:p>
          </p:txBody>
        </p:sp>
      </p:grpSp>
      <p:graphicFrame>
        <p:nvGraphicFramePr>
          <p:cNvPr id="80" name="Chart 79">
            <a:extLst>
              <a:ext uri="{FF2B5EF4-FFF2-40B4-BE49-F238E27FC236}">
                <a16:creationId xmlns:a16="http://schemas.microsoft.com/office/drawing/2014/main" id="{18EE0848-AB24-CF49-9807-BFAC2A17F240}"/>
              </a:ext>
            </a:extLst>
          </p:cNvPr>
          <p:cNvGraphicFramePr/>
          <p:nvPr>
            <p:custDataLst>
              <p:tags r:id="rId87"/>
            </p:custDataLst>
          </p:nvPr>
        </p:nvGraphicFramePr>
        <p:xfrm>
          <a:off x="5959475" y="2628900"/>
          <a:ext cx="5092700" cy="2805113"/>
        </p:xfrm>
        <a:graphic>
          <a:graphicData uri="http://schemas.openxmlformats.org/drawingml/2006/chart">
            <c:chart xmlns:c="http://schemas.openxmlformats.org/drawingml/2006/chart" xmlns:r="http://schemas.openxmlformats.org/officeDocument/2006/relationships" r:id="rId181"/>
          </a:graphicData>
        </a:graphic>
      </p:graphicFrame>
      <p:cxnSp>
        <p:nvCxnSpPr>
          <p:cNvPr id="28" name="Straight Connector 27">
            <a:extLst>
              <a:ext uri="{FF2B5EF4-FFF2-40B4-BE49-F238E27FC236}">
                <a16:creationId xmlns:a16="http://schemas.microsoft.com/office/drawing/2014/main" id="{86792F8B-22D4-DB0A-95FF-5F2F840EBEAF}"/>
              </a:ext>
            </a:extLst>
          </p:cNvPr>
          <p:cNvCxnSpPr/>
          <p:nvPr>
            <p:custDataLst>
              <p:tags r:id="rId88"/>
            </p:custDataLst>
          </p:nvPr>
        </p:nvCxnSpPr>
        <p:spPr bwMode="auto">
          <a:xfrm>
            <a:off x="10523538" y="3100388"/>
            <a:ext cx="488950" cy="0"/>
          </a:xfrm>
          <a:prstGeom prst="line">
            <a:avLst/>
          </a:prstGeom>
          <a:ln w="6350" cap="flat" cmpd="sng" algn="ctr">
            <a:solidFill>
              <a:schemeClr val="tx1"/>
            </a:solidFill>
            <a:prstDash val="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9" name="Straight Connector 28">
            <a:extLst>
              <a:ext uri="{FF2B5EF4-FFF2-40B4-BE49-F238E27FC236}">
                <a16:creationId xmlns:a16="http://schemas.microsoft.com/office/drawing/2014/main" id="{0AA16A67-E33A-7289-41CD-3A368B63ADDB}"/>
              </a:ext>
            </a:extLst>
          </p:cNvPr>
          <p:cNvCxnSpPr/>
          <p:nvPr>
            <p:custDataLst>
              <p:tags r:id="rId89"/>
            </p:custDataLst>
          </p:nvPr>
        </p:nvCxnSpPr>
        <p:spPr bwMode="auto">
          <a:xfrm>
            <a:off x="10890250" y="3067050"/>
            <a:ext cx="122238" cy="0"/>
          </a:xfrm>
          <a:prstGeom prst="line">
            <a:avLst/>
          </a:prstGeom>
          <a:ln w="6350" cap="flat" cmpd="sng" algn="ctr">
            <a:solidFill>
              <a:schemeClr val="tx1"/>
            </a:solidFill>
            <a:prstDash val="dash"/>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id="{750DB53B-B675-B684-204F-A36C72E9ADD3}"/>
              </a:ext>
            </a:extLst>
          </p:cNvPr>
          <p:cNvCxnSpPr>
            <a:cxnSpLocks/>
          </p:cNvCxnSpPr>
          <p:nvPr>
            <p:custDataLst>
              <p:tags r:id="rId90"/>
            </p:custDataLst>
          </p:nvPr>
        </p:nvCxnSpPr>
        <p:spPr bwMode="auto">
          <a:xfrm flipV="1">
            <a:off x="10969625" y="3063875"/>
            <a:ext cx="0" cy="39688"/>
          </a:xfrm>
          <a:prstGeom prst="line">
            <a:avLst/>
          </a:prstGeom>
          <a:ln w="28575" cap="flat" cmpd="sng" algn="ctr">
            <a:solidFill>
              <a:schemeClr val="tx1"/>
            </a:solidFill>
            <a:prstDash val="solid"/>
            <a:round/>
            <a:headEnd type="none" w="med" len="med"/>
            <a:tailEnd type="triangle" w="med" len="med"/>
          </a:ln>
          <a:effectLst/>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DD433076-AEA2-EF9D-70F0-27CE80FCC120}"/>
              </a:ext>
            </a:extLst>
          </p:cNvPr>
          <p:cNvCxnSpPr/>
          <p:nvPr>
            <p:custDataLst>
              <p:tags r:id="rId91"/>
            </p:custDataLst>
          </p:nvPr>
        </p:nvCxnSpPr>
        <p:spPr bwMode="auto">
          <a:xfrm flipV="1">
            <a:off x="10053638" y="2611438"/>
            <a:ext cx="0" cy="146050"/>
          </a:xfrm>
          <a:prstGeom prst="line">
            <a:avLst/>
          </a:prstGeom>
          <a:ln w="12700" cap="flat"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648A7F4A-C6A5-BFEB-C6CB-54389655D3CD}"/>
              </a:ext>
            </a:extLst>
          </p:cNvPr>
          <p:cNvCxnSpPr/>
          <p:nvPr>
            <p:custDataLst>
              <p:tags r:id="rId92"/>
            </p:custDataLst>
          </p:nvPr>
        </p:nvCxnSpPr>
        <p:spPr bwMode="auto">
          <a:xfrm>
            <a:off x="10053638" y="2611438"/>
            <a:ext cx="731838" cy="0"/>
          </a:xfrm>
          <a:prstGeom prst="line">
            <a:avLst/>
          </a:prstGeom>
          <a:ln w="12700" cap="flat"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33" name="Straight Connector 32">
            <a:extLst>
              <a:ext uri="{FF2B5EF4-FFF2-40B4-BE49-F238E27FC236}">
                <a16:creationId xmlns:a16="http://schemas.microsoft.com/office/drawing/2014/main" id="{39D202CB-FB9E-9B2D-CD95-3A4C3FB59862}"/>
              </a:ext>
            </a:extLst>
          </p:cNvPr>
          <p:cNvCxnSpPr/>
          <p:nvPr>
            <p:custDataLst>
              <p:tags r:id="rId93"/>
            </p:custDataLst>
          </p:nvPr>
        </p:nvCxnSpPr>
        <p:spPr bwMode="auto">
          <a:xfrm>
            <a:off x="10785475" y="2611438"/>
            <a:ext cx="0" cy="239713"/>
          </a:xfrm>
          <a:prstGeom prst="line">
            <a:avLst/>
          </a:prstGeom>
          <a:ln w="12700" cap="flat" cmpd="sng" algn="ctr">
            <a:solidFill>
              <a:schemeClr val="tx1"/>
            </a:solidFill>
            <a:prstDash val="solid"/>
            <a:round/>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34" name="Text Placeholder 2">
            <a:extLst>
              <a:ext uri="{FF2B5EF4-FFF2-40B4-BE49-F238E27FC236}">
                <a16:creationId xmlns:a16="http://schemas.microsoft.com/office/drawing/2014/main" id="{C0BEB2E4-0FF6-6305-0217-81A8189A7675}"/>
              </a:ext>
            </a:extLst>
          </p:cNvPr>
          <p:cNvSpPr>
            <a:spLocks noGrp="1"/>
          </p:cNvSpPr>
          <p:nvPr>
            <p:custDataLst>
              <p:tags r:id="rId94"/>
            </p:custDataLst>
          </p:nvPr>
        </p:nvSpPr>
        <p:spPr bwMode="auto">
          <a:xfrm>
            <a:off x="7048500" y="5321300"/>
            <a:ext cx="152400" cy="279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D4BEDF16-4CC0-4B9A-9EA1-4AE22E9E3DDA}" type="datetime'''''''2''''''''''0''1''''''''6'''''''''''''''''''''''''''''">
              <a:rPr lang="en-US" altLang="en-US" sz="1000" smtClean="0"/>
              <a:pPr/>
              <a:t>2016</a:t>
            </a:fld>
            <a:endParaRPr lang="en-US" sz="1000">
              <a:sym typeface="+mn-lt"/>
            </a:endParaRPr>
          </a:p>
        </p:txBody>
      </p:sp>
      <p:sp>
        <p:nvSpPr>
          <p:cNvPr id="35" name="Text Placeholder 2">
            <a:extLst>
              <a:ext uri="{FF2B5EF4-FFF2-40B4-BE49-F238E27FC236}">
                <a16:creationId xmlns:a16="http://schemas.microsoft.com/office/drawing/2014/main" id="{03D1462E-6B43-548F-3938-B9ECBF963177}"/>
              </a:ext>
            </a:extLst>
          </p:cNvPr>
          <p:cNvSpPr>
            <a:spLocks noGrp="1"/>
          </p:cNvSpPr>
          <p:nvPr>
            <p:custDataLst>
              <p:tags r:id="rId95"/>
            </p:custDataLst>
          </p:nvPr>
        </p:nvSpPr>
        <p:spPr bwMode="gray">
          <a:xfrm>
            <a:off x="7346950" y="3784600"/>
            <a:ext cx="287338" cy="152400"/>
          </a:xfrm>
          <a:prstGeom prst="rect">
            <a:avLst/>
          </a:prstGeom>
          <a:solidFill>
            <a:srgbClr val="006D89"/>
          </a:solidFill>
          <a:ln>
            <a:noFill/>
          </a:ln>
          <a:effectLst/>
        </p:spPr>
        <p:txBody>
          <a:bodyPr vert="horz" wrap="none" lIns="17463" tIns="0" rIns="17463"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7A578D76-262C-4563-A2B5-EBD4754AF40A}" type="datetime'4''''''''''''6''''''''''''''''''''''''''''''''''''''''%'''''">
              <a:rPr lang="en-US" altLang="en-US" sz="1000" smtClean="0">
                <a:solidFill>
                  <a:schemeClr val="bg1"/>
                </a:solidFill>
                <a:effectLst/>
              </a:rPr>
              <a:pPr/>
              <a:t>46%</a:t>
            </a:fld>
            <a:endParaRPr lang="en-US" sz="1000">
              <a:solidFill>
                <a:schemeClr val="bg1"/>
              </a:solidFill>
              <a:sym typeface="+mn-lt"/>
            </a:endParaRPr>
          </a:p>
        </p:txBody>
      </p:sp>
      <p:sp>
        <p:nvSpPr>
          <p:cNvPr id="36" name="Text Placeholder 2">
            <a:extLst>
              <a:ext uri="{FF2B5EF4-FFF2-40B4-BE49-F238E27FC236}">
                <a16:creationId xmlns:a16="http://schemas.microsoft.com/office/drawing/2014/main" id="{02A0DCC0-2ECE-489D-1760-62520938AA2B}"/>
              </a:ext>
            </a:extLst>
          </p:cNvPr>
          <p:cNvSpPr>
            <a:spLocks noGrp="1"/>
          </p:cNvSpPr>
          <p:nvPr>
            <p:custDataLst>
              <p:tags r:id="rId96"/>
            </p:custDataLst>
          </p:nvPr>
        </p:nvSpPr>
        <p:spPr bwMode="gray">
          <a:xfrm>
            <a:off x="7346950" y="4643438"/>
            <a:ext cx="287338" cy="152400"/>
          </a:xfrm>
          <a:prstGeom prst="rect">
            <a:avLst/>
          </a:prstGeom>
          <a:solidFill>
            <a:srgbClr val="0F9E7A"/>
          </a:solidFill>
          <a:ln>
            <a:noFill/>
          </a:ln>
          <a:effectLst/>
        </p:spPr>
        <p:txBody>
          <a:bodyPr vert="horz" wrap="none" lIns="17463" tIns="0" rIns="17463"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84E8B7E3-4BD3-4660-B342-74C6FB9B5AD2}" type="datetime'''''''''''''''''''''''1''''''4''''''%'''''''''''''''">
              <a:rPr lang="en-US" altLang="en-US" sz="1000" smtClean="0">
                <a:solidFill>
                  <a:schemeClr val="bg1"/>
                </a:solidFill>
                <a:effectLst/>
              </a:rPr>
              <a:pPr/>
              <a:t>14%</a:t>
            </a:fld>
            <a:endParaRPr lang="en-US" sz="1000">
              <a:solidFill>
                <a:schemeClr val="bg1"/>
              </a:solidFill>
              <a:sym typeface="+mn-lt"/>
            </a:endParaRPr>
          </a:p>
        </p:txBody>
      </p:sp>
      <p:sp>
        <p:nvSpPr>
          <p:cNvPr id="37" name="Text Placeholder 2">
            <a:extLst>
              <a:ext uri="{FF2B5EF4-FFF2-40B4-BE49-F238E27FC236}">
                <a16:creationId xmlns:a16="http://schemas.microsoft.com/office/drawing/2014/main" id="{E30B92CA-8536-A283-70AB-95D18426B63B}"/>
              </a:ext>
            </a:extLst>
          </p:cNvPr>
          <p:cNvSpPr>
            <a:spLocks noGrp="1"/>
          </p:cNvSpPr>
          <p:nvPr>
            <p:custDataLst>
              <p:tags r:id="rId97"/>
            </p:custDataLst>
          </p:nvPr>
        </p:nvSpPr>
        <p:spPr bwMode="gray">
          <a:xfrm>
            <a:off x="7346950" y="5018088"/>
            <a:ext cx="287338" cy="152400"/>
          </a:xfrm>
          <a:prstGeom prst="rect">
            <a:avLst/>
          </a:prstGeom>
          <a:solidFill>
            <a:srgbClr val="C94100"/>
          </a:solidFill>
          <a:ln>
            <a:noFill/>
          </a:ln>
          <a:effectLst/>
        </p:spPr>
        <p:txBody>
          <a:bodyPr vert="horz" wrap="none" lIns="17463" tIns="0" rIns="17463"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B8EAB6E2-B5DF-4459-9E4A-80D6CCC9983C}" type="datetime'''''''12''''''''''''''''''''''''''''''%'''''''''''">
              <a:rPr lang="en-US" altLang="en-US" sz="1000" smtClean="0">
                <a:solidFill>
                  <a:schemeClr val="bg1"/>
                </a:solidFill>
                <a:effectLst/>
              </a:rPr>
              <a:pPr/>
              <a:t>12%</a:t>
            </a:fld>
            <a:endParaRPr lang="en-US" sz="1000">
              <a:solidFill>
                <a:schemeClr val="bg1"/>
              </a:solidFill>
              <a:sym typeface="+mn-lt"/>
            </a:endParaRPr>
          </a:p>
        </p:txBody>
      </p:sp>
      <p:sp>
        <p:nvSpPr>
          <p:cNvPr id="38" name="Text Placeholder 2">
            <a:extLst>
              <a:ext uri="{FF2B5EF4-FFF2-40B4-BE49-F238E27FC236}">
                <a16:creationId xmlns:a16="http://schemas.microsoft.com/office/drawing/2014/main" id="{32C2FFB5-F5D8-5708-708D-EF258D4C1974}"/>
              </a:ext>
            </a:extLst>
          </p:cNvPr>
          <p:cNvSpPr>
            <a:spLocks noGrp="1"/>
          </p:cNvSpPr>
          <p:nvPr>
            <p:custDataLst>
              <p:tags r:id="rId98"/>
            </p:custDataLst>
          </p:nvPr>
        </p:nvSpPr>
        <p:spPr bwMode="auto">
          <a:xfrm>
            <a:off x="7413625" y="5321300"/>
            <a:ext cx="152400" cy="279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BD0E0AD7-7233-4837-8233-60ABC1589EE0}" type="datetime'''''''''''''''''''''''''''''''20''''''''''''17'''''''">
              <a:rPr lang="en-US" altLang="en-US" sz="1000" smtClean="0"/>
              <a:pPr/>
              <a:t>2017</a:t>
            </a:fld>
            <a:endParaRPr lang="en-US" sz="1000">
              <a:sym typeface="+mn-lt"/>
            </a:endParaRPr>
          </a:p>
        </p:txBody>
      </p:sp>
      <p:sp>
        <p:nvSpPr>
          <p:cNvPr id="39" name="Text Placeholder 2">
            <a:extLst>
              <a:ext uri="{FF2B5EF4-FFF2-40B4-BE49-F238E27FC236}">
                <a16:creationId xmlns:a16="http://schemas.microsoft.com/office/drawing/2014/main" id="{8BF13EE9-0D7C-912B-67A4-40AD956C8BAC}"/>
              </a:ext>
            </a:extLst>
          </p:cNvPr>
          <p:cNvSpPr>
            <a:spLocks noGrp="1"/>
          </p:cNvSpPr>
          <p:nvPr>
            <p:custDataLst>
              <p:tags r:id="rId99"/>
            </p:custDataLst>
          </p:nvPr>
        </p:nvSpPr>
        <p:spPr bwMode="gray">
          <a:xfrm>
            <a:off x="7713663" y="3727450"/>
            <a:ext cx="287338" cy="152400"/>
          </a:xfrm>
          <a:prstGeom prst="rect">
            <a:avLst/>
          </a:prstGeom>
          <a:solidFill>
            <a:srgbClr val="006D89"/>
          </a:solidFill>
          <a:ln>
            <a:noFill/>
          </a:ln>
          <a:effectLst/>
        </p:spPr>
        <p:txBody>
          <a:bodyPr vert="horz" wrap="none" lIns="17463" tIns="0" rIns="17463"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0289D7FD-CBB1-4E78-85D9-B550EB951795}" type="datetime'''''4''''''5''''%'">
              <a:rPr lang="en-US" altLang="en-US" sz="1000" smtClean="0">
                <a:solidFill>
                  <a:schemeClr val="bg1"/>
                </a:solidFill>
                <a:effectLst/>
              </a:rPr>
              <a:pPr/>
              <a:t>45%</a:t>
            </a:fld>
            <a:endParaRPr lang="en-US" sz="1000">
              <a:solidFill>
                <a:schemeClr val="bg1"/>
              </a:solidFill>
              <a:sym typeface="+mn-lt"/>
            </a:endParaRPr>
          </a:p>
        </p:txBody>
      </p:sp>
      <p:sp>
        <p:nvSpPr>
          <p:cNvPr id="40" name="Text Placeholder 2">
            <a:extLst>
              <a:ext uri="{FF2B5EF4-FFF2-40B4-BE49-F238E27FC236}">
                <a16:creationId xmlns:a16="http://schemas.microsoft.com/office/drawing/2014/main" id="{6E46577D-C118-9B2F-8B9C-F913ECD0285E}"/>
              </a:ext>
            </a:extLst>
          </p:cNvPr>
          <p:cNvSpPr>
            <a:spLocks noGrp="1"/>
          </p:cNvSpPr>
          <p:nvPr>
            <p:custDataLst>
              <p:tags r:id="rId100"/>
            </p:custDataLst>
          </p:nvPr>
        </p:nvSpPr>
        <p:spPr bwMode="gray">
          <a:xfrm>
            <a:off x="7713663" y="4592638"/>
            <a:ext cx="287338" cy="152400"/>
          </a:xfrm>
          <a:prstGeom prst="rect">
            <a:avLst/>
          </a:prstGeom>
          <a:solidFill>
            <a:srgbClr val="0F9E7A"/>
          </a:solidFill>
          <a:ln>
            <a:noFill/>
          </a:ln>
          <a:effectLst/>
        </p:spPr>
        <p:txBody>
          <a:bodyPr vert="horz" wrap="none" lIns="17463" tIns="0" rIns="17463"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B82AE1E2-5401-40F6-8DD5-8E376A1EEFF0}" type="datetime'13''%'''''''''''''''''''''''''''''''''''''''''''''">
              <a:rPr lang="en-US" altLang="en-US" sz="1000" smtClean="0">
                <a:solidFill>
                  <a:schemeClr val="bg1"/>
                </a:solidFill>
                <a:effectLst/>
              </a:rPr>
              <a:pPr/>
              <a:t>13%</a:t>
            </a:fld>
            <a:endParaRPr lang="en-US" sz="1000">
              <a:solidFill>
                <a:schemeClr val="bg1"/>
              </a:solidFill>
              <a:sym typeface="+mn-lt"/>
            </a:endParaRPr>
          </a:p>
        </p:txBody>
      </p:sp>
      <p:sp>
        <p:nvSpPr>
          <p:cNvPr id="41" name="Text Placeholder 2">
            <a:extLst>
              <a:ext uri="{FF2B5EF4-FFF2-40B4-BE49-F238E27FC236}">
                <a16:creationId xmlns:a16="http://schemas.microsoft.com/office/drawing/2014/main" id="{838D6484-4C3B-ABE3-C958-3FE76B9B9B99}"/>
              </a:ext>
            </a:extLst>
          </p:cNvPr>
          <p:cNvSpPr>
            <a:spLocks noGrp="1"/>
          </p:cNvSpPr>
          <p:nvPr>
            <p:custDataLst>
              <p:tags r:id="rId101"/>
            </p:custDataLst>
          </p:nvPr>
        </p:nvSpPr>
        <p:spPr bwMode="gray">
          <a:xfrm>
            <a:off x="7713663" y="4981575"/>
            <a:ext cx="287338" cy="152400"/>
          </a:xfrm>
          <a:prstGeom prst="rect">
            <a:avLst/>
          </a:prstGeom>
          <a:solidFill>
            <a:srgbClr val="C94100"/>
          </a:solidFill>
          <a:ln>
            <a:noFill/>
          </a:ln>
          <a:effectLst/>
        </p:spPr>
        <p:txBody>
          <a:bodyPr vert="horz" wrap="none" lIns="17463" tIns="0" rIns="17463"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1DBC212B-578D-4E5A-8C2A-776CD42B4E3C}" type="datetime'''''''''''''''''''1''''''''''''''3%'''''''''''''''">
              <a:rPr lang="en-US" altLang="en-US" sz="1000" smtClean="0">
                <a:solidFill>
                  <a:schemeClr val="bg1"/>
                </a:solidFill>
                <a:effectLst/>
              </a:rPr>
              <a:pPr/>
              <a:t>13%</a:t>
            </a:fld>
            <a:endParaRPr lang="en-US" sz="1000">
              <a:solidFill>
                <a:schemeClr val="bg1"/>
              </a:solidFill>
              <a:sym typeface="+mn-lt"/>
            </a:endParaRPr>
          </a:p>
        </p:txBody>
      </p:sp>
      <p:sp>
        <p:nvSpPr>
          <p:cNvPr id="42" name="Text Placeholder 2">
            <a:extLst>
              <a:ext uri="{FF2B5EF4-FFF2-40B4-BE49-F238E27FC236}">
                <a16:creationId xmlns:a16="http://schemas.microsoft.com/office/drawing/2014/main" id="{030301B7-6FBA-0FEC-B36D-EAF7E4160CEB}"/>
              </a:ext>
            </a:extLst>
          </p:cNvPr>
          <p:cNvSpPr>
            <a:spLocks noGrp="1"/>
          </p:cNvSpPr>
          <p:nvPr>
            <p:custDataLst>
              <p:tags r:id="rId102"/>
            </p:custDataLst>
          </p:nvPr>
        </p:nvSpPr>
        <p:spPr bwMode="auto">
          <a:xfrm>
            <a:off x="7780338" y="5321300"/>
            <a:ext cx="152400" cy="279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3CE9D2C2-CB2A-4853-8170-A62F50257A5B}" type="datetime'''20''''''18'''''''''''''''''''''">
              <a:rPr lang="en-US" altLang="en-US" sz="1000" smtClean="0"/>
              <a:pPr/>
              <a:t>2018</a:t>
            </a:fld>
            <a:endParaRPr lang="en-US" sz="1000">
              <a:sym typeface="+mn-lt"/>
            </a:endParaRPr>
          </a:p>
        </p:txBody>
      </p:sp>
      <p:sp>
        <p:nvSpPr>
          <p:cNvPr id="43" name="Text Placeholder 2">
            <a:extLst>
              <a:ext uri="{FF2B5EF4-FFF2-40B4-BE49-F238E27FC236}">
                <a16:creationId xmlns:a16="http://schemas.microsoft.com/office/drawing/2014/main" id="{2E0694FB-BEED-F5E8-BF7F-49DCF478863A}"/>
              </a:ext>
            </a:extLst>
          </p:cNvPr>
          <p:cNvSpPr>
            <a:spLocks noGrp="1"/>
          </p:cNvSpPr>
          <p:nvPr>
            <p:custDataLst>
              <p:tags r:id="rId103"/>
            </p:custDataLst>
          </p:nvPr>
        </p:nvSpPr>
        <p:spPr bwMode="gray">
          <a:xfrm>
            <a:off x="8080375" y="3678238"/>
            <a:ext cx="287338" cy="152400"/>
          </a:xfrm>
          <a:prstGeom prst="rect">
            <a:avLst/>
          </a:prstGeom>
          <a:solidFill>
            <a:srgbClr val="006D89"/>
          </a:solidFill>
          <a:ln>
            <a:noFill/>
          </a:ln>
          <a:effectLst/>
        </p:spPr>
        <p:txBody>
          <a:bodyPr vert="horz" wrap="none" lIns="17463" tIns="0" rIns="17463"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ADD5935C-9CD8-4B1B-B841-7F3A4FCAA5FD}" type="datetime'''''4''''''''''''''''''''''''''''5''''''''''''%'''''''''''''">
              <a:rPr lang="en-US" altLang="en-US" sz="1000" smtClean="0">
                <a:solidFill>
                  <a:schemeClr val="bg1"/>
                </a:solidFill>
                <a:effectLst/>
              </a:rPr>
              <a:pPr/>
              <a:t>45%</a:t>
            </a:fld>
            <a:endParaRPr lang="en-US" sz="1000">
              <a:solidFill>
                <a:schemeClr val="bg1"/>
              </a:solidFill>
              <a:sym typeface="+mn-lt"/>
            </a:endParaRPr>
          </a:p>
        </p:txBody>
      </p:sp>
      <p:sp>
        <p:nvSpPr>
          <p:cNvPr id="46" name="Text Placeholder 2">
            <a:extLst>
              <a:ext uri="{FF2B5EF4-FFF2-40B4-BE49-F238E27FC236}">
                <a16:creationId xmlns:a16="http://schemas.microsoft.com/office/drawing/2014/main" id="{C64C06E6-473B-3060-C755-EBBCF18B991E}"/>
              </a:ext>
            </a:extLst>
          </p:cNvPr>
          <p:cNvSpPr>
            <a:spLocks noGrp="1"/>
          </p:cNvSpPr>
          <p:nvPr>
            <p:custDataLst>
              <p:tags r:id="rId104"/>
            </p:custDataLst>
          </p:nvPr>
        </p:nvSpPr>
        <p:spPr bwMode="gray">
          <a:xfrm>
            <a:off x="8080375" y="4573588"/>
            <a:ext cx="287338" cy="152400"/>
          </a:xfrm>
          <a:prstGeom prst="rect">
            <a:avLst/>
          </a:prstGeom>
          <a:solidFill>
            <a:srgbClr val="0F9E7A"/>
          </a:solidFill>
          <a:ln>
            <a:noFill/>
          </a:ln>
          <a:effectLst/>
        </p:spPr>
        <p:txBody>
          <a:bodyPr vert="horz" wrap="none" lIns="17463" tIns="0" rIns="17463"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1E065B81-E39B-4EC0-BCF3-DE7D5C8FFCDA}" type="datetime'''''1''''''''''''''3''''''%'''''''''''''''''''''''''''''''''''">
              <a:rPr lang="en-US" altLang="en-US" sz="1000" smtClean="0">
                <a:solidFill>
                  <a:schemeClr val="bg1"/>
                </a:solidFill>
                <a:effectLst/>
              </a:rPr>
              <a:pPr/>
              <a:t>13%</a:t>
            </a:fld>
            <a:endParaRPr lang="en-US" sz="1000">
              <a:solidFill>
                <a:schemeClr val="bg1"/>
              </a:solidFill>
              <a:sym typeface="+mn-lt"/>
            </a:endParaRPr>
          </a:p>
        </p:txBody>
      </p:sp>
      <p:sp>
        <p:nvSpPr>
          <p:cNvPr id="48" name="Text Placeholder 2">
            <a:extLst>
              <a:ext uri="{FF2B5EF4-FFF2-40B4-BE49-F238E27FC236}">
                <a16:creationId xmlns:a16="http://schemas.microsoft.com/office/drawing/2014/main" id="{4A8A5790-6021-C195-31FC-7784DF3D18C6}"/>
              </a:ext>
            </a:extLst>
          </p:cNvPr>
          <p:cNvSpPr>
            <a:spLocks noGrp="1"/>
          </p:cNvSpPr>
          <p:nvPr>
            <p:custDataLst>
              <p:tags r:id="rId105"/>
            </p:custDataLst>
          </p:nvPr>
        </p:nvSpPr>
        <p:spPr bwMode="gray">
          <a:xfrm>
            <a:off x="8080375" y="4967288"/>
            <a:ext cx="287338" cy="152400"/>
          </a:xfrm>
          <a:prstGeom prst="rect">
            <a:avLst/>
          </a:prstGeom>
          <a:solidFill>
            <a:srgbClr val="C94100"/>
          </a:solidFill>
          <a:ln>
            <a:noFill/>
          </a:ln>
          <a:effectLst/>
        </p:spPr>
        <p:txBody>
          <a:bodyPr vert="horz" wrap="none" lIns="17463" tIns="0" rIns="17463"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07FB5A12-9ECF-4413-9519-9BD0C212BA8D}" type="datetime'1''''''''3''''''''''''''''''%'''''''''''''''''">
              <a:rPr lang="en-US" altLang="en-US" sz="1000" smtClean="0">
                <a:solidFill>
                  <a:schemeClr val="bg1"/>
                </a:solidFill>
                <a:effectLst/>
              </a:rPr>
              <a:pPr/>
              <a:t>13%</a:t>
            </a:fld>
            <a:endParaRPr lang="en-US" sz="1000">
              <a:solidFill>
                <a:schemeClr val="bg1"/>
              </a:solidFill>
              <a:sym typeface="+mn-lt"/>
            </a:endParaRPr>
          </a:p>
        </p:txBody>
      </p:sp>
      <p:sp>
        <p:nvSpPr>
          <p:cNvPr id="49" name="Text Placeholder 2">
            <a:extLst>
              <a:ext uri="{FF2B5EF4-FFF2-40B4-BE49-F238E27FC236}">
                <a16:creationId xmlns:a16="http://schemas.microsoft.com/office/drawing/2014/main" id="{190D5D54-CA01-23D1-B403-B67D8E14B8EF}"/>
              </a:ext>
            </a:extLst>
          </p:cNvPr>
          <p:cNvSpPr>
            <a:spLocks noGrp="1"/>
          </p:cNvSpPr>
          <p:nvPr>
            <p:custDataLst>
              <p:tags r:id="rId106"/>
            </p:custDataLst>
          </p:nvPr>
        </p:nvSpPr>
        <p:spPr bwMode="auto">
          <a:xfrm>
            <a:off x="8147050" y="5321300"/>
            <a:ext cx="152400" cy="279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49B5651F-D701-4993-9030-2D292FE598E0}" type="datetime'''''''''''''2''''''0''1''''''9'''''''''">
              <a:rPr lang="en-US" altLang="en-US" sz="1000" smtClean="0"/>
              <a:pPr/>
              <a:t>2019</a:t>
            </a:fld>
            <a:endParaRPr lang="en-US" sz="1000">
              <a:sym typeface="+mn-lt"/>
            </a:endParaRPr>
          </a:p>
        </p:txBody>
      </p:sp>
      <p:sp>
        <p:nvSpPr>
          <p:cNvPr id="50" name="Text Placeholder 2">
            <a:extLst>
              <a:ext uri="{FF2B5EF4-FFF2-40B4-BE49-F238E27FC236}">
                <a16:creationId xmlns:a16="http://schemas.microsoft.com/office/drawing/2014/main" id="{7819357A-96E0-CCE6-6E18-26F146229B4A}"/>
              </a:ext>
            </a:extLst>
          </p:cNvPr>
          <p:cNvSpPr>
            <a:spLocks noGrp="1"/>
          </p:cNvSpPr>
          <p:nvPr>
            <p:custDataLst>
              <p:tags r:id="rId107"/>
            </p:custDataLst>
          </p:nvPr>
        </p:nvSpPr>
        <p:spPr bwMode="gray">
          <a:xfrm>
            <a:off x="8445500" y="3740150"/>
            <a:ext cx="287338" cy="152400"/>
          </a:xfrm>
          <a:prstGeom prst="rect">
            <a:avLst/>
          </a:prstGeom>
          <a:solidFill>
            <a:srgbClr val="006D89"/>
          </a:solidFill>
          <a:ln>
            <a:noFill/>
          </a:ln>
          <a:effectLst/>
        </p:spPr>
        <p:txBody>
          <a:bodyPr vert="horz" wrap="none" lIns="17463" tIns="0" rIns="17463"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1E56EBB3-E0A3-49FF-9F9C-49BF3D459A55}" type="datetime'''''''''''''''''''''''''''''4''''''''''8''''''''''%'">
              <a:rPr lang="en-US" altLang="en-US" sz="1000" smtClean="0">
                <a:solidFill>
                  <a:schemeClr val="bg1"/>
                </a:solidFill>
                <a:effectLst/>
              </a:rPr>
              <a:pPr/>
              <a:t>48%</a:t>
            </a:fld>
            <a:endParaRPr lang="en-US" sz="1000">
              <a:solidFill>
                <a:schemeClr val="bg1"/>
              </a:solidFill>
              <a:sym typeface="+mn-lt"/>
            </a:endParaRPr>
          </a:p>
        </p:txBody>
      </p:sp>
      <p:sp>
        <p:nvSpPr>
          <p:cNvPr id="51" name="Text Placeholder 2">
            <a:extLst>
              <a:ext uri="{FF2B5EF4-FFF2-40B4-BE49-F238E27FC236}">
                <a16:creationId xmlns:a16="http://schemas.microsoft.com/office/drawing/2014/main" id="{F4DACCE2-8021-B809-0144-D73FDF059EA3}"/>
              </a:ext>
            </a:extLst>
          </p:cNvPr>
          <p:cNvSpPr>
            <a:spLocks noGrp="1"/>
          </p:cNvSpPr>
          <p:nvPr>
            <p:custDataLst>
              <p:tags r:id="rId108"/>
            </p:custDataLst>
          </p:nvPr>
        </p:nvSpPr>
        <p:spPr bwMode="gray">
          <a:xfrm>
            <a:off x="8445500" y="4635500"/>
            <a:ext cx="287338" cy="152400"/>
          </a:xfrm>
          <a:prstGeom prst="rect">
            <a:avLst/>
          </a:prstGeom>
          <a:solidFill>
            <a:srgbClr val="0F9E7A"/>
          </a:solidFill>
          <a:ln>
            <a:noFill/>
          </a:ln>
          <a:effectLst/>
        </p:spPr>
        <p:txBody>
          <a:bodyPr vert="horz" wrap="none" lIns="17463" tIns="0" rIns="17463"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519614FE-F9E8-4A6D-87D2-63D4D9AF5D21}" type="datetime'''''''1''4''''''''''''''''''''''''''''''''''''''''''''''%'''''">
              <a:rPr lang="en-US" altLang="en-US" sz="1000" smtClean="0">
                <a:solidFill>
                  <a:schemeClr val="bg1"/>
                </a:solidFill>
                <a:effectLst/>
              </a:rPr>
              <a:pPr/>
              <a:t>14%</a:t>
            </a:fld>
            <a:endParaRPr lang="en-US" sz="1000">
              <a:solidFill>
                <a:schemeClr val="bg1"/>
              </a:solidFill>
              <a:sym typeface="+mn-lt"/>
            </a:endParaRPr>
          </a:p>
        </p:txBody>
      </p:sp>
      <p:sp>
        <p:nvSpPr>
          <p:cNvPr id="52" name="Text Placeholder 2">
            <a:extLst>
              <a:ext uri="{FF2B5EF4-FFF2-40B4-BE49-F238E27FC236}">
                <a16:creationId xmlns:a16="http://schemas.microsoft.com/office/drawing/2014/main" id="{5BFFDB89-3E59-4412-7A2B-A530CD3A8E1F}"/>
              </a:ext>
            </a:extLst>
          </p:cNvPr>
          <p:cNvSpPr>
            <a:spLocks noGrp="1"/>
          </p:cNvSpPr>
          <p:nvPr>
            <p:custDataLst>
              <p:tags r:id="rId109"/>
            </p:custDataLst>
          </p:nvPr>
        </p:nvSpPr>
        <p:spPr bwMode="gray">
          <a:xfrm>
            <a:off x="8445500" y="5010150"/>
            <a:ext cx="287338" cy="152400"/>
          </a:xfrm>
          <a:prstGeom prst="rect">
            <a:avLst/>
          </a:prstGeom>
          <a:solidFill>
            <a:srgbClr val="C94100"/>
          </a:solidFill>
          <a:ln>
            <a:noFill/>
          </a:ln>
          <a:effectLst/>
        </p:spPr>
        <p:txBody>
          <a:bodyPr vert="horz" wrap="none" lIns="17463" tIns="0" rIns="17463"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B9DCDF2B-90C0-4EA5-870E-AD0A79C92D2D}" type="datetime'''''''''''''''''''''''''1''''1''''''%'''''''''''''">
              <a:rPr lang="en-US" altLang="en-US" sz="1000" smtClean="0">
                <a:solidFill>
                  <a:schemeClr val="bg1"/>
                </a:solidFill>
                <a:effectLst/>
              </a:rPr>
              <a:pPr/>
              <a:t>11%</a:t>
            </a:fld>
            <a:endParaRPr lang="en-US" sz="1000">
              <a:solidFill>
                <a:schemeClr val="bg1"/>
              </a:solidFill>
              <a:sym typeface="+mn-lt"/>
            </a:endParaRPr>
          </a:p>
        </p:txBody>
      </p:sp>
      <p:sp>
        <p:nvSpPr>
          <p:cNvPr id="53" name="Text Placeholder 2">
            <a:extLst>
              <a:ext uri="{FF2B5EF4-FFF2-40B4-BE49-F238E27FC236}">
                <a16:creationId xmlns:a16="http://schemas.microsoft.com/office/drawing/2014/main" id="{26C2E11A-10BE-1042-CBD2-8C33397E98AD}"/>
              </a:ext>
            </a:extLst>
          </p:cNvPr>
          <p:cNvSpPr>
            <a:spLocks noGrp="1"/>
          </p:cNvSpPr>
          <p:nvPr>
            <p:custDataLst>
              <p:tags r:id="rId110"/>
            </p:custDataLst>
          </p:nvPr>
        </p:nvSpPr>
        <p:spPr bwMode="auto">
          <a:xfrm>
            <a:off x="8512175" y="5321300"/>
            <a:ext cx="152400" cy="279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8E88C27C-30D7-43DF-99C3-E2C5DA38DAFD}" type="datetime'''''''''''''''2''''''''''''''''0''2''''0'''''">
              <a:rPr lang="en-US" altLang="en-US" sz="1000" smtClean="0"/>
              <a:pPr/>
              <a:t>2020</a:t>
            </a:fld>
            <a:endParaRPr lang="en-US" sz="1000">
              <a:sym typeface="+mn-lt"/>
            </a:endParaRPr>
          </a:p>
        </p:txBody>
      </p:sp>
      <p:sp>
        <p:nvSpPr>
          <p:cNvPr id="57" name="Text Placeholder 2">
            <a:extLst>
              <a:ext uri="{FF2B5EF4-FFF2-40B4-BE49-F238E27FC236}">
                <a16:creationId xmlns:a16="http://schemas.microsoft.com/office/drawing/2014/main" id="{3883CD3D-1987-D591-556A-01CF97EBB729}"/>
              </a:ext>
            </a:extLst>
          </p:cNvPr>
          <p:cNvSpPr>
            <a:spLocks noGrp="1"/>
          </p:cNvSpPr>
          <p:nvPr>
            <p:custDataLst>
              <p:tags r:id="rId111"/>
            </p:custDataLst>
          </p:nvPr>
        </p:nvSpPr>
        <p:spPr bwMode="gray">
          <a:xfrm>
            <a:off x="8812213" y="3662363"/>
            <a:ext cx="287338" cy="152400"/>
          </a:xfrm>
          <a:prstGeom prst="rect">
            <a:avLst/>
          </a:prstGeom>
          <a:solidFill>
            <a:srgbClr val="006D89"/>
          </a:solidFill>
          <a:ln>
            <a:noFill/>
          </a:ln>
          <a:effectLst/>
        </p:spPr>
        <p:txBody>
          <a:bodyPr vert="horz" wrap="none" lIns="17463" tIns="0" rIns="17463"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5ED854BF-F720-47F6-AB39-AF6E68A22FBF}" type="datetime'''''''''''''''''4''7''''''''''''''''''''''%'">
              <a:rPr lang="en-US" altLang="en-US" sz="1000" smtClean="0">
                <a:solidFill>
                  <a:schemeClr val="bg1"/>
                </a:solidFill>
                <a:effectLst/>
              </a:rPr>
              <a:pPr/>
              <a:t>47%</a:t>
            </a:fld>
            <a:endParaRPr lang="en-US" sz="1000">
              <a:solidFill>
                <a:schemeClr val="bg1"/>
              </a:solidFill>
              <a:sym typeface="+mn-lt"/>
            </a:endParaRPr>
          </a:p>
        </p:txBody>
      </p:sp>
      <p:sp>
        <p:nvSpPr>
          <p:cNvPr id="58" name="Text Placeholder 2">
            <a:extLst>
              <a:ext uri="{FF2B5EF4-FFF2-40B4-BE49-F238E27FC236}">
                <a16:creationId xmlns:a16="http://schemas.microsoft.com/office/drawing/2014/main" id="{CD2179BB-DC5F-B4D3-D745-73DAAC6F03DC}"/>
              </a:ext>
            </a:extLst>
          </p:cNvPr>
          <p:cNvSpPr>
            <a:spLocks noGrp="1"/>
          </p:cNvSpPr>
          <p:nvPr>
            <p:custDataLst>
              <p:tags r:id="rId112"/>
            </p:custDataLst>
          </p:nvPr>
        </p:nvSpPr>
        <p:spPr bwMode="gray">
          <a:xfrm>
            <a:off x="8812213" y="4595813"/>
            <a:ext cx="287338" cy="152400"/>
          </a:xfrm>
          <a:prstGeom prst="rect">
            <a:avLst/>
          </a:prstGeom>
          <a:solidFill>
            <a:srgbClr val="0F9E7A"/>
          </a:solidFill>
          <a:ln>
            <a:noFill/>
          </a:ln>
          <a:effectLst/>
        </p:spPr>
        <p:txBody>
          <a:bodyPr vert="horz" wrap="none" lIns="17463" tIns="0" rIns="17463"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92D9573D-9DBC-40CB-B0DA-895C83835A35}" type="datetime'''''''''''''1''''5''''''''''''''''''''%'''''">
              <a:rPr lang="en-US" altLang="en-US" sz="1000" smtClean="0">
                <a:solidFill>
                  <a:schemeClr val="bg1"/>
                </a:solidFill>
                <a:effectLst/>
              </a:rPr>
              <a:pPr/>
              <a:t>15%</a:t>
            </a:fld>
            <a:endParaRPr lang="en-US" sz="1000">
              <a:solidFill>
                <a:schemeClr val="bg1"/>
              </a:solidFill>
              <a:sym typeface="+mn-lt"/>
            </a:endParaRPr>
          </a:p>
        </p:txBody>
      </p:sp>
      <p:sp>
        <p:nvSpPr>
          <p:cNvPr id="62" name="Text Placeholder 2">
            <a:extLst>
              <a:ext uri="{FF2B5EF4-FFF2-40B4-BE49-F238E27FC236}">
                <a16:creationId xmlns:a16="http://schemas.microsoft.com/office/drawing/2014/main" id="{31290762-689C-1B0F-9D8F-DE644DB968EF}"/>
              </a:ext>
            </a:extLst>
          </p:cNvPr>
          <p:cNvSpPr>
            <a:spLocks noGrp="1"/>
          </p:cNvSpPr>
          <p:nvPr>
            <p:custDataLst>
              <p:tags r:id="rId113"/>
            </p:custDataLst>
          </p:nvPr>
        </p:nvSpPr>
        <p:spPr bwMode="gray">
          <a:xfrm>
            <a:off x="8812213" y="4995863"/>
            <a:ext cx="287338" cy="152400"/>
          </a:xfrm>
          <a:prstGeom prst="rect">
            <a:avLst/>
          </a:prstGeom>
          <a:solidFill>
            <a:srgbClr val="C94100"/>
          </a:solidFill>
          <a:ln>
            <a:noFill/>
          </a:ln>
          <a:effectLst/>
        </p:spPr>
        <p:txBody>
          <a:bodyPr vert="horz" wrap="none" lIns="17463" tIns="0" rIns="17463"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444CEE88-3A15-44D8-8CD4-CDC7DFF85522}" type="datetime'''''''''''''''1''''''2''''''''''''''''''%'''''">
              <a:rPr lang="en-US" altLang="en-US" sz="1000" smtClean="0">
                <a:solidFill>
                  <a:schemeClr val="bg1"/>
                </a:solidFill>
                <a:effectLst/>
              </a:rPr>
              <a:pPr/>
              <a:t>12%</a:t>
            </a:fld>
            <a:endParaRPr lang="en-US" sz="1000">
              <a:solidFill>
                <a:schemeClr val="bg1"/>
              </a:solidFill>
              <a:sym typeface="+mn-lt"/>
            </a:endParaRPr>
          </a:p>
        </p:txBody>
      </p:sp>
      <p:sp>
        <p:nvSpPr>
          <p:cNvPr id="63" name="Text Placeholder 2">
            <a:extLst>
              <a:ext uri="{FF2B5EF4-FFF2-40B4-BE49-F238E27FC236}">
                <a16:creationId xmlns:a16="http://schemas.microsoft.com/office/drawing/2014/main" id="{8DBD3748-DBE7-3093-26BE-E1D281FF3222}"/>
              </a:ext>
            </a:extLst>
          </p:cNvPr>
          <p:cNvSpPr>
            <a:spLocks noGrp="1"/>
          </p:cNvSpPr>
          <p:nvPr>
            <p:custDataLst>
              <p:tags r:id="rId114"/>
            </p:custDataLst>
          </p:nvPr>
        </p:nvSpPr>
        <p:spPr bwMode="auto">
          <a:xfrm>
            <a:off x="8878888" y="5321300"/>
            <a:ext cx="152400" cy="279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A6823970-3AE8-4E4B-A870-7615AECABA42}" type="datetime'20''''2''''''''''''''''''1'''''''''''''''">
              <a:rPr lang="en-US" altLang="en-US" sz="1000" smtClean="0"/>
              <a:pPr/>
              <a:t>2021</a:t>
            </a:fld>
            <a:endParaRPr lang="en-US" sz="1000">
              <a:sym typeface="+mn-lt"/>
            </a:endParaRPr>
          </a:p>
        </p:txBody>
      </p:sp>
      <p:sp>
        <p:nvSpPr>
          <p:cNvPr id="448" name="Text Placeholder 2">
            <a:extLst>
              <a:ext uri="{FF2B5EF4-FFF2-40B4-BE49-F238E27FC236}">
                <a16:creationId xmlns:a16="http://schemas.microsoft.com/office/drawing/2014/main" id="{70B5669C-54FF-346C-2670-253322BD224E}"/>
              </a:ext>
            </a:extLst>
          </p:cNvPr>
          <p:cNvSpPr>
            <a:spLocks noGrp="1"/>
          </p:cNvSpPr>
          <p:nvPr>
            <p:custDataLst>
              <p:tags r:id="rId115"/>
            </p:custDataLst>
          </p:nvPr>
        </p:nvSpPr>
        <p:spPr bwMode="gray">
          <a:xfrm>
            <a:off x="9178925" y="3625850"/>
            <a:ext cx="287338" cy="152400"/>
          </a:xfrm>
          <a:prstGeom prst="rect">
            <a:avLst/>
          </a:prstGeom>
          <a:solidFill>
            <a:srgbClr val="006D89"/>
          </a:solidFill>
          <a:ln>
            <a:noFill/>
          </a:ln>
          <a:effectLst/>
        </p:spPr>
        <p:txBody>
          <a:bodyPr vert="horz" wrap="none" lIns="17463" tIns="0" rIns="17463"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D9D46936-4D51-4784-B725-76F3E44DD745}" type="datetime'4''''''6''''''''''''''''''''''''''''''''''''''''''''%'''">
              <a:rPr lang="en-US" altLang="en-US" sz="1000" smtClean="0">
                <a:solidFill>
                  <a:schemeClr val="bg1"/>
                </a:solidFill>
                <a:effectLst/>
              </a:rPr>
              <a:pPr/>
              <a:t>46%</a:t>
            </a:fld>
            <a:endParaRPr lang="en-US" sz="1000">
              <a:solidFill>
                <a:schemeClr val="bg1"/>
              </a:solidFill>
              <a:sym typeface="+mn-lt"/>
            </a:endParaRPr>
          </a:p>
        </p:txBody>
      </p:sp>
      <p:sp>
        <p:nvSpPr>
          <p:cNvPr id="449" name="Text Placeholder 2">
            <a:extLst>
              <a:ext uri="{FF2B5EF4-FFF2-40B4-BE49-F238E27FC236}">
                <a16:creationId xmlns:a16="http://schemas.microsoft.com/office/drawing/2014/main" id="{3C25C043-99D1-A9F8-DBEB-0415A6522E7E}"/>
              </a:ext>
            </a:extLst>
          </p:cNvPr>
          <p:cNvSpPr>
            <a:spLocks noGrp="1"/>
          </p:cNvSpPr>
          <p:nvPr>
            <p:custDataLst>
              <p:tags r:id="rId116"/>
            </p:custDataLst>
          </p:nvPr>
        </p:nvSpPr>
        <p:spPr bwMode="gray">
          <a:xfrm>
            <a:off x="9178925" y="4576763"/>
            <a:ext cx="287338" cy="152400"/>
          </a:xfrm>
          <a:prstGeom prst="rect">
            <a:avLst/>
          </a:prstGeom>
          <a:solidFill>
            <a:srgbClr val="0F9E7A"/>
          </a:solidFill>
          <a:ln>
            <a:noFill/>
          </a:ln>
          <a:effectLst/>
        </p:spPr>
        <p:txBody>
          <a:bodyPr vert="horz" wrap="none" lIns="17463" tIns="0" rIns="17463"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4E56754E-F494-4F9E-8A10-EAE0FF0038E1}" type="datetime'''''''''''''''''''1''''''''''''5''''''''''''''''''%'">
              <a:rPr lang="en-US" altLang="en-US" sz="1000" smtClean="0">
                <a:solidFill>
                  <a:schemeClr val="bg1"/>
                </a:solidFill>
                <a:effectLst/>
              </a:rPr>
              <a:pPr/>
              <a:t>15%</a:t>
            </a:fld>
            <a:endParaRPr lang="en-US" sz="1000">
              <a:solidFill>
                <a:schemeClr val="bg1"/>
              </a:solidFill>
              <a:sym typeface="+mn-lt"/>
            </a:endParaRPr>
          </a:p>
        </p:txBody>
      </p:sp>
      <p:sp>
        <p:nvSpPr>
          <p:cNvPr id="450" name="Text Placeholder 2">
            <a:extLst>
              <a:ext uri="{FF2B5EF4-FFF2-40B4-BE49-F238E27FC236}">
                <a16:creationId xmlns:a16="http://schemas.microsoft.com/office/drawing/2014/main" id="{FC70ABDE-9449-6807-F9BC-134E8882386C}"/>
              </a:ext>
            </a:extLst>
          </p:cNvPr>
          <p:cNvSpPr>
            <a:spLocks noGrp="1"/>
          </p:cNvSpPr>
          <p:nvPr>
            <p:custDataLst>
              <p:tags r:id="rId117"/>
            </p:custDataLst>
          </p:nvPr>
        </p:nvSpPr>
        <p:spPr bwMode="gray">
          <a:xfrm>
            <a:off x="9178925" y="5013325"/>
            <a:ext cx="287338" cy="152400"/>
          </a:xfrm>
          <a:prstGeom prst="rect">
            <a:avLst/>
          </a:prstGeom>
          <a:solidFill>
            <a:srgbClr val="C94100"/>
          </a:solidFill>
          <a:ln>
            <a:noFill/>
          </a:ln>
          <a:effectLst/>
        </p:spPr>
        <p:txBody>
          <a:bodyPr vert="horz" wrap="none" lIns="17463" tIns="0" rIns="17463"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A3929ADE-39FD-4D55-8598-356F5E2A264E}" type="datetime'''''''1''''2''''''''''%'''''''''''''''''''''''''''''''''">
              <a:rPr lang="en-US" altLang="en-US" sz="1000" smtClean="0">
                <a:solidFill>
                  <a:schemeClr val="bg1"/>
                </a:solidFill>
                <a:effectLst/>
              </a:rPr>
              <a:pPr/>
              <a:t>12%</a:t>
            </a:fld>
            <a:endParaRPr lang="en-US" sz="1000">
              <a:solidFill>
                <a:schemeClr val="bg1"/>
              </a:solidFill>
              <a:sym typeface="+mn-lt"/>
            </a:endParaRPr>
          </a:p>
        </p:txBody>
      </p:sp>
      <p:sp>
        <p:nvSpPr>
          <p:cNvPr id="451" name="Text Placeholder 2">
            <a:extLst>
              <a:ext uri="{FF2B5EF4-FFF2-40B4-BE49-F238E27FC236}">
                <a16:creationId xmlns:a16="http://schemas.microsoft.com/office/drawing/2014/main" id="{AB1210FE-2041-98A1-408F-549D17B7F24A}"/>
              </a:ext>
            </a:extLst>
          </p:cNvPr>
          <p:cNvSpPr>
            <a:spLocks noGrp="1"/>
          </p:cNvSpPr>
          <p:nvPr>
            <p:custDataLst>
              <p:tags r:id="rId118"/>
            </p:custDataLst>
          </p:nvPr>
        </p:nvSpPr>
        <p:spPr bwMode="auto">
          <a:xfrm>
            <a:off x="9245600" y="5321300"/>
            <a:ext cx="152400" cy="279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621FD702-5271-4618-BE7B-7077B1E3E89A}" type="datetime'2''''''''02''2'''''''''''''''''''''''''''''">
              <a:rPr lang="en-US" altLang="en-US" sz="1000" smtClean="0"/>
              <a:pPr/>
              <a:t>2022</a:t>
            </a:fld>
            <a:endParaRPr lang="en-US" sz="1000">
              <a:sym typeface="+mn-lt"/>
            </a:endParaRPr>
          </a:p>
        </p:txBody>
      </p:sp>
      <p:sp>
        <p:nvSpPr>
          <p:cNvPr id="452" name="Text Placeholder 2">
            <a:extLst>
              <a:ext uri="{FF2B5EF4-FFF2-40B4-BE49-F238E27FC236}">
                <a16:creationId xmlns:a16="http://schemas.microsoft.com/office/drawing/2014/main" id="{50A8AB6F-7D9D-0F50-2CE6-017298CAE0CA}"/>
              </a:ext>
            </a:extLst>
          </p:cNvPr>
          <p:cNvSpPr>
            <a:spLocks noGrp="1"/>
          </p:cNvSpPr>
          <p:nvPr>
            <p:custDataLst>
              <p:tags r:id="rId119"/>
            </p:custDataLst>
          </p:nvPr>
        </p:nvSpPr>
        <p:spPr bwMode="gray">
          <a:xfrm>
            <a:off x="9544050" y="3546475"/>
            <a:ext cx="287338" cy="152400"/>
          </a:xfrm>
          <a:prstGeom prst="rect">
            <a:avLst/>
          </a:prstGeom>
          <a:solidFill>
            <a:srgbClr val="006D89"/>
          </a:solidFill>
          <a:ln>
            <a:noFill/>
          </a:ln>
          <a:effectLst/>
        </p:spPr>
        <p:txBody>
          <a:bodyPr vert="horz" wrap="none" lIns="17463" tIns="0" rIns="17463"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E0A5A17D-EE82-4F58-AF63-8154D4153D15}" type="datetime'4''6''''''''''''''''''''%'''''''">
              <a:rPr lang="en-US" altLang="en-US" sz="1000" smtClean="0">
                <a:solidFill>
                  <a:schemeClr val="bg1"/>
                </a:solidFill>
                <a:effectLst/>
              </a:rPr>
              <a:pPr/>
              <a:t>46%</a:t>
            </a:fld>
            <a:endParaRPr lang="en-US" sz="1000">
              <a:solidFill>
                <a:schemeClr val="bg1"/>
              </a:solidFill>
              <a:sym typeface="+mn-lt"/>
            </a:endParaRPr>
          </a:p>
        </p:txBody>
      </p:sp>
      <p:sp>
        <p:nvSpPr>
          <p:cNvPr id="453" name="Text Placeholder 2">
            <a:extLst>
              <a:ext uri="{FF2B5EF4-FFF2-40B4-BE49-F238E27FC236}">
                <a16:creationId xmlns:a16="http://schemas.microsoft.com/office/drawing/2014/main" id="{DFE5D1C1-FD88-F818-8668-D111AC287797}"/>
              </a:ext>
            </a:extLst>
          </p:cNvPr>
          <p:cNvSpPr>
            <a:spLocks noGrp="1"/>
          </p:cNvSpPr>
          <p:nvPr>
            <p:custDataLst>
              <p:tags r:id="rId120"/>
            </p:custDataLst>
          </p:nvPr>
        </p:nvSpPr>
        <p:spPr bwMode="gray">
          <a:xfrm>
            <a:off x="9544050" y="4521200"/>
            <a:ext cx="287338" cy="152400"/>
          </a:xfrm>
          <a:prstGeom prst="rect">
            <a:avLst/>
          </a:prstGeom>
          <a:solidFill>
            <a:srgbClr val="0F9E7A"/>
          </a:solidFill>
          <a:ln>
            <a:noFill/>
          </a:ln>
          <a:effectLst/>
        </p:spPr>
        <p:txBody>
          <a:bodyPr vert="horz" wrap="none" lIns="17463" tIns="0" rIns="17463"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682DC465-CF1F-4F1D-98C9-852F93DA009C}" type="datetime'''1''5%'''''''''''''''''''''''''''''''''''">
              <a:rPr lang="en-US" altLang="en-US" sz="1000" smtClean="0">
                <a:solidFill>
                  <a:schemeClr val="bg1"/>
                </a:solidFill>
                <a:effectLst/>
              </a:rPr>
              <a:pPr/>
              <a:t>15%</a:t>
            </a:fld>
            <a:endParaRPr lang="en-US" sz="1000">
              <a:solidFill>
                <a:schemeClr val="bg1"/>
              </a:solidFill>
              <a:sym typeface="+mn-lt"/>
            </a:endParaRPr>
          </a:p>
        </p:txBody>
      </p:sp>
      <p:sp>
        <p:nvSpPr>
          <p:cNvPr id="454" name="Text Placeholder 2">
            <a:extLst>
              <a:ext uri="{FF2B5EF4-FFF2-40B4-BE49-F238E27FC236}">
                <a16:creationId xmlns:a16="http://schemas.microsoft.com/office/drawing/2014/main" id="{787E163A-9E18-5880-94B7-43020F439059}"/>
              </a:ext>
            </a:extLst>
          </p:cNvPr>
          <p:cNvSpPr>
            <a:spLocks noGrp="1"/>
          </p:cNvSpPr>
          <p:nvPr>
            <p:custDataLst>
              <p:tags r:id="rId121"/>
            </p:custDataLst>
          </p:nvPr>
        </p:nvSpPr>
        <p:spPr bwMode="gray">
          <a:xfrm>
            <a:off x="9544050" y="4991100"/>
            <a:ext cx="287338" cy="152400"/>
          </a:xfrm>
          <a:prstGeom prst="rect">
            <a:avLst/>
          </a:prstGeom>
          <a:solidFill>
            <a:srgbClr val="C94100"/>
          </a:solidFill>
          <a:ln>
            <a:noFill/>
          </a:ln>
          <a:effectLst/>
        </p:spPr>
        <p:txBody>
          <a:bodyPr vert="horz" wrap="none" lIns="17463" tIns="0" rIns="17463"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AE3C82C8-77CA-4351-949A-5262F1309E9D}" type="datetime'''1''''''''''''''''''''''''''''''''''''''''''''''3''''''%'">
              <a:rPr lang="en-US" altLang="en-US" sz="1000" smtClean="0">
                <a:solidFill>
                  <a:schemeClr val="bg1"/>
                </a:solidFill>
                <a:effectLst/>
              </a:rPr>
              <a:pPr/>
              <a:t>13%</a:t>
            </a:fld>
            <a:endParaRPr lang="en-US" sz="1000">
              <a:solidFill>
                <a:schemeClr val="bg1"/>
              </a:solidFill>
              <a:sym typeface="+mn-lt"/>
            </a:endParaRPr>
          </a:p>
        </p:txBody>
      </p:sp>
      <p:sp>
        <p:nvSpPr>
          <p:cNvPr id="455" name="Text Placeholder 2">
            <a:extLst>
              <a:ext uri="{FF2B5EF4-FFF2-40B4-BE49-F238E27FC236}">
                <a16:creationId xmlns:a16="http://schemas.microsoft.com/office/drawing/2014/main" id="{F5AB5BBB-CB82-1A6A-18C3-0BD116486533}"/>
              </a:ext>
            </a:extLst>
          </p:cNvPr>
          <p:cNvSpPr>
            <a:spLocks noGrp="1"/>
          </p:cNvSpPr>
          <p:nvPr>
            <p:custDataLst>
              <p:tags r:id="rId122"/>
            </p:custDataLst>
          </p:nvPr>
        </p:nvSpPr>
        <p:spPr bwMode="auto">
          <a:xfrm>
            <a:off x="9610725" y="5321300"/>
            <a:ext cx="152400" cy="279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1C5A0BD1-5400-46EA-A4DE-22F6A10FABA4}" type="datetime'''''''''''''''''''2''''0''2''''''3'''''''''">
              <a:rPr lang="en-US" altLang="en-US" sz="1000" smtClean="0"/>
              <a:pPr/>
              <a:t>2023</a:t>
            </a:fld>
            <a:endParaRPr lang="en-US" sz="1000">
              <a:sym typeface="+mn-lt"/>
            </a:endParaRPr>
          </a:p>
        </p:txBody>
      </p:sp>
      <p:sp>
        <p:nvSpPr>
          <p:cNvPr id="456" name="Text Placeholder 2">
            <a:extLst>
              <a:ext uri="{FF2B5EF4-FFF2-40B4-BE49-F238E27FC236}">
                <a16:creationId xmlns:a16="http://schemas.microsoft.com/office/drawing/2014/main" id="{EF31F02B-FFCC-321E-A9FF-780AF010EA7B}"/>
              </a:ext>
            </a:extLst>
          </p:cNvPr>
          <p:cNvSpPr>
            <a:spLocks noGrp="1"/>
          </p:cNvSpPr>
          <p:nvPr>
            <p:custDataLst>
              <p:tags r:id="rId123"/>
            </p:custDataLst>
          </p:nvPr>
        </p:nvSpPr>
        <p:spPr bwMode="gray">
          <a:xfrm>
            <a:off x="9910763" y="3502025"/>
            <a:ext cx="287338" cy="152400"/>
          </a:xfrm>
          <a:prstGeom prst="rect">
            <a:avLst/>
          </a:prstGeom>
          <a:solidFill>
            <a:srgbClr val="006D89"/>
          </a:solidFill>
          <a:ln>
            <a:noFill/>
          </a:ln>
          <a:effectLst/>
        </p:spPr>
        <p:txBody>
          <a:bodyPr vert="horz" wrap="none" lIns="17463" tIns="0" rIns="17463"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28F33B93-9235-4E30-AF4E-D082DDCBC4D6}" type="datetime'''''''''4''''''''''''''7''''''''''''%'''''''''''''''''''''''">
              <a:rPr lang="en-US" altLang="en-US" sz="1000" smtClean="0">
                <a:solidFill>
                  <a:schemeClr val="bg1"/>
                </a:solidFill>
                <a:effectLst/>
              </a:rPr>
              <a:pPr/>
              <a:t>47%</a:t>
            </a:fld>
            <a:endParaRPr lang="en-US" sz="1000">
              <a:solidFill>
                <a:schemeClr val="bg1"/>
              </a:solidFill>
              <a:sym typeface="+mn-lt"/>
            </a:endParaRPr>
          </a:p>
        </p:txBody>
      </p:sp>
      <p:sp>
        <p:nvSpPr>
          <p:cNvPr id="457" name="Text Placeholder 2">
            <a:extLst>
              <a:ext uri="{FF2B5EF4-FFF2-40B4-BE49-F238E27FC236}">
                <a16:creationId xmlns:a16="http://schemas.microsoft.com/office/drawing/2014/main" id="{E15C2737-8875-A94B-F749-7DCB11AB329B}"/>
              </a:ext>
            </a:extLst>
          </p:cNvPr>
          <p:cNvSpPr>
            <a:spLocks noGrp="1"/>
          </p:cNvSpPr>
          <p:nvPr>
            <p:custDataLst>
              <p:tags r:id="rId124"/>
            </p:custDataLst>
          </p:nvPr>
        </p:nvSpPr>
        <p:spPr bwMode="gray">
          <a:xfrm>
            <a:off x="9910763" y="4502150"/>
            <a:ext cx="287338" cy="152400"/>
          </a:xfrm>
          <a:prstGeom prst="rect">
            <a:avLst/>
          </a:prstGeom>
          <a:solidFill>
            <a:srgbClr val="0F9E7A"/>
          </a:solidFill>
          <a:ln>
            <a:noFill/>
          </a:ln>
          <a:effectLst/>
        </p:spPr>
        <p:txBody>
          <a:bodyPr vert="horz" wrap="none" lIns="17463" tIns="0" rIns="17463"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B71F4863-FB8F-4E84-B033-1E75A53F4A88}" type="datetime'''''''''''''''''1''5''''''''''''''''''''''''''''''''%'''">
              <a:rPr lang="en-US" altLang="en-US" sz="1000" smtClean="0">
                <a:solidFill>
                  <a:schemeClr val="bg1"/>
                </a:solidFill>
                <a:effectLst/>
              </a:rPr>
              <a:pPr/>
              <a:t>15%</a:t>
            </a:fld>
            <a:endParaRPr lang="en-US" sz="1000">
              <a:solidFill>
                <a:schemeClr val="bg1"/>
              </a:solidFill>
              <a:sym typeface="+mn-lt"/>
            </a:endParaRPr>
          </a:p>
        </p:txBody>
      </p:sp>
      <p:sp>
        <p:nvSpPr>
          <p:cNvPr id="459" name="Text Placeholder 2">
            <a:extLst>
              <a:ext uri="{FF2B5EF4-FFF2-40B4-BE49-F238E27FC236}">
                <a16:creationId xmlns:a16="http://schemas.microsoft.com/office/drawing/2014/main" id="{9907F22E-2E77-4F95-529F-9B2CF4EB8AF8}"/>
              </a:ext>
            </a:extLst>
          </p:cNvPr>
          <p:cNvSpPr>
            <a:spLocks noGrp="1"/>
          </p:cNvSpPr>
          <p:nvPr>
            <p:custDataLst>
              <p:tags r:id="rId125"/>
            </p:custDataLst>
          </p:nvPr>
        </p:nvSpPr>
        <p:spPr bwMode="gray">
          <a:xfrm>
            <a:off x="9910763" y="4978400"/>
            <a:ext cx="287338" cy="152400"/>
          </a:xfrm>
          <a:prstGeom prst="rect">
            <a:avLst/>
          </a:prstGeom>
          <a:solidFill>
            <a:srgbClr val="C94100"/>
          </a:solidFill>
          <a:ln>
            <a:noFill/>
          </a:ln>
          <a:effectLst/>
        </p:spPr>
        <p:txBody>
          <a:bodyPr vert="horz" wrap="none" lIns="17463" tIns="0" rIns="17463"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3192CD82-5DB1-4D98-AC4C-96101C2DC95B}" type="datetime'''''''''''''''1''3''''''''''''%'''''''''''''''''''''">
              <a:rPr lang="en-US" altLang="en-US" sz="1000" smtClean="0">
                <a:solidFill>
                  <a:schemeClr val="bg1"/>
                </a:solidFill>
                <a:effectLst/>
              </a:rPr>
              <a:pPr/>
              <a:t>13%</a:t>
            </a:fld>
            <a:endParaRPr lang="en-US" sz="1000">
              <a:solidFill>
                <a:schemeClr val="bg1"/>
              </a:solidFill>
              <a:sym typeface="+mn-lt"/>
            </a:endParaRPr>
          </a:p>
        </p:txBody>
      </p:sp>
      <p:sp>
        <p:nvSpPr>
          <p:cNvPr id="460" name="Text Placeholder 2">
            <a:extLst>
              <a:ext uri="{FF2B5EF4-FFF2-40B4-BE49-F238E27FC236}">
                <a16:creationId xmlns:a16="http://schemas.microsoft.com/office/drawing/2014/main" id="{80CCB589-DDC7-6D19-A9A2-DB8070C2E7B6}"/>
              </a:ext>
            </a:extLst>
          </p:cNvPr>
          <p:cNvSpPr>
            <a:spLocks noGrp="1"/>
          </p:cNvSpPr>
          <p:nvPr>
            <p:custDataLst>
              <p:tags r:id="rId126"/>
            </p:custDataLst>
          </p:nvPr>
        </p:nvSpPr>
        <p:spPr bwMode="auto">
          <a:xfrm>
            <a:off x="9977438" y="5321300"/>
            <a:ext cx="152400" cy="279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91FA0DDC-DA53-46C4-842B-BF4E659D31F7}" type="datetime'''''''''''''''2''0''''''2''''''''''4'''''''''''''">
              <a:rPr lang="en-US" altLang="en-US" sz="1000" smtClean="0"/>
              <a:pPr/>
              <a:t>2024</a:t>
            </a:fld>
            <a:endParaRPr lang="en-US" sz="1000">
              <a:sym typeface="+mn-lt"/>
            </a:endParaRPr>
          </a:p>
        </p:txBody>
      </p:sp>
      <p:sp>
        <p:nvSpPr>
          <p:cNvPr id="461" name="Text Placeholder 2">
            <a:extLst>
              <a:ext uri="{FF2B5EF4-FFF2-40B4-BE49-F238E27FC236}">
                <a16:creationId xmlns:a16="http://schemas.microsoft.com/office/drawing/2014/main" id="{4F69F88D-40CB-EEF3-415C-567862AF1DCA}"/>
              </a:ext>
            </a:extLst>
          </p:cNvPr>
          <p:cNvSpPr>
            <a:spLocks noGrp="1"/>
          </p:cNvSpPr>
          <p:nvPr>
            <p:custDataLst>
              <p:tags r:id="rId127"/>
            </p:custDataLst>
          </p:nvPr>
        </p:nvSpPr>
        <p:spPr bwMode="gray">
          <a:xfrm>
            <a:off x="10277475" y="3544888"/>
            <a:ext cx="287338" cy="152400"/>
          </a:xfrm>
          <a:prstGeom prst="rect">
            <a:avLst/>
          </a:prstGeom>
          <a:solidFill>
            <a:srgbClr val="006D89"/>
          </a:solidFill>
          <a:ln>
            <a:noFill/>
          </a:ln>
          <a:effectLst/>
        </p:spPr>
        <p:txBody>
          <a:bodyPr vert="horz" wrap="none" lIns="17463" tIns="0" rIns="17463"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B065ECF4-4A40-45CB-8E7F-468B4A9C4261}" type="datetime'''''''''''''''''4''''''''''''''''''''''''''8%'''''''''''''''">
              <a:rPr lang="en-US" altLang="en-US" sz="1000" smtClean="0">
                <a:solidFill>
                  <a:schemeClr val="bg1"/>
                </a:solidFill>
                <a:effectLst/>
              </a:rPr>
              <a:pPr/>
              <a:t>48%</a:t>
            </a:fld>
            <a:endParaRPr lang="en-US" sz="1000">
              <a:solidFill>
                <a:schemeClr val="bg1"/>
              </a:solidFill>
              <a:sym typeface="+mn-lt"/>
            </a:endParaRPr>
          </a:p>
        </p:txBody>
      </p:sp>
      <p:sp>
        <p:nvSpPr>
          <p:cNvPr id="462" name="Text Placeholder 2">
            <a:extLst>
              <a:ext uri="{FF2B5EF4-FFF2-40B4-BE49-F238E27FC236}">
                <a16:creationId xmlns:a16="http://schemas.microsoft.com/office/drawing/2014/main" id="{CF5246BD-534F-7109-5718-4AFE005A3E78}"/>
              </a:ext>
            </a:extLst>
          </p:cNvPr>
          <p:cNvSpPr>
            <a:spLocks noGrp="1"/>
          </p:cNvSpPr>
          <p:nvPr>
            <p:custDataLst>
              <p:tags r:id="rId128"/>
            </p:custDataLst>
          </p:nvPr>
        </p:nvSpPr>
        <p:spPr bwMode="gray">
          <a:xfrm>
            <a:off x="10277475" y="4541838"/>
            <a:ext cx="287338" cy="152400"/>
          </a:xfrm>
          <a:prstGeom prst="rect">
            <a:avLst/>
          </a:prstGeom>
          <a:solidFill>
            <a:srgbClr val="0F9E7A"/>
          </a:solidFill>
          <a:ln>
            <a:noFill/>
          </a:ln>
          <a:effectLst/>
        </p:spPr>
        <p:txBody>
          <a:bodyPr vert="horz" wrap="none" lIns="17463" tIns="0" rIns="17463"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8F37FABF-2AFF-4652-80B7-654A3D18AE48}" type="datetime'''''1''''5''''''''''''''''''''''''''''''''''''''''%'">
              <a:rPr lang="en-US" altLang="en-US" sz="1000" smtClean="0">
                <a:solidFill>
                  <a:schemeClr val="bg1"/>
                </a:solidFill>
                <a:effectLst/>
              </a:rPr>
              <a:pPr/>
              <a:t>15%</a:t>
            </a:fld>
            <a:endParaRPr lang="en-US" sz="1000">
              <a:solidFill>
                <a:schemeClr val="bg1"/>
              </a:solidFill>
              <a:sym typeface="+mn-lt"/>
            </a:endParaRPr>
          </a:p>
        </p:txBody>
      </p:sp>
      <p:sp>
        <p:nvSpPr>
          <p:cNvPr id="463" name="Text Placeholder 2">
            <a:extLst>
              <a:ext uri="{FF2B5EF4-FFF2-40B4-BE49-F238E27FC236}">
                <a16:creationId xmlns:a16="http://schemas.microsoft.com/office/drawing/2014/main" id="{665AAA34-E3B7-677F-FFEA-E0C4B7376365}"/>
              </a:ext>
            </a:extLst>
          </p:cNvPr>
          <p:cNvSpPr>
            <a:spLocks noGrp="1"/>
          </p:cNvSpPr>
          <p:nvPr>
            <p:custDataLst>
              <p:tags r:id="rId129"/>
            </p:custDataLst>
          </p:nvPr>
        </p:nvSpPr>
        <p:spPr bwMode="gray">
          <a:xfrm>
            <a:off x="10277475" y="4992688"/>
            <a:ext cx="287338" cy="152400"/>
          </a:xfrm>
          <a:prstGeom prst="rect">
            <a:avLst/>
          </a:prstGeom>
          <a:solidFill>
            <a:srgbClr val="C94100"/>
          </a:solidFill>
          <a:ln>
            <a:noFill/>
          </a:ln>
          <a:effectLst/>
        </p:spPr>
        <p:txBody>
          <a:bodyPr vert="horz" wrap="none" lIns="17463" tIns="0" rIns="17463"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474C31DF-792D-42B5-8046-DC045D7C87C4}" type="datetime'''''''''''''''''''''1''''''''''''''''''''''''''''3''''''%'''">
              <a:rPr lang="en-US" altLang="en-US" sz="1000" smtClean="0">
                <a:solidFill>
                  <a:schemeClr val="bg1"/>
                </a:solidFill>
                <a:effectLst/>
              </a:rPr>
              <a:pPr/>
              <a:t>13%</a:t>
            </a:fld>
            <a:endParaRPr lang="en-US" sz="1000">
              <a:solidFill>
                <a:schemeClr val="bg1"/>
              </a:solidFill>
              <a:sym typeface="+mn-lt"/>
            </a:endParaRPr>
          </a:p>
        </p:txBody>
      </p:sp>
      <p:sp>
        <p:nvSpPr>
          <p:cNvPr id="464" name="Text Placeholder 2">
            <a:extLst>
              <a:ext uri="{FF2B5EF4-FFF2-40B4-BE49-F238E27FC236}">
                <a16:creationId xmlns:a16="http://schemas.microsoft.com/office/drawing/2014/main" id="{7ADC173C-B072-005B-4462-5F1B958F347E}"/>
              </a:ext>
            </a:extLst>
          </p:cNvPr>
          <p:cNvSpPr>
            <a:spLocks noGrp="1"/>
          </p:cNvSpPr>
          <p:nvPr>
            <p:custDataLst>
              <p:tags r:id="rId130"/>
            </p:custDataLst>
          </p:nvPr>
        </p:nvSpPr>
        <p:spPr bwMode="auto">
          <a:xfrm>
            <a:off x="10344150" y="5321300"/>
            <a:ext cx="152400" cy="279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8CB3F5B0-2DF0-4483-91CD-659BDE1F2D5C}" type="datetime'20''''''''''2''''''''''''5'''''''''''''''''''''''''''''">
              <a:rPr lang="en-US" altLang="en-US" sz="1000" smtClean="0"/>
              <a:pPr/>
              <a:t>2025</a:t>
            </a:fld>
            <a:endParaRPr lang="en-US" sz="1000">
              <a:sym typeface="+mn-lt"/>
            </a:endParaRPr>
          </a:p>
        </p:txBody>
      </p:sp>
      <p:sp>
        <p:nvSpPr>
          <p:cNvPr id="465" name="Text Placeholder 2">
            <a:extLst>
              <a:ext uri="{FF2B5EF4-FFF2-40B4-BE49-F238E27FC236}">
                <a16:creationId xmlns:a16="http://schemas.microsoft.com/office/drawing/2014/main" id="{A6DD7C76-0DDF-30C2-D7C5-248A945B067A}"/>
              </a:ext>
            </a:extLst>
          </p:cNvPr>
          <p:cNvSpPr>
            <a:spLocks noGrp="1"/>
          </p:cNvSpPr>
          <p:nvPr>
            <p:custDataLst>
              <p:tags r:id="rId131"/>
            </p:custDataLst>
          </p:nvPr>
        </p:nvSpPr>
        <p:spPr bwMode="gray">
          <a:xfrm>
            <a:off x="10642600" y="3517900"/>
            <a:ext cx="287338" cy="152400"/>
          </a:xfrm>
          <a:prstGeom prst="rect">
            <a:avLst/>
          </a:prstGeom>
          <a:solidFill>
            <a:srgbClr val="006D89"/>
          </a:solidFill>
          <a:ln>
            <a:noFill/>
          </a:ln>
          <a:effectLst/>
        </p:spPr>
        <p:txBody>
          <a:bodyPr vert="horz" wrap="none" lIns="17463" tIns="0" rIns="17463"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8A78C407-181F-4D80-B8F2-64DBA79AA23B}" type="datetime'''''''''''''''''''''''4''8''''%'''''">
              <a:rPr lang="en-US" altLang="en-US" sz="1000" smtClean="0">
                <a:solidFill>
                  <a:schemeClr val="bg1"/>
                </a:solidFill>
                <a:effectLst/>
              </a:rPr>
              <a:pPr/>
              <a:t>48%</a:t>
            </a:fld>
            <a:endParaRPr lang="en-US" sz="1000">
              <a:solidFill>
                <a:schemeClr val="bg1"/>
              </a:solidFill>
              <a:sym typeface="+mn-lt"/>
            </a:endParaRPr>
          </a:p>
        </p:txBody>
      </p:sp>
      <p:sp>
        <p:nvSpPr>
          <p:cNvPr id="466" name="Text Placeholder 2">
            <a:extLst>
              <a:ext uri="{FF2B5EF4-FFF2-40B4-BE49-F238E27FC236}">
                <a16:creationId xmlns:a16="http://schemas.microsoft.com/office/drawing/2014/main" id="{3A788768-E94B-8932-D67D-B7E187A11844}"/>
              </a:ext>
            </a:extLst>
          </p:cNvPr>
          <p:cNvSpPr>
            <a:spLocks noGrp="1"/>
          </p:cNvSpPr>
          <p:nvPr>
            <p:custDataLst>
              <p:tags r:id="rId132"/>
            </p:custDataLst>
          </p:nvPr>
        </p:nvSpPr>
        <p:spPr bwMode="gray">
          <a:xfrm>
            <a:off x="10642600" y="4532313"/>
            <a:ext cx="287338" cy="152400"/>
          </a:xfrm>
          <a:prstGeom prst="rect">
            <a:avLst/>
          </a:prstGeom>
          <a:solidFill>
            <a:srgbClr val="0F9E7A"/>
          </a:solidFill>
          <a:ln>
            <a:noFill/>
          </a:ln>
          <a:effectLst/>
        </p:spPr>
        <p:txBody>
          <a:bodyPr vert="horz" wrap="none" lIns="17463" tIns="0" rIns="17463"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A59A765C-8D51-41E7-A629-A86E567F3622}" type="datetime'''''''''''''''''''''1''''''''6%'''''''''''''''">
              <a:rPr lang="en-US" altLang="en-US" sz="1000" smtClean="0">
                <a:solidFill>
                  <a:schemeClr val="bg1"/>
                </a:solidFill>
                <a:effectLst/>
              </a:rPr>
              <a:pPr/>
              <a:t>16%</a:t>
            </a:fld>
            <a:endParaRPr lang="en-US" sz="1000">
              <a:solidFill>
                <a:schemeClr val="bg1"/>
              </a:solidFill>
              <a:sym typeface="+mn-lt"/>
            </a:endParaRPr>
          </a:p>
        </p:txBody>
      </p:sp>
      <p:sp>
        <p:nvSpPr>
          <p:cNvPr id="467" name="Text Placeholder 2">
            <a:extLst>
              <a:ext uri="{FF2B5EF4-FFF2-40B4-BE49-F238E27FC236}">
                <a16:creationId xmlns:a16="http://schemas.microsoft.com/office/drawing/2014/main" id="{8B37212D-438D-0991-51FC-8591E9FD04BF}"/>
              </a:ext>
            </a:extLst>
          </p:cNvPr>
          <p:cNvSpPr>
            <a:spLocks noGrp="1"/>
          </p:cNvSpPr>
          <p:nvPr>
            <p:custDataLst>
              <p:tags r:id="rId133"/>
            </p:custDataLst>
          </p:nvPr>
        </p:nvSpPr>
        <p:spPr bwMode="gray">
          <a:xfrm>
            <a:off x="10642600" y="4989513"/>
            <a:ext cx="287338" cy="152400"/>
          </a:xfrm>
          <a:prstGeom prst="rect">
            <a:avLst/>
          </a:prstGeom>
          <a:solidFill>
            <a:srgbClr val="C94100"/>
          </a:solidFill>
          <a:ln>
            <a:noFill/>
          </a:ln>
          <a:effectLst/>
        </p:spPr>
        <p:txBody>
          <a:bodyPr vert="horz" wrap="none" lIns="17463" tIns="0" rIns="17463"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04807295-2D0B-4461-8CF5-573C2DF7DFFE}" type="datetime'''1''''''''''''''''''''2''''''''%'''''">
              <a:rPr lang="en-US" altLang="en-US" sz="1000" smtClean="0">
                <a:solidFill>
                  <a:schemeClr val="bg1"/>
                </a:solidFill>
                <a:effectLst/>
              </a:rPr>
              <a:pPr/>
              <a:t>12%</a:t>
            </a:fld>
            <a:endParaRPr lang="en-US" sz="1000">
              <a:solidFill>
                <a:schemeClr val="bg1"/>
              </a:solidFill>
              <a:sym typeface="+mn-lt"/>
            </a:endParaRPr>
          </a:p>
        </p:txBody>
      </p:sp>
      <p:sp>
        <p:nvSpPr>
          <p:cNvPr id="468" name="Text Placeholder 2">
            <a:extLst>
              <a:ext uri="{FF2B5EF4-FFF2-40B4-BE49-F238E27FC236}">
                <a16:creationId xmlns:a16="http://schemas.microsoft.com/office/drawing/2014/main" id="{3EFBE473-AEA8-E530-2FFB-7D359DC6E456}"/>
              </a:ext>
            </a:extLst>
          </p:cNvPr>
          <p:cNvSpPr>
            <a:spLocks noGrp="1"/>
          </p:cNvSpPr>
          <p:nvPr>
            <p:custDataLst>
              <p:tags r:id="rId134"/>
            </p:custDataLst>
          </p:nvPr>
        </p:nvSpPr>
        <p:spPr bwMode="auto">
          <a:xfrm>
            <a:off x="10709275" y="5321300"/>
            <a:ext cx="152400" cy="279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B69E5F78-6E1E-4424-A8DF-8D7C16D3FD82}" type="datetime'''''''''''''''''''''2''''''0''''''2''''6'''''">
              <a:rPr lang="en-US" altLang="en-US" sz="1000" smtClean="0"/>
              <a:pPr/>
              <a:t>2026</a:t>
            </a:fld>
            <a:endParaRPr lang="en-US" sz="1000">
              <a:sym typeface="+mn-lt"/>
            </a:endParaRPr>
          </a:p>
        </p:txBody>
      </p:sp>
      <p:sp>
        <p:nvSpPr>
          <p:cNvPr id="469" name="Text Placeholder 2">
            <a:extLst>
              <a:ext uri="{FF2B5EF4-FFF2-40B4-BE49-F238E27FC236}">
                <a16:creationId xmlns:a16="http://schemas.microsoft.com/office/drawing/2014/main" id="{6EE22384-0CE2-03B0-30BA-6BDEBB316CB7}"/>
              </a:ext>
            </a:extLst>
          </p:cNvPr>
          <p:cNvSpPr>
            <a:spLocks noGrp="1"/>
          </p:cNvSpPr>
          <p:nvPr>
            <p:custDataLst>
              <p:tags r:id="rId135"/>
            </p:custDataLst>
          </p:nvPr>
        </p:nvSpPr>
        <p:spPr bwMode="gray">
          <a:xfrm>
            <a:off x="6615113" y="3862388"/>
            <a:ext cx="287338" cy="152400"/>
          </a:xfrm>
          <a:prstGeom prst="rect">
            <a:avLst/>
          </a:prstGeom>
          <a:solidFill>
            <a:srgbClr val="006D89"/>
          </a:solidFill>
          <a:ln>
            <a:noFill/>
          </a:ln>
          <a:effectLst/>
        </p:spPr>
        <p:txBody>
          <a:bodyPr vert="horz" wrap="none" lIns="17463" tIns="0" rIns="17463"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8947BA87-3C16-424B-92AC-D3CFA8E46ED5}" type="datetime'''''4''''''''''''''''''''''''''''''''''''''''''''''''''6%'''">
              <a:rPr lang="en-US" altLang="en-US" sz="1000" smtClean="0">
                <a:solidFill>
                  <a:schemeClr val="bg1"/>
                </a:solidFill>
                <a:effectLst/>
              </a:rPr>
              <a:pPr/>
              <a:t>46%</a:t>
            </a:fld>
            <a:endParaRPr lang="en-US" sz="1000">
              <a:solidFill>
                <a:schemeClr val="bg1"/>
              </a:solidFill>
              <a:sym typeface="+mn-lt"/>
            </a:endParaRPr>
          </a:p>
        </p:txBody>
      </p:sp>
      <p:sp>
        <p:nvSpPr>
          <p:cNvPr id="470" name="Text Placeholder 2">
            <a:extLst>
              <a:ext uri="{FF2B5EF4-FFF2-40B4-BE49-F238E27FC236}">
                <a16:creationId xmlns:a16="http://schemas.microsoft.com/office/drawing/2014/main" id="{5B40A180-B5E6-0B4C-5EE7-237D4B66085D}"/>
              </a:ext>
            </a:extLst>
          </p:cNvPr>
          <p:cNvSpPr>
            <a:spLocks noGrp="1"/>
          </p:cNvSpPr>
          <p:nvPr>
            <p:custDataLst>
              <p:tags r:id="rId136"/>
            </p:custDataLst>
          </p:nvPr>
        </p:nvSpPr>
        <p:spPr bwMode="gray">
          <a:xfrm>
            <a:off x="6615113" y="4654550"/>
            <a:ext cx="287338" cy="152400"/>
          </a:xfrm>
          <a:prstGeom prst="rect">
            <a:avLst/>
          </a:prstGeom>
          <a:solidFill>
            <a:srgbClr val="0F9E7A"/>
          </a:solidFill>
          <a:ln>
            <a:noFill/>
          </a:ln>
          <a:effectLst/>
        </p:spPr>
        <p:txBody>
          <a:bodyPr vert="horz" wrap="none" lIns="17463" tIns="0" rIns="17463"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451597BE-52B2-4300-A620-61B039A2BC02}" type="datetime'''''''1''''5''''''''''''''''''''''''''''''''%'">
              <a:rPr lang="en-US" altLang="en-US" sz="1000" smtClean="0">
                <a:solidFill>
                  <a:schemeClr val="bg1"/>
                </a:solidFill>
                <a:effectLst/>
              </a:rPr>
              <a:pPr/>
              <a:t>15%</a:t>
            </a:fld>
            <a:endParaRPr lang="en-US" sz="1000">
              <a:solidFill>
                <a:schemeClr val="bg1"/>
              </a:solidFill>
              <a:sym typeface="+mn-lt"/>
            </a:endParaRPr>
          </a:p>
        </p:txBody>
      </p:sp>
      <p:sp>
        <p:nvSpPr>
          <p:cNvPr id="471" name="Text Placeholder 2">
            <a:extLst>
              <a:ext uri="{FF2B5EF4-FFF2-40B4-BE49-F238E27FC236}">
                <a16:creationId xmlns:a16="http://schemas.microsoft.com/office/drawing/2014/main" id="{09EDF4C4-BC67-3574-4C2F-C9CB97C5522C}"/>
              </a:ext>
            </a:extLst>
          </p:cNvPr>
          <p:cNvSpPr>
            <a:spLocks noGrp="1"/>
          </p:cNvSpPr>
          <p:nvPr>
            <p:custDataLst>
              <p:tags r:id="rId137"/>
            </p:custDataLst>
          </p:nvPr>
        </p:nvSpPr>
        <p:spPr bwMode="gray">
          <a:xfrm>
            <a:off x="6615113" y="5011738"/>
            <a:ext cx="287338" cy="152400"/>
          </a:xfrm>
          <a:prstGeom prst="rect">
            <a:avLst/>
          </a:prstGeom>
          <a:solidFill>
            <a:srgbClr val="C94100"/>
          </a:solidFill>
          <a:ln>
            <a:noFill/>
          </a:ln>
          <a:effectLst/>
        </p:spPr>
        <p:txBody>
          <a:bodyPr vert="horz" wrap="none" lIns="17463" tIns="0" rIns="17463"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9E1A1B2E-2324-46A2-8202-4C51262FB075}" type="datetime'12''''''''%'''''''''''''''''''''''''''''''''''''">
              <a:rPr lang="en-US" altLang="en-US" sz="1000" smtClean="0">
                <a:solidFill>
                  <a:schemeClr val="bg1"/>
                </a:solidFill>
                <a:effectLst/>
              </a:rPr>
              <a:pPr/>
              <a:t>12%</a:t>
            </a:fld>
            <a:endParaRPr lang="en-US" sz="1000">
              <a:solidFill>
                <a:schemeClr val="bg1"/>
              </a:solidFill>
              <a:sym typeface="+mn-lt"/>
            </a:endParaRPr>
          </a:p>
        </p:txBody>
      </p:sp>
      <p:sp>
        <p:nvSpPr>
          <p:cNvPr id="472" name="Text Placeholder 2">
            <a:extLst>
              <a:ext uri="{FF2B5EF4-FFF2-40B4-BE49-F238E27FC236}">
                <a16:creationId xmlns:a16="http://schemas.microsoft.com/office/drawing/2014/main" id="{91E01E7C-4A86-C237-1F55-88EAFDC6427D}"/>
              </a:ext>
            </a:extLst>
          </p:cNvPr>
          <p:cNvSpPr>
            <a:spLocks noGrp="1"/>
          </p:cNvSpPr>
          <p:nvPr>
            <p:custDataLst>
              <p:tags r:id="rId138"/>
            </p:custDataLst>
          </p:nvPr>
        </p:nvSpPr>
        <p:spPr bwMode="auto">
          <a:xfrm>
            <a:off x="6681788" y="5321300"/>
            <a:ext cx="152400" cy="279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C2B8CE02-4CD4-4601-B441-3ABDCA78FCE2}" type="datetime'2''''''''''''''''''''''0''''''15'''''''''''''''''">
              <a:rPr lang="en-US" altLang="en-US" sz="1000" smtClean="0"/>
              <a:pPr/>
              <a:t>2015</a:t>
            </a:fld>
            <a:endParaRPr lang="en-US" sz="1000">
              <a:sym typeface="+mn-lt"/>
            </a:endParaRPr>
          </a:p>
        </p:txBody>
      </p:sp>
      <p:sp>
        <p:nvSpPr>
          <p:cNvPr id="473" name="Text Placeholder 2">
            <a:extLst>
              <a:ext uri="{FF2B5EF4-FFF2-40B4-BE49-F238E27FC236}">
                <a16:creationId xmlns:a16="http://schemas.microsoft.com/office/drawing/2014/main" id="{82934E24-62C3-9078-E228-45AF4FF49E4B}"/>
              </a:ext>
            </a:extLst>
          </p:cNvPr>
          <p:cNvSpPr>
            <a:spLocks noGrp="1"/>
          </p:cNvSpPr>
          <p:nvPr>
            <p:custDataLst>
              <p:tags r:id="rId139"/>
            </p:custDataLst>
          </p:nvPr>
        </p:nvSpPr>
        <p:spPr bwMode="gray">
          <a:xfrm>
            <a:off x="6981825" y="3795713"/>
            <a:ext cx="287338" cy="152400"/>
          </a:xfrm>
          <a:prstGeom prst="rect">
            <a:avLst/>
          </a:prstGeom>
          <a:solidFill>
            <a:srgbClr val="006D89"/>
          </a:solidFill>
          <a:ln>
            <a:noFill/>
          </a:ln>
          <a:effectLst/>
        </p:spPr>
        <p:txBody>
          <a:bodyPr vert="horz" wrap="none" lIns="17463" tIns="0" rIns="17463"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5CD0AF5F-9D64-4CA4-84C4-3F5E6CD9CCDB}" type="datetime'''''''''''''''''4''''''''7''''''''''%'''''">
              <a:rPr lang="en-US" altLang="en-US" sz="1000" smtClean="0">
                <a:solidFill>
                  <a:schemeClr val="bg1"/>
                </a:solidFill>
                <a:effectLst/>
              </a:rPr>
              <a:pPr/>
              <a:t>47%</a:t>
            </a:fld>
            <a:endParaRPr lang="en-US" sz="1000">
              <a:solidFill>
                <a:schemeClr val="bg1"/>
              </a:solidFill>
              <a:sym typeface="+mn-lt"/>
            </a:endParaRPr>
          </a:p>
        </p:txBody>
      </p:sp>
      <p:sp>
        <p:nvSpPr>
          <p:cNvPr id="474" name="Text Placeholder 2">
            <a:extLst>
              <a:ext uri="{FF2B5EF4-FFF2-40B4-BE49-F238E27FC236}">
                <a16:creationId xmlns:a16="http://schemas.microsoft.com/office/drawing/2014/main" id="{CA95B10B-6910-E936-77B3-27C936548B8D}"/>
              </a:ext>
            </a:extLst>
          </p:cNvPr>
          <p:cNvSpPr>
            <a:spLocks noGrp="1"/>
          </p:cNvSpPr>
          <p:nvPr>
            <p:custDataLst>
              <p:tags r:id="rId140"/>
            </p:custDataLst>
          </p:nvPr>
        </p:nvSpPr>
        <p:spPr bwMode="gray">
          <a:xfrm>
            <a:off x="6981825" y="4629150"/>
            <a:ext cx="287338" cy="152400"/>
          </a:xfrm>
          <a:prstGeom prst="rect">
            <a:avLst/>
          </a:prstGeom>
          <a:solidFill>
            <a:srgbClr val="0F9E7A"/>
          </a:solidFill>
          <a:ln>
            <a:noFill/>
          </a:ln>
          <a:effectLst/>
        </p:spPr>
        <p:txBody>
          <a:bodyPr vert="horz" wrap="none" lIns="17463" tIns="0" rIns="17463"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3496BD8F-4B78-4B04-A0B4-8C8571330E7D}" type="datetime'''''1''''4''''%'''''''''''''''''''">
              <a:rPr lang="en-US" altLang="en-US" sz="1000" smtClean="0">
                <a:solidFill>
                  <a:schemeClr val="bg1"/>
                </a:solidFill>
                <a:effectLst/>
              </a:rPr>
              <a:pPr/>
              <a:t>14%</a:t>
            </a:fld>
            <a:endParaRPr lang="en-US" sz="1000">
              <a:solidFill>
                <a:schemeClr val="bg1"/>
              </a:solidFill>
              <a:sym typeface="+mn-lt"/>
            </a:endParaRPr>
          </a:p>
        </p:txBody>
      </p:sp>
      <p:sp>
        <p:nvSpPr>
          <p:cNvPr id="475" name="Text Placeholder 2">
            <a:extLst>
              <a:ext uri="{FF2B5EF4-FFF2-40B4-BE49-F238E27FC236}">
                <a16:creationId xmlns:a16="http://schemas.microsoft.com/office/drawing/2014/main" id="{22C72775-8E80-0C27-2541-B1C737BE110A}"/>
              </a:ext>
            </a:extLst>
          </p:cNvPr>
          <p:cNvSpPr>
            <a:spLocks noGrp="1"/>
          </p:cNvSpPr>
          <p:nvPr>
            <p:custDataLst>
              <p:tags r:id="rId141"/>
            </p:custDataLst>
          </p:nvPr>
        </p:nvSpPr>
        <p:spPr bwMode="gray">
          <a:xfrm>
            <a:off x="6981825" y="4997450"/>
            <a:ext cx="287338" cy="152400"/>
          </a:xfrm>
          <a:prstGeom prst="rect">
            <a:avLst/>
          </a:prstGeom>
          <a:solidFill>
            <a:srgbClr val="C94100"/>
          </a:solidFill>
          <a:ln>
            <a:noFill/>
          </a:ln>
          <a:effectLst/>
        </p:spPr>
        <p:txBody>
          <a:bodyPr vert="horz" wrap="none" lIns="17463" tIns="0" rIns="17463"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491EBC79-718E-4E58-83B0-B92540C6C759}" type="datetime'''''''''''''''''''''''''''''1''2''''''''%'''''''''''''''''''''">
              <a:rPr lang="en-US" altLang="en-US" sz="1000" smtClean="0">
                <a:solidFill>
                  <a:schemeClr val="bg1"/>
                </a:solidFill>
                <a:effectLst/>
              </a:rPr>
              <a:pPr/>
              <a:t>12%</a:t>
            </a:fld>
            <a:endParaRPr lang="en-US" sz="1000">
              <a:solidFill>
                <a:schemeClr val="bg1"/>
              </a:solidFill>
              <a:sym typeface="+mn-lt"/>
            </a:endParaRPr>
          </a:p>
        </p:txBody>
      </p:sp>
      <p:sp>
        <p:nvSpPr>
          <p:cNvPr id="476" name="Text Placeholder 2">
            <a:extLst>
              <a:ext uri="{FF2B5EF4-FFF2-40B4-BE49-F238E27FC236}">
                <a16:creationId xmlns:a16="http://schemas.microsoft.com/office/drawing/2014/main" id="{7F0F0447-80D2-ECE9-9CE7-CD085665D358}"/>
              </a:ext>
            </a:extLst>
          </p:cNvPr>
          <p:cNvSpPr>
            <a:spLocks noGrp="1"/>
          </p:cNvSpPr>
          <p:nvPr>
            <p:custDataLst>
              <p:tags r:id="rId142"/>
            </p:custDataLst>
          </p:nvPr>
        </p:nvSpPr>
        <p:spPr bwMode="gray">
          <a:xfrm>
            <a:off x="6583363" y="3363913"/>
            <a:ext cx="419100"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17458" tIns="0" rIns="17458" bIns="0" numCol="1" spcCol="0" rtlCol="0" anchor="b"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0FC3CAFC-51F1-40F6-8A6C-13505730D90A}" type="datetime'''''''1''1'''''''',''''1''''''''43'''''''''">
              <a:rPr lang="en-US" altLang="en-US" sz="1000" smtClean="0"/>
              <a:pPr/>
              <a:t>11,143</a:t>
            </a:fld>
            <a:endParaRPr lang="en-US" sz="1000">
              <a:sym typeface="+mn-lt"/>
            </a:endParaRPr>
          </a:p>
        </p:txBody>
      </p:sp>
      <p:sp>
        <p:nvSpPr>
          <p:cNvPr id="477" name="Text Placeholder 2">
            <a:extLst>
              <a:ext uri="{FF2B5EF4-FFF2-40B4-BE49-F238E27FC236}">
                <a16:creationId xmlns:a16="http://schemas.microsoft.com/office/drawing/2014/main" id="{5E67A241-A6B1-22CF-A7A5-4C6FFC1F281A}"/>
              </a:ext>
            </a:extLst>
          </p:cNvPr>
          <p:cNvSpPr>
            <a:spLocks noGrp="1"/>
          </p:cNvSpPr>
          <p:nvPr>
            <p:custDataLst>
              <p:tags r:id="rId143"/>
            </p:custDataLst>
          </p:nvPr>
        </p:nvSpPr>
        <p:spPr bwMode="gray">
          <a:xfrm>
            <a:off x="6851650" y="3211513"/>
            <a:ext cx="419100"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17458" tIns="0" rIns="17458" bIns="0" numCol="1" spcCol="0" rtlCol="0" anchor="b"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E0D8A0FC-520D-4A08-84C4-823A259C12F9}" type="datetime'''''1''''''1'''''''''''''',7''''5''0'''''''''''''''''">
              <a:rPr lang="en-US" altLang="en-US" sz="1000" smtClean="0"/>
              <a:pPr/>
              <a:t>11,750</a:t>
            </a:fld>
            <a:endParaRPr lang="en-US" sz="1000">
              <a:sym typeface="+mn-lt"/>
            </a:endParaRPr>
          </a:p>
        </p:txBody>
      </p:sp>
      <p:sp>
        <p:nvSpPr>
          <p:cNvPr id="478" name="Text Placeholder 2">
            <a:extLst>
              <a:ext uri="{FF2B5EF4-FFF2-40B4-BE49-F238E27FC236}">
                <a16:creationId xmlns:a16="http://schemas.microsoft.com/office/drawing/2014/main" id="{B3C74280-5AAF-66B0-AA86-644B6279BFD3}"/>
              </a:ext>
            </a:extLst>
          </p:cNvPr>
          <p:cNvSpPr>
            <a:spLocks noGrp="1"/>
          </p:cNvSpPr>
          <p:nvPr>
            <p:custDataLst>
              <p:tags r:id="rId144"/>
            </p:custDataLst>
          </p:nvPr>
        </p:nvSpPr>
        <p:spPr bwMode="gray">
          <a:xfrm>
            <a:off x="7280275" y="3255963"/>
            <a:ext cx="419100"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17458" tIns="0" rIns="17458" bIns="0" numCol="1" spcCol="0" rtlCol="0" anchor="b"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8589820F-0400-4E29-97B2-66F15D038CEA}" type="datetime'''''''''''''''''11'''''',''8''''''''''3''''8'''">
              <a:rPr lang="en-US" altLang="en-US" sz="1000" smtClean="0"/>
              <a:pPr/>
              <a:t>11,838</a:t>
            </a:fld>
            <a:endParaRPr lang="en-US" sz="1000">
              <a:sym typeface="+mn-lt"/>
            </a:endParaRPr>
          </a:p>
        </p:txBody>
      </p:sp>
      <p:sp>
        <p:nvSpPr>
          <p:cNvPr id="479" name="Text Placeholder 2">
            <a:extLst>
              <a:ext uri="{FF2B5EF4-FFF2-40B4-BE49-F238E27FC236}">
                <a16:creationId xmlns:a16="http://schemas.microsoft.com/office/drawing/2014/main" id="{324152B7-78C7-E561-8B7B-B3732B6E2FCD}"/>
              </a:ext>
            </a:extLst>
          </p:cNvPr>
          <p:cNvSpPr>
            <a:spLocks noGrp="1"/>
          </p:cNvSpPr>
          <p:nvPr>
            <p:custDataLst>
              <p:tags r:id="rId145"/>
            </p:custDataLst>
          </p:nvPr>
        </p:nvSpPr>
        <p:spPr bwMode="gray">
          <a:xfrm>
            <a:off x="7700963" y="3200400"/>
            <a:ext cx="419100"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17458" tIns="0" rIns="17458" bIns="0" numCol="1" spcCol="0" rtlCol="0" anchor="b"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FDBB076F-BD6E-44CC-8151-C7CB962528F1}" type="datetime'1''''''2'''',''''''1''''''''9''''''''''''4'''''''''''''''">
              <a:rPr lang="en-US" altLang="en-US" sz="1000" smtClean="0"/>
              <a:pPr/>
              <a:t>12,194</a:t>
            </a:fld>
            <a:endParaRPr lang="en-US" sz="1000">
              <a:sym typeface="+mn-lt"/>
            </a:endParaRPr>
          </a:p>
        </p:txBody>
      </p:sp>
      <p:sp>
        <p:nvSpPr>
          <p:cNvPr id="480" name="Text Placeholder 2">
            <a:extLst>
              <a:ext uri="{FF2B5EF4-FFF2-40B4-BE49-F238E27FC236}">
                <a16:creationId xmlns:a16="http://schemas.microsoft.com/office/drawing/2014/main" id="{EF5352CC-E2D8-4E33-E11B-3AB217B2482E}"/>
              </a:ext>
            </a:extLst>
          </p:cNvPr>
          <p:cNvSpPr>
            <a:spLocks noGrp="1"/>
          </p:cNvSpPr>
          <p:nvPr>
            <p:custDataLst>
              <p:tags r:id="rId146"/>
            </p:custDataLst>
          </p:nvPr>
        </p:nvSpPr>
        <p:spPr bwMode="gray">
          <a:xfrm>
            <a:off x="7950200" y="3048000"/>
            <a:ext cx="419100"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17458" tIns="0" rIns="17458" bIns="0" numCol="1" spcCol="0" rtlCol="0" anchor="b"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072C2E64-3FA6-420E-9B4A-6D457F085F82}" type="datetime'''''''''1''''''''''''2,''''''''''579'''''''''''">
              <a:rPr lang="en-US" altLang="en-US" sz="1000" smtClean="0"/>
              <a:pPr/>
              <a:t>12,579</a:t>
            </a:fld>
            <a:endParaRPr lang="en-US" sz="1000">
              <a:sym typeface="+mn-lt"/>
            </a:endParaRPr>
          </a:p>
        </p:txBody>
      </p:sp>
      <p:sp>
        <p:nvSpPr>
          <p:cNvPr id="481" name="Text Placeholder 2">
            <a:extLst>
              <a:ext uri="{FF2B5EF4-FFF2-40B4-BE49-F238E27FC236}">
                <a16:creationId xmlns:a16="http://schemas.microsoft.com/office/drawing/2014/main" id="{C7E248A0-72F5-9EE6-3749-AA3C5C9D21F6}"/>
              </a:ext>
            </a:extLst>
          </p:cNvPr>
          <p:cNvSpPr>
            <a:spLocks noGrp="1"/>
          </p:cNvSpPr>
          <p:nvPr>
            <p:custDataLst>
              <p:tags r:id="rId147"/>
            </p:custDataLst>
          </p:nvPr>
        </p:nvSpPr>
        <p:spPr bwMode="gray">
          <a:xfrm>
            <a:off x="8378825" y="3179763"/>
            <a:ext cx="419100"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17458" tIns="0" rIns="17458" bIns="0" numCol="1" spcCol="0" rtlCol="0" anchor="b"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D73849FF-D9FB-4BE3-9115-4515ADCDE7F6}" type="datetime'''''12,3''2''2'''''''''''''''''''''''''''''''''''">
              <a:rPr lang="en-US" altLang="en-US" sz="1000" smtClean="0"/>
              <a:pPr/>
              <a:t>12,322</a:t>
            </a:fld>
            <a:endParaRPr lang="en-US" sz="1000">
              <a:sym typeface="+mn-lt"/>
            </a:endParaRPr>
          </a:p>
        </p:txBody>
      </p:sp>
      <p:sp>
        <p:nvSpPr>
          <p:cNvPr id="482" name="Text Placeholder 2">
            <a:extLst>
              <a:ext uri="{FF2B5EF4-FFF2-40B4-BE49-F238E27FC236}">
                <a16:creationId xmlns:a16="http://schemas.microsoft.com/office/drawing/2014/main" id="{1DC29CE9-4D57-27F8-7C7F-870EF1A04E4C}"/>
              </a:ext>
            </a:extLst>
          </p:cNvPr>
          <p:cNvSpPr>
            <a:spLocks noGrp="1"/>
          </p:cNvSpPr>
          <p:nvPr>
            <p:custDataLst>
              <p:tags r:id="rId148"/>
            </p:custDataLst>
          </p:nvPr>
        </p:nvSpPr>
        <p:spPr bwMode="gray">
          <a:xfrm>
            <a:off x="8799513" y="3082925"/>
            <a:ext cx="419100"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17458" tIns="0" rIns="17458" bIns="0" numCol="1" spcCol="0" rtlCol="0" anchor="b"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D4633471-369D-4071-963E-585FBF143524}" type="datetime'''''1''''''''''''''2,''''''''''''''''''''9''4''''0'''''''''''">
              <a:rPr lang="en-US" altLang="en-US" sz="1000" smtClean="0"/>
              <a:pPr/>
              <a:t>12,940</a:t>
            </a:fld>
            <a:endParaRPr lang="en-US" sz="1000">
              <a:sym typeface="+mn-lt"/>
            </a:endParaRPr>
          </a:p>
        </p:txBody>
      </p:sp>
      <p:sp>
        <p:nvSpPr>
          <p:cNvPr id="483" name="Text Placeholder 2">
            <a:extLst>
              <a:ext uri="{FF2B5EF4-FFF2-40B4-BE49-F238E27FC236}">
                <a16:creationId xmlns:a16="http://schemas.microsoft.com/office/drawing/2014/main" id="{4E712A4E-D8F6-AB48-E913-897DBDB062C6}"/>
              </a:ext>
            </a:extLst>
          </p:cNvPr>
          <p:cNvSpPr>
            <a:spLocks noGrp="1"/>
          </p:cNvSpPr>
          <p:nvPr>
            <p:custDataLst>
              <p:tags r:id="rId149"/>
            </p:custDataLst>
          </p:nvPr>
        </p:nvSpPr>
        <p:spPr bwMode="gray">
          <a:xfrm>
            <a:off x="9048750" y="2930525"/>
            <a:ext cx="419100"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17458" tIns="0" rIns="17458" bIns="0" numCol="1" spcCol="0" rtlCol="0" anchor="b"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D7500A78-A738-4AB1-B614-AB27BC058BD8}" type="datetime'''''''''''''''''''''1''''''3'''''',1''''''''7''''0'">
              <a:rPr lang="en-US" altLang="en-US" sz="1000" smtClean="0"/>
              <a:pPr/>
              <a:t>13,170</a:t>
            </a:fld>
            <a:endParaRPr lang="en-US" sz="1000">
              <a:sym typeface="+mn-lt"/>
            </a:endParaRPr>
          </a:p>
        </p:txBody>
      </p:sp>
      <p:sp>
        <p:nvSpPr>
          <p:cNvPr id="484" name="Text Placeholder 2">
            <a:extLst>
              <a:ext uri="{FF2B5EF4-FFF2-40B4-BE49-F238E27FC236}">
                <a16:creationId xmlns:a16="http://schemas.microsoft.com/office/drawing/2014/main" id="{F8479F48-0D49-F139-8D6C-65FC4E8E74CC}"/>
              </a:ext>
            </a:extLst>
          </p:cNvPr>
          <p:cNvSpPr>
            <a:spLocks noGrp="1"/>
          </p:cNvSpPr>
          <p:nvPr>
            <p:custDataLst>
              <p:tags r:id="rId150"/>
            </p:custDataLst>
          </p:nvPr>
        </p:nvSpPr>
        <p:spPr bwMode="gray">
          <a:xfrm>
            <a:off x="9477375" y="2947988"/>
            <a:ext cx="419100"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17458" tIns="0" rIns="17458" bIns="0" numCol="1" spcCol="0" rtlCol="0" anchor="b"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F2E66419-08AC-45EC-940E-7915CAF62418}" type="datetime'1''''''''''3'''''''',''''''''''''''''''81''3'''''">
              <a:rPr lang="en-US" altLang="en-US" sz="1000" smtClean="0"/>
              <a:pPr/>
              <a:t>13,813</a:t>
            </a:fld>
            <a:endParaRPr lang="en-US" sz="1000">
              <a:sym typeface="+mn-lt"/>
            </a:endParaRPr>
          </a:p>
        </p:txBody>
      </p:sp>
      <p:sp>
        <p:nvSpPr>
          <p:cNvPr id="485" name="Text Placeholder 2">
            <a:extLst>
              <a:ext uri="{FF2B5EF4-FFF2-40B4-BE49-F238E27FC236}">
                <a16:creationId xmlns:a16="http://schemas.microsoft.com/office/drawing/2014/main" id="{2961A618-FFD3-93A0-2457-26360254CAB1}"/>
              </a:ext>
            </a:extLst>
          </p:cNvPr>
          <p:cNvSpPr>
            <a:spLocks noGrp="1"/>
          </p:cNvSpPr>
          <p:nvPr>
            <p:custDataLst>
              <p:tags r:id="rId151"/>
            </p:custDataLst>
          </p:nvPr>
        </p:nvSpPr>
        <p:spPr bwMode="gray">
          <a:xfrm>
            <a:off x="9782175" y="2795588"/>
            <a:ext cx="419100"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17458" tIns="0" rIns="17458" bIns="0" numCol="1" spcCol="0" rtlCol="0" anchor="b"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746B6176-9E4C-4741-96F4-E10CEB3873FD}" type="datetime'''1''''4,23''''''''''''''''''''''''''''''''''''''2'''">
              <a:rPr lang="en-US" altLang="en-US" sz="1000" smtClean="0"/>
              <a:pPr/>
              <a:t>14,232</a:t>
            </a:fld>
            <a:endParaRPr lang="en-US" sz="1000">
              <a:sym typeface="+mn-lt"/>
            </a:endParaRPr>
          </a:p>
        </p:txBody>
      </p:sp>
      <p:sp>
        <p:nvSpPr>
          <p:cNvPr id="486" name="Text Placeholder 2">
            <a:extLst>
              <a:ext uri="{FF2B5EF4-FFF2-40B4-BE49-F238E27FC236}">
                <a16:creationId xmlns:a16="http://schemas.microsoft.com/office/drawing/2014/main" id="{B23737DF-DFA4-F5B1-9E70-826D213FE574}"/>
              </a:ext>
            </a:extLst>
          </p:cNvPr>
          <p:cNvSpPr>
            <a:spLocks noGrp="1"/>
          </p:cNvSpPr>
          <p:nvPr>
            <p:custDataLst>
              <p:tags r:id="rId152"/>
            </p:custDataLst>
          </p:nvPr>
        </p:nvSpPr>
        <p:spPr bwMode="gray">
          <a:xfrm>
            <a:off x="10210800" y="2922588"/>
            <a:ext cx="419100"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17458" tIns="0" rIns="17458" bIns="0" numCol="1" spcCol="0" rtlCol="0" anchor="b"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45996EE0-A2C2-48E0-BD7A-13C247EDDF4F}" type="datetime'''''''''13,''''''''''''''''9''''7''2'''''''''''''''''''''''">
              <a:rPr lang="en-US" altLang="en-US" sz="1000" smtClean="0"/>
              <a:pPr/>
              <a:t>13,972</a:t>
            </a:fld>
            <a:endParaRPr lang="en-US" sz="1000">
              <a:sym typeface="+mn-lt"/>
            </a:endParaRPr>
          </a:p>
        </p:txBody>
      </p:sp>
      <p:sp>
        <p:nvSpPr>
          <p:cNvPr id="487" name="Text Placeholder 2">
            <a:extLst>
              <a:ext uri="{FF2B5EF4-FFF2-40B4-BE49-F238E27FC236}">
                <a16:creationId xmlns:a16="http://schemas.microsoft.com/office/drawing/2014/main" id="{840B68B1-1FE2-6C9A-0D25-C82667CAF8DB}"/>
              </a:ext>
            </a:extLst>
          </p:cNvPr>
          <p:cNvSpPr>
            <a:spLocks noGrp="1"/>
          </p:cNvSpPr>
          <p:nvPr>
            <p:custDataLst>
              <p:tags r:id="rId153"/>
            </p:custDataLst>
          </p:nvPr>
        </p:nvSpPr>
        <p:spPr bwMode="gray">
          <a:xfrm>
            <a:off x="10639425" y="2889250"/>
            <a:ext cx="419100"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17458" tIns="0" rIns="17458" bIns="0" numCol="1" spcCol="0" rtlCol="0" anchor="b"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3561EC9E-26D4-4449-A2EE-DCEDC967ACC2}" type="datetime'''''''''''''''''''''1''''''4'''''''''''',''''18''''7'''">
              <a:rPr lang="en-US" altLang="en-US" sz="1000" smtClean="0"/>
              <a:pPr/>
              <a:t>14,187</a:t>
            </a:fld>
            <a:endParaRPr lang="en-US" sz="1000">
              <a:sym typeface="+mn-lt"/>
            </a:endParaRPr>
          </a:p>
        </p:txBody>
      </p:sp>
      <p:sp>
        <p:nvSpPr>
          <p:cNvPr id="488" name="Text Placeholder 2">
            <a:extLst>
              <a:ext uri="{FF2B5EF4-FFF2-40B4-BE49-F238E27FC236}">
                <a16:creationId xmlns:a16="http://schemas.microsoft.com/office/drawing/2014/main" id="{9574058B-22BA-6229-DCC8-2F7329C3AE23}"/>
              </a:ext>
            </a:extLst>
          </p:cNvPr>
          <p:cNvSpPr>
            <a:spLocks noGrp="1"/>
          </p:cNvSpPr>
          <p:nvPr>
            <p:custDataLst>
              <p:tags r:id="rId154"/>
            </p:custDataLst>
          </p:nvPr>
        </p:nvSpPr>
        <p:spPr bwMode="auto">
          <a:xfrm>
            <a:off x="11060113" y="2974975"/>
            <a:ext cx="365125" cy="215900"/>
          </a:xfrm>
          <a:prstGeom prst="ellipse">
            <a:avLst/>
          </a:prstGeom>
          <a:solidFill>
            <a:schemeClr val="bg1"/>
          </a:solidFill>
          <a:ln w="9525" algn="ctr">
            <a:solidFill>
              <a:schemeClr val="tx1"/>
            </a:solidFill>
          </a:ln>
          <a:effectLst/>
        </p:spPr>
        <p:txBody>
          <a:bodyPr vert="horz"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A3C340DF-9BA7-4A9C-80D0-2896F3D8724A}" type="datetime'''+''''''''''''''''''''''2''''%'''''''''''''''''''''">
              <a:rPr lang="en-US" altLang="en-US" sz="1000" b="1" smtClean="0">
                <a:effectLst/>
              </a:rPr>
              <a:pPr/>
              <a:t>+2%</a:t>
            </a:fld>
            <a:endParaRPr lang="en-US" sz="1000" b="1">
              <a:sym typeface="+mn-lt"/>
            </a:endParaRPr>
          </a:p>
        </p:txBody>
      </p:sp>
      <p:sp>
        <p:nvSpPr>
          <p:cNvPr id="490" name="Text Placeholder 2">
            <a:extLst>
              <a:ext uri="{FF2B5EF4-FFF2-40B4-BE49-F238E27FC236}">
                <a16:creationId xmlns:a16="http://schemas.microsoft.com/office/drawing/2014/main" id="{2C5CFE3B-F982-AA10-4C30-4DAE1DCB8E1F}"/>
              </a:ext>
            </a:extLst>
          </p:cNvPr>
          <p:cNvSpPr>
            <a:spLocks noGrp="1"/>
          </p:cNvSpPr>
          <p:nvPr>
            <p:custDataLst>
              <p:tags r:id="rId155"/>
            </p:custDataLst>
          </p:nvPr>
        </p:nvSpPr>
        <p:spPr bwMode="auto">
          <a:xfrm>
            <a:off x="10185400" y="2503488"/>
            <a:ext cx="468313" cy="215900"/>
          </a:xfrm>
          <a:prstGeom prst="ellipse">
            <a:avLst/>
          </a:prstGeom>
          <a:solidFill>
            <a:schemeClr val="bg1"/>
          </a:solidFill>
          <a:ln w="9525" algn="ctr">
            <a:solidFill>
              <a:schemeClr val="tx1"/>
            </a:solidFill>
          </a:ln>
        </p:spPr>
        <p:txBody>
          <a:bodyPr vert="horz"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2E2F2146-F8EB-44BB-B876-D94FA524DC15}" type="datetime'''''''''''''''-''''''''''0''''.''3''''''%'''''''''''">
              <a:rPr lang="en-US" altLang="en-US" sz="1000" b="1" smtClean="0">
                <a:effectLst/>
              </a:rPr>
              <a:pPr/>
              <a:t>-0.3%</a:t>
            </a:fld>
            <a:endParaRPr lang="en-US" sz="1000" b="1">
              <a:sym typeface="+mn-lt"/>
            </a:endParaRPr>
          </a:p>
        </p:txBody>
      </p:sp>
      <p:sp>
        <p:nvSpPr>
          <p:cNvPr id="491" name="Rectangle 490">
            <a:extLst>
              <a:ext uri="{FF2B5EF4-FFF2-40B4-BE49-F238E27FC236}">
                <a16:creationId xmlns:a16="http://schemas.microsoft.com/office/drawing/2014/main" id="{F7EA199D-E02C-7F66-D282-6EAB45B30DF6}"/>
              </a:ext>
            </a:extLst>
          </p:cNvPr>
          <p:cNvSpPr/>
          <p:nvPr>
            <p:custDataLst>
              <p:tags r:id="rId156"/>
            </p:custDataLst>
          </p:nvPr>
        </p:nvSpPr>
        <p:spPr bwMode="auto">
          <a:xfrm>
            <a:off x="6151563" y="1727200"/>
            <a:ext cx="179388" cy="133350"/>
          </a:xfrm>
          <a:prstGeom prst="rect">
            <a:avLst/>
          </a:prstGeom>
          <a:solidFill>
            <a:srgbClr val="006D89"/>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3"/>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200"/>
              </a:spcAft>
            </a:pPr>
            <a:endParaRPr lang="en-US" sz="1400" err="1">
              <a:solidFill>
                <a:schemeClr val="tx1"/>
              </a:solidFill>
            </a:endParaRPr>
          </a:p>
        </p:txBody>
      </p:sp>
      <p:sp>
        <p:nvSpPr>
          <p:cNvPr id="492" name="Rectangle 491">
            <a:extLst>
              <a:ext uri="{FF2B5EF4-FFF2-40B4-BE49-F238E27FC236}">
                <a16:creationId xmlns:a16="http://schemas.microsoft.com/office/drawing/2014/main" id="{B210917C-AA0F-8946-D411-7F224C8BAF5D}"/>
              </a:ext>
            </a:extLst>
          </p:cNvPr>
          <p:cNvSpPr/>
          <p:nvPr>
            <p:custDataLst>
              <p:tags r:id="rId157"/>
            </p:custDataLst>
          </p:nvPr>
        </p:nvSpPr>
        <p:spPr bwMode="auto">
          <a:xfrm>
            <a:off x="6151563" y="1930400"/>
            <a:ext cx="179388" cy="133350"/>
          </a:xfrm>
          <a:prstGeom prst="rect">
            <a:avLst/>
          </a:prstGeom>
          <a:solidFill>
            <a:srgbClr val="DC7900"/>
          </a:solid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200"/>
              </a:spcAft>
            </a:pPr>
            <a:endParaRPr lang="en-US" sz="1400" err="1">
              <a:solidFill>
                <a:schemeClr val="tx1"/>
              </a:solidFill>
            </a:endParaRPr>
          </a:p>
        </p:txBody>
      </p:sp>
      <p:sp>
        <p:nvSpPr>
          <p:cNvPr id="493" name="Rectangle 492">
            <a:extLst>
              <a:ext uri="{FF2B5EF4-FFF2-40B4-BE49-F238E27FC236}">
                <a16:creationId xmlns:a16="http://schemas.microsoft.com/office/drawing/2014/main" id="{83FE310C-E07C-90A7-080D-88AC03EC4E0A}"/>
              </a:ext>
            </a:extLst>
          </p:cNvPr>
          <p:cNvSpPr/>
          <p:nvPr>
            <p:custDataLst>
              <p:tags r:id="rId158"/>
            </p:custDataLst>
          </p:nvPr>
        </p:nvSpPr>
        <p:spPr bwMode="auto">
          <a:xfrm>
            <a:off x="6151563" y="2133600"/>
            <a:ext cx="179388" cy="133350"/>
          </a:xfrm>
          <a:prstGeom prst="rect">
            <a:avLst/>
          </a:prstGeom>
          <a:solidFill>
            <a:srgbClr val="782080"/>
          </a:solid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200"/>
              </a:spcAft>
            </a:pPr>
            <a:endParaRPr lang="en-US" sz="1400" err="1">
              <a:solidFill>
                <a:schemeClr val="tx1"/>
              </a:solidFill>
            </a:endParaRPr>
          </a:p>
        </p:txBody>
      </p:sp>
      <p:sp>
        <p:nvSpPr>
          <p:cNvPr id="494" name="Rectangle 493">
            <a:extLst>
              <a:ext uri="{FF2B5EF4-FFF2-40B4-BE49-F238E27FC236}">
                <a16:creationId xmlns:a16="http://schemas.microsoft.com/office/drawing/2014/main" id="{61B337A9-9A23-26DF-9034-70CBE27DC5A7}"/>
              </a:ext>
            </a:extLst>
          </p:cNvPr>
          <p:cNvSpPr/>
          <p:nvPr>
            <p:custDataLst>
              <p:tags r:id="rId159"/>
            </p:custDataLst>
          </p:nvPr>
        </p:nvSpPr>
        <p:spPr bwMode="auto">
          <a:xfrm>
            <a:off x="6151563" y="2336800"/>
            <a:ext cx="179388" cy="133350"/>
          </a:xfrm>
          <a:prstGeom prst="rect">
            <a:avLst/>
          </a:prstGeom>
          <a:solidFill>
            <a:srgbClr val="0F9E7A"/>
          </a:solid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200"/>
              </a:spcAft>
            </a:pPr>
            <a:endParaRPr lang="en-US" sz="1400" err="1">
              <a:solidFill>
                <a:schemeClr val="tx1"/>
              </a:solidFill>
            </a:endParaRPr>
          </a:p>
        </p:txBody>
      </p:sp>
      <p:sp>
        <p:nvSpPr>
          <p:cNvPr id="495" name="Rectangle 494">
            <a:extLst>
              <a:ext uri="{FF2B5EF4-FFF2-40B4-BE49-F238E27FC236}">
                <a16:creationId xmlns:a16="http://schemas.microsoft.com/office/drawing/2014/main" id="{9C649652-D4FD-95FA-B2D0-C3504734B0B4}"/>
              </a:ext>
            </a:extLst>
          </p:cNvPr>
          <p:cNvSpPr/>
          <p:nvPr>
            <p:custDataLst>
              <p:tags r:id="rId160"/>
            </p:custDataLst>
          </p:nvPr>
        </p:nvSpPr>
        <p:spPr bwMode="auto">
          <a:xfrm>
            <a:off x="8066088" y="1727200"/>
            <a:ext cx="179388" cy="133350"/>
          </a:xfrm>
          <a:prstGeom prst="rect">
            <a:avLst/>
          </a:prstGeom>
          <a:solidFill>
            <a:srgbClr val="B92051"/>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3"/>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200"/>
              </a:spcAft>
            </a:pPr>
            <a:endParaRPr lang="en-US" sz="1400" err="1">
              <a:solidFill>
                <a:schemeClr val="tx1"/>
              </a:solidFill>
            </a:endParaRPr>
          </a:p>
        </p:txBody>
      </p:sp>
      <p:sp>
        <p:nvSpPr>
          <p:cNvPr id="496" name="Rectangle 495">
            <a:extLst>
              <a:ext uri="{FF2B5EF4-FFF2-40B4-BE49-F238E27FC236}">
                <a16:creationId xmlns:a16="http://schemas.microsoft.com/office/drawing/2014/main" id="{28CBFCE3-DDBD-A00B-9B61-A31421ABD0CE}"/>
              </a:ext>
            </a:extLst>
          </p:cNvPr>
          <p:cNvSpPr/>
          <p:nvPr>
            <p:custDataLst>
              <p:tags r:id="rId161"/>
            </p:custDataLst>
          </p:nvPr>
        </p:nvSpPr>
        <p:spPr bwMode="auto">
          <a:xfrm>
            <a:off x="8066088" y="1930400"/>
            <a:ext cx="179388" cy="133350"/>
          </a:xfrm>
          <a:prstGeom prst="rect">
            <a:avLst/>
          </a:prstGeom>
          <a:solidFill>
            <a:srgbClr val="AAB5DF"/>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3"/>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200"/>
              </a:spcAft>
            </a:pPr>
            <a:endParaRPr lang="en-US" sz="1400" err="1">
              <a:solidFill>
                <a:schemeClr val="tx1"/>
              </a:solidFill>
            </a:endParaRPr>
          </a:p>
        </p:txBody>
      </p:sp>
      <p:sp>
        <p:nvSpPr>
          <p:cNvPr id="497" name="Rectangle 496">
            <a:extLst>
              <a:ext uri="{FF2B5EF4-FFF2-40B4-BE49-F238E27FC236}">
                <a16:creationId xmlns:a16="http://schemas.microsoft.com/office/drawing/2014/main" id="{0207F2D8-4A00-599F-B51D-5BBE31872CD3}"/>
              </a:ext>
            </a:extLst>
          </p:cNvPr>
          <p:cNvSpPr/>
          <p:nvPr>
            <p:custDataLst>
              <p:tags r:id="rId162"/>
            </p:custDataLst>
          </p:nvPr>
        </p:nvSpPr>
        <p:spPr bwMode="auto">
          <a:xfrm>
            <a:off x="8066088" y="2133600"/>
            <a:ext cx="179388" cy="133350"/>
          </a:xfrm>
          <a:prstGeom prst="rect">
            <a:avLst/>
          </a:prstGeom>
          <a:solidFill>
            <a:srgbClr val="1D3BAA"/>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3"/>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200"/>
              </a:spcAft>
            </a:pPr>
            <a:endParaRPr lang="en-US" sz="1400" err="1">
              <a:solidFill>
                <a:schemeClr val="tx1"/>
              </a:solidFill>
            </a:endParaRPr>
          </a:p>
        </p:txBody>
      </p:sp>
      <p:sp>
        <p:nvSpPr>
          <p:cNvPr id="498" name="Rectangle 497">
            <a:extLst>
              <a:ext uri="{FF2B5EF4-FFF2-40B4-BE49-F238E27FC236}">
                <a16:creationId xmlns:a16="http://schemas.microsoft.com/office/drawing/2014/main" id="{19770830-B115-C754-26F5-08F0986531F0}"/>
              </a:ext>
            </a:extLst>
          </p:cNvPr>
          <p:cNvSpPr/>
          <p:nvPr>
            <p:custDataLst>
              <p:tags r:id="rId163"/>
            </p:custDataLst>
          </p:nvPr>
        </p:nvSpPr>
        <p:spPr bwMode="auto">
          <a:xfrm>
            <a:off x="8066088" y="2336800"/>
            <a:ext cx="179388" cy="133350"/>
          </a:xfrm>
          <a:prstGeom prst="rect">
            <a:avLst/>
          </a:prstGeom>
          <a:solidFill>
            <a:srgbClr val="B280B6"/>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3"/>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200"/>
              </a:spcAft>
            </a:pPr>
            <a:endParaRPr lang="en-US" sz="1400" err="1">
              <a:solidFill>
                <a:schemeClr val="tx1"/>
              </a:solidFill>
            </a:endParaRPr>
          </a:p>
        </p:txBody>
      </p:sp>
      <p:sp>
        <p:nvSpPr>
          <p:cNvPr id="499" name="Rectangle 498">
            <a:extLst>
              <a:ext uri="{FF2B5EF4-FFF2-40B4-BE49-F238E27FC236}">
                <a16:creationId xmlns:a16="http://schemas.microsoft.com/office/drawing/2014/main" id="{4AB22CF9-B79C-02B2-83F5-0EA7E81FD0F2}"/>
              </a:ext>
            </a:extLst>
          </p:cNvPr>
          <p:cNvSpPr/>
          <p:nvPr>
            <p:custDataLst>
              <p:tags r:id="rId164"/>
            </p:custDataLst>
          </p:nvPr>
        </p:nvSpPr>
        <p:spPr bwMode="auto">
          <a:xfrm>
            <a:off x="9966325" y="1727200"/>
            <a:ext cx="179388" cy="133350"/>
          </a:xfrm>
          <a:prstGeom prst="rect">
            <a:avLst/>
          </a:prstGeom>
          <a:solidFill>
            <a:srgbClr val="C94100"/>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3"/>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200"/>
              </a:spcAft>
            </a:pPr>
            <a:endParaRPr lang="en-US" sz="1400" err="1">
              <a:solidFill>
                <a:schemeClr val="tx1"/>
              </a:solidFill>
            </a:endParaRPr>
          </a:p>
        </p:txBody>
      </p:sp>
      <p:sp>
        <p:nvSpPr>
          <p:cNvPr id="500" name="Rectangle 499">
            <a:extLst>
              <a:ext uri="{FF2B5EF4-FFF2-40B4-BE49-F238E27FC236}">
                <a16:creationId xmlns:a16="http://schemas.microsoft.com/office/drawing/2014/main" id="{3562E696-DFE3-1774-D9D3-38280B31FE99}"/>
              </a:ext>
            </a:extLst>
          </p:cNvPr>
          <p:cNvSpPr/>
          <p:nvPr>
            <p:custDataLst>
              <p:tags r:id="rId165"/>
            </p:custDataLst>
          </p:nvPr>
        </p:nvSpPr>
        <p:spPr bwMode="auto">
          <a:xfrm>
            <a:off x="9966325" y="1930400"/>
            <a:ext cx="179388" cy="133350"/>
          </a:xfrm>
          <a:prstGeom prst="rect">
            <a:avLst/>
          </a:prstGeom>
          <a:solidFill>
            <a:srgbClr val="6DACBC"/>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3"/>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200"/>
              </a:spcAft>
            </a:pPr>
            <a:endParaRPr lang="en-US" sz="1400" err="1">
              <a:solidFill>
                <a:schemeClr val="tx1"/>
              </a:solidFill>
            </a:endParaRPr>
          </a:p>
        </p:txBody>
      </p:sp>
      <p:sp>
        <p:nvSpPr>
          <p:cNvPr id="501" name="Rectangle 500">
            <a:extLst>
              <a:ext uri="{FF2B5EF4-FFF2-40B4-BE49-F238E27FC236}">
                <a16:creationId xmlns:a16="http://schemas.microsoft.com/office/drawing/2014/main" id="{6465A076-A624-D9C3-5A8F-C90A102200AC}"/>
              </a:ext>
            </a:extLst>
          </p:cNvPr>
          <p:cNvSpPr/>
          <p:nvPr>
            <p:custDataLst>
              <p:tags r:id="rId166"/>
            </p:custDataLst>
          </p:nvPr>
        </p:nvSpPr>
        <p:spPr bwMode="auto">
          <a:xfrm>
            <a:off x="9966325" y="2133600"/>
            <a:ext cx="179388" cy="133350"/>
          </a:xfrm>
          <a:prstGeom prst="rect">
            <a:avLst/>
          </a:prstGeom>
          <a:solidFill>
            <a:srgbClr val="6B0F01"/>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3"/>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200"/>
              </a:spcAft>
            </a:pPr>
            <a:endParaRPr lang="en-US" sz="1400" err="1">
              <a:solidFill>
                <a:schemeClr val="tx1"/>
              </a:solidFill>
            </a:endParaRPr>
          </a:p>
        </p:txBody>
      </p:sp>
      <p:sp>
        <p:nvSpPr>
          <p:cNvPr id="502" name="Text Placeholder 2">
            <a:extLst>
              <a:ext uri="{FF2B5EF4-FFF2-40B4-BE49-F238E27FC236}">
                <a16:creationId xmlns:a16="http://schemas.microsoft.com/office/drawing/2014/main" id="{684F7C62-336B-C86B-DD4B-43BA295740BB}"/>
              </a:ext>
            </a:extLst>
          </p:cNvPr>
          <p:cNvSpPr>
            <a:spLocks noGrp="1"/>
          </p:cNvSpPr>
          <p:nvPr>
            <p:custDataLst>
              <p:tags r:id="rId167"/>
            </p:custDataLst>
          </p:nvPr>
        </p:nvSpPr>
        <p:spPr bwMode="auto">
          <a:xfrm>
            <a:off x="6381750" y="1722438"/>
            <a:ext cx="1582738" cy="152400"/>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B07FDF5A-B433-454A-BE08-9F88BA208344}" type="datetime'R''esid''enti''al a''nd'' C''omme''''''''r''''''c''i''''al'''">
              <a:rPr lang="en-US" altLang="en-US" sz="1000" smtClean="0"/>
              <a:pPr/>
              <a:t>Residential and Commercial</a:t>
            </a:fld>
            <a:endParaRPr lang="en-US" sz="1000">
              <a:sym typeface="+mn-lt"/>
            </a:endParaRPr>
          </a:p>
        </p:txBody>
      </p:sp>
      <p:sp>
        <p:nvSpPr>
          <p:cNvPr id="503" name="Text Placeholder 2">
            <a:extLst>
              <a:ext uri="{FF2B5EF4-FFF2-40B4-BE49-F238E27FC236}">
                <a16:creationId xmlns:a16="http://schemas.microsoft.com/office/drawing/2014/main" id="{BD02EC15-7979-A80B-F5AC-ACE9CA6197B9}"/>
              </a:ext>
            </a:extLst>
          </p:cNvPr>
          <p:cNvSpPr>
            <a:spLocks noGrp="1"/>
          </p:cNvSpPr>
          <p:nvPr>
            <p:custDataLst>
              <p:tags r:id="rId168"/>
            </p:custDataLst>
          </p:nvPr>
        </p:nvSpPr>
        <p:spPr bwMode="auto">
          <a:xfrm>
            <a:off x="6381750" y="1925638"/>
            <a:ext cx="512763" cy="152400"/>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793BE654-9A81-49D2-BB03-24F98679A734}" type="datetime'''''I''''''''ndu''''st''r''''i''''''''''''''''a''''l'''''''''">
              <a:rPr lang="en-US" altLang="en-US" sz="1000" smtClean="0"/>
              <a:pPr/>
              <a:t>Industrial</a:t>
            </a:fld>
            <a:endParaRPr lang="en-US" sz="1000">
              <a:sym typeface="+mn-lt"/>
            </a:endParaRPr>
          </a:p>
        </p:txBody>
      </p:sp>
      <p:sp>
        <p:nvSpPr>
          <p:cNvPr id="504" name="Text Placeholder 2">
            <a:extLst>
              <a:ext uri="{FF2B5EF4-FFF2-40B4-BE49-F238E27FC236}">
                <a16:creationId xmlns:a16="http://schemas.microsoft.com/office/drawing/2014/main" id="{29C4B405-2D32-8EF1-1D9B-A63042739C94}"/>
              </a:ext>
            </a:extLst>
          </p:cNvPr>
          <p:cNvSpPr>
            <a:spLocks noGrp="1"/>
          </p:cNvSpPr>
          <p:nvPr>
            <p:custDataLst>
              <p:tags r:id="rId169"/>
            </p:custDataLst>
          </p:nvPr>
        </p:nvSpPr>
        <p:spPr bwMode="auto">
          <a:xfrm>
            <a:off x="6381750" y="2128838"/>
            <a:ext cx="673100" cy="152400"/>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8CC2E065-068D-4B9F-BEA4-6E1F923D87AA}" type="datetime'''En''''g''''''''''''i''n''''e'''''' ''''F''''u''''e''''l'''">
              <a:rPr lang="en-US" altLang="en-US" sz="1000" smtClean="0"/>
              <a:pPr/>
              <a:t>Engine Fuel</a:t>
            </a:fld>
            <a:endParaRPr lang="en-US" sz="1000">
              <a:sym typeface="+mn-lt"/>
            </a:endParaRPr>
          </a:p>
        </p:txBody>
      </p:sp>
      <p:sp>
        <p:nvSpPr>
          <p:cNvPr id="505" name="Text Placeholder 2">
            <a:extLst>
              <a:ext uri="{FF2B5EF4-FFF2-40B4-BE49-F238E27FC236}">
                <a16:creationId xmlns:a16="http://schemas.microsoft.com/office/drawing/2014/main" id="{0B7E0DFC-579C-EA0D-24CA-263E2AED07FF}"/>
              </a:ext>
            </a:extLst>
          </p:cNvPr>
          <p:cNvSpPr>
            <a:spLocks noGrp="1"/>
          </p:cNvSpPr>
          <p:nvPr>
            <p:custDataLst>
              <p:tags r:id="rId170"/>
            </p:custDataLst>
          </p:nvPr>
        </p:nvSpPr>
        <p:spPr bwMode="auto">
          <a:xfrm>
            <a:off x="6381750" y="2332038"/>
            <a:ext cx="1420813" cy="152400"/>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1AD73D70-3EED-4D4F-BC70-7742BA1479E3}" type="datetime'C''hemi''''cal'''''':'''' ''Ba''s''e Cr''''''a''''ck''i''''ng'">
              <a:rPr lang="en-US" altLang="en-US" sz="1000" smtClean="0"/>
              <a:pPr/>
              <a:t>Chemical: Base Cracking</a:t>
            </a:fld>
            <a:endParaRPr lang="en-US" sz="1000">
              <a:sym typeface="+mn-lt"/>
            </a:endParaRPr>
          </a:p>
        </p:txBody>
      </p:sp>
      <p:sp>
        <p:nvSpPr>
          <p:cNvPr id="506" name="Text Placeholder 2">
            <a:extLst>
              <a:ext uri="{FF2B5EF4-FFF2-40B4-BE49-F238E27FC236}">
                <a16:creationId xmlns:a16="http://schemas.microsoft.com/office/drawing/2014/main" id="{00F49BBD-E16B-A605-695F-60AA82C3B7A9}"/>
              </a:ext>
            </a:extLst>
          </p:cNvPr>
          <p:cNvSpPr>
            <a:spLocks noGrp="1"/>
          </p:cNvSpPr>
          <p:nvPr>
            <p:custDataLst>
              <p:tags r:id="rId171"/>
            </p:custDataLst>
          </p:nvPr>
        </p:nvSpPr>
        <p:spPr bwMode="auto">
          <a:xfrm>
            <a:off x="8296275" y="1722438"/>
            <a:ext cx="866775" cy="152400"/>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26A6416C-4E51-4C71-AAC0-B484DCB9E3F3}" type="datetime'''''''Ch''e''m''i''''''''''ca''''''l'': ''''B''''''''DH'''">
              <a:rPr lang="en-US" altLang="en-US" sz="1000" smtClean="0"/>
              <a:pPr/>
              <a:t>Chemical: BDH</a:t>
            </a:fld>
            <a:endParaRPr lang="en-US" sz="1000">
              <a:sym typeface="+mn-lt"/>
            </a:endParaRPr>
          </a:p>
        </p:txBody>
      </p:sp>
      <p:sp>
        <p:nvSpPr>
          <p:cNvPr id="507" name="Text Placeholder 2">
            <a:extLst>
              <a:ext uri="{FF2B5EF4-FFF2-40B4-BE49-F238E27FC236}">
                <a16:creationId xmlns:a16="http://schemas.microsoft.com/office/drawing/2014/main" id="{2135201C-1B90-95B5-A843-4A9B07A4D60B}"/>
              </a:ext>
            </a:extLst>
          </p:cNvPr>
          <p:cNvSpPr>
            <a:spLocks noGrp="1"/>
          </p:cNvSpPr>
          <p:nvPr>
            <p:custDataLst>
              <p:tags r:id="rId172"/>
            </p:custDataLst>
          </p:nvPr>
        </p:nvSpPr>
        <p:spPr bwMode="auto">
          <a:xfrm>
            <a:off x="8296275" y="1925638"/>
            <a:ext cx="950913" cy="152400"/>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74338739-F399-4CCA-AFB3-35BE2D1EB5D3}" type="datetime'Ch''''em''i''''c''''''a''''''''''l'''':'''''''' MT''B''E'''''">
              <a:rPr lang="en-US" altLang="en-US" sz="1000" smtClean="0"/>
              <a:pPr/>
              <a:t>Chemical: MTBE</a:t>
            </a:fld>
            <a:endParaRPr lang="en-US" sz="1000">
              <a:sym typeface="+mn-lt"/>
            </a:endParaRPr>
          </a:p>
        </p:txBody>
      </p:sp>
      <p:sp>
        <p:nvSpPr>
          <p:cNvPr id="508" name="Text Placeholder 2">
            <a:extLst>
              <a:ext uri="{FF2B5EF4-FFF2-40B4-BE49-F238E27FC236}">
                <a16:creationId xmlns:a16="http://schemas.microsoft.com/office/drawing/2014/main" id="{1D223D20-9F10-DD30-442D-0BB076FAA10D}"/>
              </a:ext>
            </a:extLst>
          </p:cNvPr>
          <p:cNvSpPr>
            <a:spLocks noGrp="1"/>
          </p:cNvSpPr>
          <p:nvPr>
            <p:custDataLst>
              <p:tags r:id="rId173"/>
            </p:custDataLst>
          </p:nvPr>
        </p:nvSpPr>
        <p:spPr bwMode="auto">
          <a:xfrm>
            <a:off x="8296275" y="2128838"/>
            <a:ext cx="1568450" cy="152400"/>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0E13D7D5-76B4-4CB6-AF78-81FF342D4D7C}" type="datetime'Che''''mical: ''M''a''''''le''ic ''''''''''A''n''''hyd''ride'">
              <a:rPr lang="en-US" altLang="en-US" sz="1000" smtClean="0"/>
              <a:pPr/>
              <a:t>Chemical: Maleic Anhydride</a:t>
            </a:fld>
            <a:endParaRPr lang="en-US" sz="1000">
              <a:sym typeface="+mn-lt"/>
            </a:endParaRPr>
          </a:p>
        </p:txBody>
      </p:sp>
      <p:sp>
        <p:nvSpPr>
          <p:cNvPr id="509" name="Text Placeholder 2">
            <a:extLst>
              <a:ext uri="{FF2B5EF4-FFF2-40B4-BE49-F238E27FC236}">
                <a16:creationId xmlns:a16="http://schemas.microsoft.com/office/drawing/2014/main" id="{25F22A34-6573-6400-30D6-528C8E319E8E}"/>
              </a:ext>
            </a:extLst>
          </p:cNvPr>
          <p:cNvSpPr>
            <a:spLocks noGrp="1"/>
          </p:cNvSpPr>
          <p:nvPr>
            <p:custDataLst>
              <p:tags r:id="rId174"/>
            </p:custDataLst>
          </p:nvPr>
        </p:nvSpPr>
        <p:spPr bwMode="auto">
          <a:xfrm>
            <a:off x="8296275" y="2332038"/>
            <a:ext cx="1038225" cy="152400"/>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B36D85B7-4E1E-43DA-89CF-E87AEE0A1FB8}" type="datetime'''Ma''n''u''f''ac''''''t''ur''''''''e''''''''d Gas'''''''''''">
              <a:rPr lang="en-US" altLang="en-US" sz="1000" smtClean="0"/>
              <a:pPr/>
              <a:t>Manufactured Gas</a:t>
            </a:fld>
            <a:endParaRPr lang="en-US" sz="1000">
              <a:sym typeface="+mn-lt"/>
            </a:endParaRPr>
          </a:p>
        </p:txBody>
      </p:sp>
      <p:sp>
        <p:nvSpPr>
          <p:cNvPr id="74" name="Text Placeholder 2">
            <a:extLst>
              <a:ext uri="{FF2B5EF4-FFF2-40B4-BE49-F238E27FC236}">
                <a16:creationId xmlns:a16="http://schemas.microsoft.com/office/drawing/2014/main" id="{A8FD667B-E48B-2428-8C28-722FEA0E95CB}"/>
              </a:ext>
            </a:extLst>
          </p:cNvPr>
          <p:cNvSpPr>
            <a:spLocks noGrp="1"/>
          </p:cNvSpPr>
          <p:nvPr>
            <p:custDataLst>
              <p:tags r:id="rId175"/>
            </p:custDataLst>
          </p:nvPr>
        </p:nvSpPr>
        <p:spPr bwMode="auto">
          <a:xfrm>
            <a:off x="10196513" y="1722438"/>
            <a:ext cx="471488" cy="152400"/>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FC7DFCEE-F081-48AE-B9E1-712C3C14B060}" type="datetime'''''''''''R''''''''''''e''''f''''''ine''r''''''''y'''''">
              <a:rPr lang="en-US" altLang="en-US" sz="1000" smtClean="0"/>
              <a:pPr/>
              <a:t>Refinery</a:t>
            </a:fld>
            <a:endParaRPr lang="en-US" sz="1000">
              <a:sym typeface="+mn-lt"/>
            </a:endParaRPr>
          </a:p>
        </p:txBody>
      </p:sp>
      <p:sp>
        <p:nvSpPr>
          <p:cNvPr id="75" name="Text Placeholder 2">
            <a:extLst>
              <a:ext uri="{FF2B5EF4-FFF2-40B4-BE49-F238E27FC236}">
                <a16:creationId xmlns:a16="http://schemas.microsoft.com/office/drawing/2014/main" id="{D7C3D538-706F-DFAA-3DBE-DD82A3390021}"/>
              </a:ext>
            </a:extLst>
          </p:cNvPr>
          <p:cNvSpPr>
            <a:spLocks noGrp="1"/>
          </p:cNvSpPr>
          <p:nvPr>
            <p:custDataLst>
              <p:tags r:id="rId176"/>
            </p:custDataLst>
          </p:nvPr>
        </p:nvSpPr>
        <p:spPr bwMode="auto">
          <a:xfrm>
            <a:off x="10196513" y="1925638"/>
            <a:ext cx="828675" cy="152400"/>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4F7C6955-2D56-435A-B877-7FD4F8A417E9}" type="datetime'''O''the''''''''''''r ''''''''De''''man''d'''''''''''''''">
              <a:rPr lang="en-US" altLang="en-US" sz="1000" smtClean="0"/>
              <a:pPr/>
              <a:t>Other Demand</a:t>
            </a:fld>
            <a:endParaRPr lang="en-US" sz="1000">
              <a:sym typeface="+mn-lt"/>
            </a:endParaRPr>
          </a:p>
        </p:txBody>
      </p:sp>
      <p:sp>
        <p:nvSpPr>
          <p:cNvPr id="76" name="Text Placeholder 2">
            <a:extLst>
              <a:ext uri="{FF2B5EF4-FFF2-40B4-BE49-F238E27FC236}">
                <a16:creationId xmlns:a16="http://schemas.microsoft.com/office/drawing/2014/main" id="{0270B4F7-8E23-876E-39FD-F20285995EAB}"/>
              </a:ext>
            </a:extLst>
          </p:cNvPr>
          <p:cNvSpPr>
            <a:spLocks noGrp="1"/>
          </p:cNvSpPr>
          <p:nvPr>
            <p:custDataLst>
              <p:tags r:id="rId177"/>
            </p:custDataLst>
          </p:nvPr>
        </p:nvSpPr>
        <p:spPr bwMode="auto">
          <a:xfrm>
            <a:off x="10196513" y="2128838"/>
            <a:ext cx="1443038" cy="152400"/>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D3578082-82A9-4870-AB36-1A93E3CE5945}" type="datetime'C''''hemi''cal: P''''''r''''ice''-''S''e''n''sit''''ive'''''''">
              <a:rPr lang="en-US" altLang="en-US" sz="1000" smtClean="0"/>
              <a:pPr/>
              <a:t>Chemical: Price-Sensitive</a:t>
            </a:fld>
            <a:endParaRPr lang="en-US" sz="1000">
              <a:sym typeface="+mn-lt"/>
            </a:endParaRPr>
          </a:p>
        </p:txBody>
      </p:sp>
    </p:spTree>
    <p:extLst>
      <p:ext uri="{BB962C8B-B14F-4D97-AF65-F5344CB8AC3E}">
        <p14:creationId xmlns:p14="http://schemas.microsoft.com/office/powerpoint/2010/main" val="2404797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BFEF432-7670-2F88-2429-71F217E84059}"/>
              </a:ext>
            </a:extLst>
          </p:cNvPr>
          <p:cNvSpPr>
            <a:spLocks noGrp="1"/>
          </p:cNvSpPr>
          <p:nvPr>
            <p:ph type="sldNum" sz="quarter" idx="12"/>
          </p:nvPr>
        </p:nvSpPr>
        <p:spPr/>
        <p:txBody>
          <a:bodyPr/>
          <a:lstStyle/>
          <a:p>
            <a:fld id="{5CFA18E4-D58E-4B28-B105-28D9665A8EBC}" type="slidenum">
              <a:rPr lang="en-US" smtClean="0"/>
              <a:t>6</a:t>
            </a:fld>
            <a:endParaRPr lang="en-US"/>
          </a:p>
        </p:txBody>
      </p:sp>
      <p:sp>
        <p:nvSpPr>
          <p:cNvPr id="3" name="Title 2">
            <a:extLst>
              <a:ext uri="{FF2B5EF4-FFF2-40B4-BE49-F238E27FC236}">
                <a16:creationId xmlns:a16="http://schemas.microsoft.com/office/drawing/2014/main" id="{378C7E38-1C93-C452-BC7B-71D17FEAF8B9}"/>
              </a:ext>
            </a:extLst>
          </p:cNvPr>
          <p:cNvSpPr>
            <a:spLocks noGrp="1"/>
          </p:cNvSpPr>
          <p:nvPr>
            <p:ph type="title"/>
          </p:nvPr>
        </p:nvSpPr>
        <p:spPr/>
        <p:txBody>
          <a:bodyPr vert="horz"/>
          <a:lstStyle/>
          <a:p>
            <a:r>
              <a:rPr lang="en-US" dirty="0"/>
              <a:t>Additional PDH units are expected to become operational and LPG cracking will grow in mainland China, even with the current headwinds</a:t>
            </a:r>
          </a:p>
        </p:txBody>
      </p:sp>
      <p:sp>
        <p:nvSpPr>
          <p:cNvPr id="7" name="Text Placeholder 6">
            <a:extLst>
              <a:ext uri="{FF2B5EF4-FFF2-40B4-BE49-F238E27FC236}">
                <a16:creationId xmlns:a16="http://schemas.microsoft.com/office/drawing/2014/main" id="{DCD21728-321F-449D-8D9E-1FAF960DB8E7}"/>
              </a:ext>
            </a:extLst>
          </p:cNvPr>
          <p:cNvSpPr>
            <a:spLocks noGrp="1"/>
          </p:cNvSpPr>
          <p:nvPr>
            <p:ph type="body" sz="quarter" idx="15"/>
          </p:nvPr>
        </p:nvSpPr>
        <p:spPr/>
        <p:txBody>
          <a:bodyPr/>
          <a:lstStyle/>
          <a:p>
            <a:r>
              <a:rPr lang="en-US" dirty="0"/>
              <a:t>Data compiled June. 2025.</a:t>
            </a:r>
            <a:br>
              <a:rPr lang="en-US" dirty="0"/>
            </a:br>
            <a:r>
              <a:rPr lang="en-US" dirty="0"/>
              <a:t>Source: S&amp;P Global Commodity Insights.</a:t>
            </a:r>
          </a:p>
        </p:txBody>
      </p:sp>
      <p:graphicFrame>
        <p:nvGraphicFramePr>
          <p:cNvPr id="8" name="Content Placeholder 13">
            <a:extLst>
              <a:ext uri="{FF2B5EF4-FFF2-40B4-BE49-F238E27FC236}">
                <a16:creationId xmlns:a16="http://schemas.microsoft.com/office/drawing/2014/main" id="{EC40A832-1D9E-6642-2192-9C78721AECEF}"/>
              </a:ext>
            </a:extLst>
          </p:cNvPr>
          <p:cNvGraphicFramePr>
            <a:graphicFrameLocks/>
          </p:cNvGraphicFramePr>
          <p:nvPr>
            <p:extLst>
              <p:ext uri="{D42A27DB-BD31-4B8C-83A1-F6EECF244321}">
                <p14:modId xmlns:p14="http://schemas.microsoft.com/office/powerpoint/2010/main" val="972551595"/>
              </p:ext>
            </p:extLst>
          </p:nvPr>
        </p:nvGraphicFramePr>
        <p:xfrm>
          <a:off x="566738" y="1413963"/>
          <a:ext cx="5029200" cy="4273081"/>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B767596B-D15F-4918-7B39-4DE386B30519}"/>
              </a:ext>
            </a:extLst>
          </p:cNvPr>
          <p:cNvSpPr txBox="1"/>
          <p:nvPr/>
        </p:nvSpPr>
        <p:spPr>
          <a:xfrm>
            <a:off x="1099457" y="4452257"/>
            <a:ext cx="304800" cy="138499"/>
          </a:xfrm>
          <a:prstGeom prst="rect">
            <a:avLst/>
          </a:prstGeom>
          <a:noFill/>
        </p:spPr>
        <p:txBody>
          <a:bodyPr wrap="square" lIns="0" tIns="0" rIns="0" bIns="0" rtlCol="0">
            <a:spAutoFit/>
          </a:bodyPr>
          <a:lstStyle/>
          <a:p>
            <a:pPr algn="l">
              <a:spcAft>
                <a:spcPts val="200"/>
              </a:spcAft>
            </a:pPr>
            <a:r>
              <a:rPr lang="en-IN" sz="900" b="1"/>
              <a:t>6</a:t>
            </a:r>
            <a:endParaRPr lang="en-IN" sz="1400" b="1"/>
          </a:p>
        </p:txBody>
      </p:sp>
      <p:sp>
        <p:nvSpPr>
          <p:cNvPr id="10" name="TextBox 9">
            <a:extLst>
              <a:ext uri="{FF2B5EF4-FFF2-40B4-BE49-F238E27FC236}">
                <a16:creationId xmlns:a16="http://schemas.microsoft.com/office/drawing/2014/main" id="{8293EAB5-7739-DB56-DABD-9074EB8C6274}"/>
              </a:ext>
            </a:extLst>
          </p:cNvPr>
          <p:cNvSpPr txBox="1"/>
          <p:nvPr/>
        </p:nvSpPr>
        <p:spPr>
          <a:xfrm>
            <a:off x="5106081" y="1928486"/>
            <a:ext cx="224420" cy="138499"/>
          </a:xfrm>
          <a:prstGeom prst="rect">
            <a:avLst/>
          </a:prstGeom>
          <a:noFill/>
        </p:spPr>
        <p:txBody>
          <a:bodyPr wrap="none" lIns="0" tIns="0" rIns="0" bIns="0" rtlCol="0">
            <a:spAutoFit/>
          </a:bodyPr>
          <a:lstStyle/>
          <a:p>
            <a:pPr algn="l">
              <a:spcAft>
                <a:spcPts val="200"/>
              </a:spcAft>
            </a:pPr>
            <a:r>
              <a:rPr lang="en-IN" sz="900" b="1"/>
              <a:t>27.1</a:t>
            </a:r>
            <a:endParaRPr lang="en-IN" sz="1400" b="1"/>
          </a:p>
        </p:txBody>
      </p:sp>
      <p:sp>
        <p:nvSpPr>
          <p:cNvPr id="11" name="Rectangle: Rounded Corners 10">
            <a:extLst>
              <a:ext uri="{FF2B5EF4-FFF2-40B4-BE49-F238E27FC236}">
                <a16:creationId xmlns:a16="http://schemas.microsoft.com/office/drawing/2014/main" id="{EE51F113-8BBB-F6D2-A205-C248043CC8E0}"/>
              </a:ext>
            </a:extLst>
          </p:cNvPr>
          <p:cNvSpPr/>
          <p:nvPr/>
        </p:nvSpPr>
        <p:spPr>
          <a:xfrm>
            <a:off x="3982286" y="1965299"/>
            <a:ext cx="973172" cy="1004044"/>
          </a:xfrm>
          <a:prstGeom prst="roundRect">
            <a:avLst/>
          </a:prstGeom>
          <a:noFill/>
          <a:ln>
            <a:solidFill>
              <a:srgbClr val="B9205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200"/>
              </a:spcAft>
            </a:pPr>
            <a:endParaRPr lang="en-IN" sz="1400">
              <a:solidFill>
                <a:schemeClr val="tx1"/>
              </a:solidFill>
            </a:endParaRPr>
          </a:p>
        </p:txBody>
      </p:sp>
      <p:graphicFrame>
        <p:nvGraphicFramePr>
          <p:cNvPr id="12" name="Content Placeholder 19">
            <a:extLst>
              <a:ext uri="{FF2B5EF4-FFF2-40B4-BE49-F238E27FC236}">
                <a16:creationId xmlns:a16="http://schemas.microsoft.com/office/drawing/2014/main" id="{C090A26E-ADE0-3731-1BE2-4F0FED3C7F0E}"/>
              </a:ext>
            </a:extLst>
          </p:cNvPr>
          <p:cNvGraphicFramePr>
            <a:graphicFrameLocks noGrp="1"/>
          </p:cNvGraphicFramePr>
          <p:nvPr>
            <p:ph sz="quarter" idx="20"/>
            <p:extLst>
              <p:ext uri="{D42A27DB-BD31-4B8C-83A1-F6EECF244321}">
                <p14:modId xmlns:p14="http://schemas.microsoft.com/office/powerpoint/2010/main" val="4039449224"/>
              </p:ext>
            </p:extLst>
          </p:nvPr>
        </p:nvGraphicFramePr>
        <p:xfrm>
          <a:off x="6600825" y="1257300"/>
          <a:ext cx="5029200" cy="43434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6484791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61EED-A5C2-EB43-0FC7-F6FD821AA58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2FC41EF-088E-6620-6914-ADDCA8FA5591}"/>
              </a:ext>
            </a:extLst>
          </p:cNvPr>
          <p:cNvSpPr>
            <a:spLocks noGrp="1"/>
          </p:cNvSpPr>
          <p:nvPr>
            <p:ph type="sldNum" sz="quarter" idx="12"/>
          </p:nvPr>
        </p:nvSpPr>
        <p:spPr/>
        <p:txBody>
          <a:bodyPr/>
          <a:lstStyle/>
          <a:p>
            <a:fld id="{5246FB18-5DF1-419A-B975-14AFDDD65B9F}" type="slidenum">
              <a:rPr lang="en-US" smtClean="0"/>
              <a:t>7</a:t>
            </a:fld>
            <a:endParaRPr lang="en-US"/>
          </a:p>
        </p:txBody>
      </p:sp>
      <p:sp>
        <p:nvSpPr>
          <p:cNvPr id="6" name="Title 5">
            <a:extLst>
              <a:ext uri="{FF2B5EF4-FFF2-40B4-BE49-F238E27FC236}">
                <a16:creationId xmlns:a16="http://schemas.microsoft.com/office/drawing/2014/main" id="{BBD38F76-6C0F-9443-93AA-6FAE30A2657E}"/>
              </a:ext>
            </a:extLst>
          </p:cNvPr>
          <p:cNvSpPr>
            <a:spLocks noGrp="1"/>
          </p:cNvSpPr>
          <p:nvPr>
            <p:ph type="title"/>
          </p:nvPr>
        </p:nvSpPr>
        <p:spPr/>
        <p:txBody>
          <a:bodyPr vert="horz"/>
          <a:lstStyle/>
          <a:p>
            <a:r>
              <a:rPr lang="en-US" dirty="0"/>
              <a:t>What is the effect of geopolitics?</a:t>
            </a:r>
          </a:p>
        </p:txBody>
      </p:sp>
      <p:sp>
        <p:nvSpPr>
          <p:cNvPr id="7" name="Text Placeholder 6">
            <a:extLst>
              <a:ext uri="{FF2B5EF4-FFF2-40B4-BE49-F238E27FC236}">
                <a16:creationId xmlns:a16="http://schemas.microsoft.com/office/drawing/2014/main" id="{FAD131C3-3E96-6FEF-323E-ED1E520C170F}"/>
              </a:ext>
            </a:extLst>
          </p:cNvPr>
          <p:cNvSpPr>
            <a:spLocks noGrp="1"/>
          </p:cNvSpPr>
          <p:nvPr>
            <p:ph type="body" sz="quarter" idx="14"/>
          </p:nvPr>
        </p:nvSpPr>
        <p:spPr/>
        <p:txBody>
          <a:bodyPr/>
          <a:lstStyle/>
          <a:p>
            <a:endParaRPr lang="en-US"/>
          </a:p>
        </p:txBody>
      </p:sp>
      <p:sp>
        <p:nvSpPr>
          <p:cNvPr id="8" name="Picture Placeholder 7">
            <a:extLst>
              <a:ext uri="{FF2B5EF4-FFF2-40B4-BE49-F238E27FC236}">
                <a16:creationId xmlns:a16="http://schemas.microsoft.com/office/drawing/2014/main" id="{7F6A8EEB-EDAD-EEB6-0F81-428329D7A98C}"/>
              </a:ext>
            </a:extLst>
          </p:cNvPr>
          <p:cNvSpPr>
            <a:spLocks noGrp="1"/>
          </p:cNvSpPr>
          <p:nvPr>
            <p:ph type="pic" sz="quarter" idx="15"/>
          </p:nvPr>
        </p:nvSpPr>
        <p:spPr/>
        <p:txBody>
          <a:bodyPr/>
          <a:lstStyle/>
          <a:p>
            <a:endParaRPr lang="en-US"/>
          </a:p>
        </p:txBody>
      </p:sp>
    </p:spTree>
    <p:extLst>
      <p:ext uri="{BB962C8B-B14F-4D97-AF65-F5344CB8AC3E}">
        <p14:creationId xmlns:p14="http://schemas.microsoft.com/office/powerpoint/2010/main" val="3495285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DA88CF8-0D83-9136-58D2-8B70543F1951}"/>
              </a:ext>
            </a:extLst>
          </p:cNvPr>
          <p:cNvSpPr>
            <a:spLocks noGrp="1"/>
          </p:cNvSpPr>
          <p:nvPr>
            <p:ph type="sldNum" sz="quarter" idx="12"/>
          </p:nvPr>
        </p:nvSpPr>
        <p:spPr/>
        <p:txBody>
          <a:bodyPr/>
          <a:lstStyle/>
          <a:p>
            <a:pPr lvl="0"/>
            <a:fld id="{5246FB18-5DF1-419A-B975-14AFDDD65B9F}" type="slidenum">
              <a:rPr lang="en-US" noProof="0" smtClean="0"/>
              <a:pPr lvl="0"/>
              <a:t>8</a:t>
            </a:fld>
            <a:endParaRPr lang="en-US" noProof="0"/>
          </a:p>
        </p:txBody>
      </p:sp>
      <p:sp>
        <p:nvSpPr>
          <p:cNvPr id="7" name="Title 6">
            <a:extLst>
              <a:ext uri="{FF2B5EF4-FFF2-40B4-BE49-F238E27FC236}">
                <a16:creationId xmlns:a16="http://schemas.microsoft.com/office/drawing/2014/main" id="{3B97C71C-2328-D9EB-4AB3-9305A113FC60}"/>
              </a:ext>
            </a:extLst>
          </p:cNvPr>
          <p:cNvSpPr>
            <a:spLocks noGrp="1"/>
          </p:cNvSpPr>
          <p:nvPr>
            <p:ph type="title"/>
          </p:nvPr>
        </p:nvSpPr>
        <p:spPr/>
        <p:txBody>
          <a:bodyPr/>
          <a:lstStyle/>
          <a:p>
            <a:r>
              <a:rPr lang="en-US"/>
              <a:t>Uncertainty is not confined to trade and tariffs</a:t>
            </a:r>
          </a:p>
        </p:txBody>
      </p:sp>
      <p:sp>
        <p:nvSpPr>
          <p:cNvPr id="8" name="Text Placeholder 7">
            <a:extLst>
              <a:ext uri="{FF2B5EF4-FFF2-40B4-BE49-F238E27FC236}">
                <a16:creationId xmlns:a16="http://schemas.microsoft.com/office/drawing/2014/main" id="{A0148513-1589-4D5F-499E-BB64181BB3EF}"/>
              </a:ext>
            </a:extLst>
          </p:cNvPr>
          <p:cNvSpPr>
            <a:spLocks noGrp="1"/>
          </p:cNvSpPr>
          <p:nvPr>
            <p:ph type="body" sz="quarter" idx="13"/>
          </p:nvPr>
        </p:nvSpPr>
        <p:spPr/>
        <p:txBody>
          <a:bodyPr vert="horz" lIns="0" tIns="0" rIns="0" bIns="0" rtlCol="0" anchor="t">
            <a:noAutofit/>
          </a:bodyPr>
          <a:lstStyle/>
          <a:p>
            <a:r>
              <a:rPr lang="en-US"/>
              <a:t>Many “anchors” of the pre-pandemic period have become more uncertain </a:t>
            </a:r>
          </a:p>
        </p:txBody>
      </p:sp>
      <p:sp>
        <p:nvSpPr>
          <p:cNvPr id="16" name="Text Placeholder 15">
            <a:extLst>
              <a:ext uri="{FF2B5EF4-FFF2-40B4-BE49-F238E27FC236}">
                <a16:creationId xmlns:a16="http://schemas.microsoft.com/office/drawing/2014/main" id="{308A8137-C5EC-1A0B-13C7-085B881C51AA}"/>
              </a:ext>
            </a:extLst>
          </p:cNvPr>
          <p:cNvSpPr>
            <a:spLocks noGrp="1"/>
          </p:cNvSpPr>
          <p:nvPr>
            <p:ph type="body" sz="quarter" idx="4294967295"/>
          </p:nvPr>
        </p:nvSpPr>
        <p:spPr>
          <a:xfrm>
            <a:off x="8848725" y="4524375"/>
            <a:ext cx="2799434" cy="1512888"/>
          </a:xfrm>
        </p:spPr>
        <p:txBody>
          <a:bodyPr/>
          <a:lstStyle/>
          <a:p>
            <a:pPr marL="0" indent="0">
              <a:buNone/>
            </a:pPr>
            <a:r>
              <a:rPr lang="en-US" b="1"/>
              <a:t>Fiscal fragilities</a:t>
            </a:r>
          </a:p>
          <a:p>
            <a:r>
              <a:rPr lang="en-US" sz="1400"/>
              <a:t>High debt and deficits</a:t>
            </a:r>
          </a:p>
          <a:p>
            <a:r>
              <a:rPr lang="en-US" sz="1400"/>
              <a:t>Political instability</a:t>
            </a:r>
          </a:p>
          <a:p>
            <a:r>
              <a:rPr lang="en-US" sz="1400"/>
              <a:t>Unwinding of quantitative easing</a:t>
            </a:r>
          </a:p>
        </p:txBody>
      </p:sp>
      <p:sp>
        <p:nvSpPr>
          <p:cNvPr id="15" name="Text Placeholder 14">
            <a:extLst>
              <a:ext uri="{FF2B5EF4-FFF2-40B4-BE49-F238E27FC236}">
                <a16:creationId xmlns:a16="http://schemas.microsoft.com/office/drawing/2014/main" id="{83120490-09B4-992A-F0A1-0D059AEF466E}"/>
              </a:ext>
            </a:extLst>
          </p:cNvPr>
          <p:cNvSpPr>
            <a:spLocks noGrp="1"/>
          </p:cNvSpPr>
          <p:nvPr>
            <p:ph type="body" sz="quarter" idx="4294967295"/>
          </p:nvPr>
        </p:nvSpPr>
        <p:spPr>
          <a:xfrm>
            <a:off x="8848725" y="1857375"/>
            <a:ext cx="2627314" cy="1604722"/>
          </a:xfrm>
        </p:spPr>
        <p:txBody>
          <a:bodyPr/>
          <a:lstStyle/>
          <a:p>
            <a:pPr marL="0" indent="0">
              <a:buNone/>
            </a:pPr>
            <a:r>
              <a:rPr lang="en-US" b="1"/>
              <a:t>Return of inflation</a:t>
            </a:r>
          </a:p>
          <a:p>
            <a:r>
              <a:rPr lang="en-US" sz="1400"/>
              <a:t>Supply disruptions</a:t>
            </a:r>
          </a:p>
          <a:p>
            <a:r>
              <a:rPr lang="en-US" sz="1400"/>
              <a:t>Tariff effects</a:t>
            </a:r>
          </a:p>
          <a:p>
            <a:r>
              <a:rPr lang="en-US" sz="1400"/>
              <a:t>Sticky services prices</a:t>
            </a:r>
          </a:p>
        </p:txBody>
      </p:sp>
      <p:sp>
        <p:nvSpPr>
          <p:cNvPr id="14" name="Text Placeholder 13">
            <a:extLst>
              <a:ext uri="{FF2B5EF4-FFF2-40B4-BE49-F238E27FC236}">
                <a16:creationId xmlns:a16="http://schemas.microsoft.com/office/drawing/2014/main" id="{A6A0C989-B33A-1272-8D4F-C9B5204AAC3D}"/>
              </a:ext>
            </a:extLst>
          </p:cNvPr>
          <p:cNvSpPr>
            <a:spLocks noGrp="1"/>
          </p:cNvSpPr>
          <p:nvPr>
            <p:ph type="body" sz="quarter" idx="4294967295"/>
          </p:nvPr>
        </p:nvSpPr>
        <p:spPr>
          <a:xfrm>
            <a:off x="1170095" y="1857375"/>
            <a:ext cx="2483608" cy="1623772"/>
          </a:xfrm>
        </p:spPr>
        <p:txBody>
          <a:bodyPr/>
          <a:lstStyle/>
          <a:p>
            <a:pPr marL="0" indent="0">
              <a:buNone/>
            </a:pPr>
            <a:r>
              <a:rPr lang="en-US" b="1"/>
              <a:t>Geopolitical shifts</a:t>
            </a:r>
          </a:p>
          <a:p>
            <a:r>
              <a:rPr lang="en-US" sz="1400"/>
              <a:t>US protectionism</a:t>
            </a:r>
          </a:p>
          <a:p>
            <a:r>
              <a:rPr lang="en-US" sz="1400"/>
              <a:t>Faltering alliances</a:t>
            </a:r>
          </a:p>
          <a:p>
            <a:r>
              <a:rPr lang="en-US" sz="1400"/>
              <a:t>Role of the dollar</a:t>
            </a:r>
          </a:p>
          <a:p>
            <a:pPr marL="0" indent="0">
              <a:buNone/>
            </a:pPr>
            <a:endParaRPr lang="en-US" sz="1400"/>
          </a:p>
        </p:txBody>
      </p:sp>
      <p:sp>
        <p:nvSpPr>
          <p:cNvPr id="13" name="Text Placeholder 12">
            <a:extLst>
              <a:ext uri="{FF2B5EF4-FFF2-40B4-BE49-F238E27FC236}">
                <a16:creationId xmlns:a16="http://schemas.microsoft.com/office/drawing/2014/main" id="{5BB97705-0C8B-4DE0-834B-F921AA047627}"/>
              </a:ext>
            </a:extLst>
          </p:cNvPr>
          <p:cNvSpPr>
            <a:spLocks noGrp="1"/>
          </p:cNvSpPr>
          <p:nvPr>
            <p:ph type="body" sz="quarter" idx="4294967295"/>
          </p:nvPr>
        </p:nvSpPr>
        <p:spPr>
          <a:xfrm>
            <a:off x="1170095" y="4524375"/>
            <a:ext cx="2503815" cy="1512888"/>
          </a:xfrm>
        </p:spPr>
        <p:txBody>
          <a:bodyPr anchor="t"/>
          <a:lstStyle/>
          <a:p>
            <a:pPr marL="0" indent="0">
              <a:buNone/>
            </a:pPr>
            <a:r>
              <a:rPr lang="en-US" b="1"/>
              <a:t>Higher interest rates</a:t>
            </a:r>
          </a:p>
          <a:p>
            <a:r>
              <a:rPr lang="en-US" sz="1400"/>
              <a:t>Leaning against inflation</a:t>
            </a:r>
          </a:p>
          <a:p>
            <a:r>
              <a:rPr lang="en-US" sz="1400"/>
              <a:t>End of ultra-low policy rates</a:t>
            </a:r>
          </a:p>
          <a:p>
            <a:r>
              <a:rPr lang="en-US" sz="1400"/>
              <a:t>Rise in term premia</a:t>
            </a:r>
          </a:p>
        </p:txBody>
      </p:sp>
      <p:pic>
        <p:nvPicPr>
          <p:cNvPr id="27" name="Picture 26">
            <a:extLst>
              <a:ext uri="{FF2B5EF4-FFF2-40B4-BE49-F238E27FC236}">
                <a16:creationId xmlns:a16="http://schemas.microsoft.com/office/drawing/2014/main" id="{C5742D55-8F68-239B-AA85-B61EBF1388C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742534" y="1418478"/>
            <a:ext cx="4706932" cy="4710320"/>
          </a:xfrm>
          <a:prstGeom prst="rect">
            <a:avLst/>
          </a:prstGeom>
        </p:spPr>
      </p:pic>
      <p:pic>
        <p:nvPicPr>
          <p:cNvPr id="3" name="Graphic 2">
            <a:extLst>
              <a:ext uri="{FF2B5EF4-FFF2-40B4-BE49-F238E27FC236}">
                <a16:creationId xmlns:a16="http://schemas.microsoft.com/office/drawing/2014/main" id="{308C1195-AC12-C40C-571F-0DCFDEF1B9F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489052" y="4772988"/>
            <a:ext cx="507831" cy="507831"/>
          </a:xfrm>
          <a:prstGeom prst="rect">
            <a:avLst/>
          </a:prstGeom>
        </p:spPr>
      </p:pic>
      <p:pic>
        <p:nvPicPr>
          <p:cNvPr id="4" name="Graphic 3">
            <a:extLst>
              <a:ext uri="{FF2B5EF4-FFF2-40B4-BE49-F238E27FC236}">
                <a16:creationId xmlns:a16="http://schemas.microsoft.com/office/drawing/2014/main" id="{5A419044-8B2C-3EE9-65FF-BEDCC3F1134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489052" y="2151148"/>
            <a:ext cx="507831" cy="507831"/>
          </a:xfrm>
          <a:prstGeom prst="rect">
            <a:avLst/>
          </a:prstGeom>
        </p:spPr>
      </p:pic>
      <p:pic>
        <p:nvPicPr>
          <p:cNvPr id="10" name="Graphic 9">
            <a:extLst>
              <a:ext uri="{FF2B5EF4-FFF2-40B4-BE49-F238E27FC236}">
                <a16:creationId xmlns:a16="http://schemas.microsoft.com/office/drawing/2014/main" id="{3ED643F1-10A1-E679-53A7-5D9AC44DD10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195119" y="4835431"/>
            <a:ext cx="476250" cy="476250"/>
          </a:xfrm>
          <a:prstGeom prst="rect">
            <a:avLst/>
          </a:prstGeom>
        </p:spPr>
      </p:pic>
      <p:pic>
        <p:nvPicPr>
          <p:cNvPr id="6" name="Graphic 5">
            <a:extLst>
              <a:ext uri="{FF2B5EF4-FFF2-40B4-BE49-F238E27FC236}">
                <a16:creationId xmlns:a16="http://schemas.microsoft.com/office/drawing/2014/main" id="{8F97CAEC-CE6C-05D0-4C2C-FA674BD4A4E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195119" y="2181804"/>
            <a:ext cx="476250" cy="476250"/>
          </a:xfrm>
          <a:prstGeom prst="rect">
            <a:avLst/>
          </a:prstGeom>
        </p:spPr>
      </p:pic>
    </p:spTree>
    <p:extLst>
      <p:ext uri="{BB962C8B-B14F-4D97-AF65-F5344CB8AC3E}">
        <p14:creationId xmlns:p14="http://schemas.microsoft.com/office/powerpoint/2010/main" val="1485694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1">
            <a:extLst>
              <a:ext uri="{FF2B5EF4-FFF2-40B4-BE49-F238E27FC236}">
                <a16:creationId xmlns:a16="http://schemas.microsoft.com/office/drawing/2014/main" id="{6D239D95-EEEE-4D57-E448-1D8ADF2BAE38}"/>
              </a:ext>
            </a:extLst>
          </p:cNvPr>
          <p:cNvSpPr>
            <a:spLocks noGrp="1"/>
          </p:cNvSpPr>
          <p:nvPr>
            <p:ph type="sldNum" sz="quarter" idx="12"/>
          </p:nvPr>
        </p:nvSpPr>
        <p:spPr>
          <a:prstGeom prst="rect">
            <a:avLst/>
          </a:prstGeom>
        </p:spPr>
        <p:txBody>
          <a:bodyPr vert="horz" lIns="0" tIns="0" rIns="0" bIns="0" rtlCol="0" anchor="ctr"/>
          <a:lstStyle>
            <a:defPPr>
              <a:defRPr lang="en-US"/>
            </a:defPPr>
            <a:lvl1pPr marL="0" algn="r" defTabSz="457200" rtl="0" eaLnBrk="1" latinLnBrk="0" hangingPunct="1">
              <a:defRPr sz="7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246FB18-5DF1-419A-B975-14AFDDD65B9F}" type="slidenum">
              <a:rPr lang="en-US" smtClean="0"/>
              <a:pPr/>
              <a:t>9</a:t>
            </a:fld>
            <a:endParaRPr lang="en-US"/>
          </a:p>
        </p:txBody>
      </p:sp>
      <p:sp>
        <p:nvSpPr>
          <p:cNvPr id="2" name="Title 1">
            <a:extLst>
              <a:ext uri="{FF2B5EF4-FFF2-40B4-BE49-F238E27FC236}">
                <a16:creationId xmlns:a16="http://schemas.microsoft.com/office/drawing/2014/main" id="{59235132-C127-1104-5ADA-EF205AF54246}"/>
              </a:ext>
            </a:extLst>
          </p:cNvPr>
          <p:cNvSpPr>
            <a:spLocks noGrp="1"/>
          </p:cNvSpPr>
          <p:nvPr>
            <p:ph type="title"/>
          </p:nvPr>
        </p:nvSpPr>
        <p:spPr/>
        <p:txBody>
          <a:bodyPr vert="horz"/>
          <a:lstStyle/>
          <a:p>
            <a:r>
              <a:rPr lang="en-US" dirty="0"/>
              <a:t>US tariffs on imports have disrupted global LPG flows significantly, and the 90-day pause (expiring in August) does not guarantee a return to “normal”</a:t>
            </a:r>
          </a:p>
        </p:txBody>
      </p:sp>
      <p:sp>
        <p:nvSpPr>
          <p:cNvPr id="4" name="Text Placeholder 28">
            <a:extLst>
              <a:ext uri="{FF2B5EF4-FFF2-40B4-BE49-F238E27FC236}">
                <a16:creationId xmlns:a16="http://schemas.microsoft.com/office/drawing/2014/main" id="{6C2FC0C6-4FA6-D23F-FD0E-CCEA172B01D0}"/>
              </a:ext>
            </a:extLst>
          </p:cNvPr>
          <p:cNvSpPr>
            <a:spLocks noGrp="1"/>
          </p:cNvSpPr>
          <p:nvPr>
            <p:ph type="body" sz="quarter" idx="13"/>
          </p:nvPr>
        </p:nvSpPr>
        <p:spPr>
          <a:xfrm>
            <a:off x="567039" y="1031602"/>
            <a:ext cx="11064240" cy="278706"/>
          </a:xfrm>
        </p:spPr>
        <p:txBody>
          <a:bodyPr/>
          <a:lstStyle/>
          <a:p>
            <a:r>
              <a:rPr lang="en-US" dirty="0"/>
              <a:t>2025 Timeline of US import tariffs</a:t>
            </a:r>
          </a:p>
        </p:txBody>
      </p:sp>
      <p:sp>
        <p:nvSpPr>
          <p:cNvPr id="8" name="Text Placeholder 7">
            <a:extLst>
              <a:ext uri="{FF2B5EF4-FFF2-40B4-BE49-F238E27FC236}">
                <a16:creationId xmlns:a16="http://schemas.microsoft.com/office/drawing/2014/main" id="{199460D9-54FB-78AD-520F-402F474DBA87}"/>
              </a:ext>
            </a:extLst>
          </p:cNvPr>
          <p:cNvSpPr>
            <a:spLocks noGrp="1"/>
          </p:cNvSpPr>
          <p:nvPr>
            <p:ph type="body" sz="quarter" idx="15"/>
          </p:nvPr>
        </p:nvSpPr>
        <p:spPr/>
        <p:txBody>
          <a:bodyPr/>
          <a:lstStyle/>
          <a:p>
            <a:r>
              <a:rPr lang="en-US" dirty="0"/>
              <a:t>Data compiled June 2025</a:t>
            </a:r>
            <a:br>
              <a:rPr lang="en-US" dirty="0"/>
            </a:br>
            <a:r>
              <a:rPr lang="en-US" dirty="0"/>
              <a:t>Source: S&amp;P Global Commodity Insights.</a:t>
            </a:r>
            <a:br>
              <a:rPr lang="en-US" dirty="0"/>
            </a:br>
            <a:r>
              <a:rPr lang="en-US" dirty="0"/>
              <a:t>© 2025 S&amp;P Global.</a:t>
            </a:r>
          </a:p>
        </p:txBody>
      </p:sp>
      <p:pic>
        <p:nvPicPr>
          <p:cNvPr id="27" name="Picture 26">
            <a:extLst>
              <a:ext uri="{FF2B5EF4-FFF2-40B4-BE49-F238E27FC236}">
                <a16:creationId xmlns:a16="http://schemas.microsoft.com/office/drawing/2014/main" id="{94CAB1A3-F771-E44C-F838-56875A593E1E}"/>
              </a:ext>
            </a:extLst>
          </p:cNvPr>
          <p:cNvPicPr>
            <a:picLocks noChangeAspect="1"/>
          </p:cNvPicPr>
          <p:nvPr/>
        </p:nvPicPr>
        <p:blipFill>
          <a:blip r:embed="rId3"/>
          <a:stretch>
            <a:fillRect/>
          </a:stretch>
        </p:blipFill>
        <p:spPr>
          <a:xfrm>
            <a:off x="985019" y="1359154"/>
            <a:ext cx="10491020" cy="4467244"/>
          </a:xfrm>
          <a:prstGeom prst="rect">
            <a:avLst/>
          </a:prstGeom>
        </p:spPr>
      </p:pic>
    </p:spTree>
    <p:extLst>
      <p:ext uri="{BB962C8B-B14F-4D97-AF65-F5344CB8AC3E}">
        <p14:creationId xmlns:p14="http://schemas.microsoft.com/office/powerpoint/2010/main" val="41349328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70DC34F-4DE0-428E-FFCA-7F4F1ED2C214}"/>
              </a:ext>
            </a:extLst>
          </p:cNvPr>
          <p:cNvSpPr>
            <a:spLocks noGrp="1"/>
          </p:cNvSpPr>
          <p:nvPr>
            <p:ph type="sldNum" sz="quarter" idx="12"/>
          </p:nvPr>
        </p:nvSpPr>
        <p:spPr/>
        <p:txBody>
          <a:bodyPr/>
          <a:lstStyle/>
          <a:p>
            <a:fld id="{5CFA18E4-D58E-4B28-B105-28D9665A8EBC}" type="slidenum">
              <a:rPr lang="en-US" smtClean="0"/>
              <a:pPr/>
              <a:t>10</a:t>
            </a:fld>
            <a:endParaRPr lang="en-US"/>
          </a:p>
        </p:txBody>
      </p:sp>
      <p:sp>
        <p:nvSpPr>
          <p:cNvPr id="6" name="Title 5">
            <a:extLst>
              <a:ext uri="{FF2B5EF4-FFF2-40B4-BE49-F238E27FC236}">
                <a16:creationId xmlns:a16="http://schemas.microsoft.com/office/drawing/2014/main" id="{2DD4D33F-83B5-1F53-196B-75304D4032A7}"/>
              </a:ext>
            </a:extLst>
          </p:cNvPr>
          <p:cNvSpPr>
            <a:spLocks noGrp="1"/>
          </p:cNvSpPr>
          <p:nvPr>
            <p:ph type="title"/>
          </p:nvPr>
        </p:nvSpPr>
        <p:spPr/>
        <p:txBody>
          <a:bodyPr vert="horz"/>
          <a:lstStyle/>
          <a:p>
            <a:r>
              <a:rPr lang="en-US" dirty="0"/>
              <a:t>LPG exports to China from the US have collapsed since April</a:t>
            </a:r>
          </a:p>
        </p:txBody>
      </p:sp>
      <p:sp>
        <p:nvSpPr>
          <p:cNvPr id="7" name="Text Placeholder 6">
            <a:extLst>
              <a:ext uri="{FF2B5EF4-FFF2-40B4-BE49-F238E27FC236}">
                <a16:creationId xmlns:a16="http://schemas.microsoft.com/office/drawing/2014/main" id="{14FB7F3E-DD21-AB46-A743-06FD15179A3F}"/>
              </a:ext>
            </a:extLst>
          </p:cNvPr>
          <p:cNvSpPr>
            <a:spLocks noGrp="1"/>
          </p:cNvSpPr>
          <p:nvPr>
            <p:ph type="body" sz="quarter" idx="15"/>
          </p:nvPr>
        </p:nvSpPr>
        <p:spPr/>
        <p:txBody>
          <a:bodyPr/>
          <a:lstStyle/>
          <a:p>
            <a:r>
              <a:rPr lang="en-US" dirty="0"/>
              <a:t>Data compiled Jul. 23, 2025</a:t>
            </a:r>
            <a:br>
              <a:rPr lang="en-US" dirty="0"/>
            </a:br>
            <a:r>
              <a:rPr lang="en-US" dirty="0"/>
              <a:t>Source: S&amp;P Global Commodity Insights, Commodities at Sea.</a:t>
            </a:r>
            <a:br>
              <a:rPr lang="en-US" dirty="0"/>
            </a:br>
            <a:r>
              <a:rPr lang="en-US" dirty="0"/>
              <a:t>© 2025 S&amp;P Global.</a:t>
            </a:r>
          </a:p>
        </p:txBody>
      </p:sp>
      <p:graphicFrame>
        <p:nvGraphicFramePr>
          <p:cNvPr id="16" name="Chart1">
            <a:extLst>
              <a:ext uri="{FF2B5EF4-FFF2-40B4-BE49-F238E27FC236}">
                <a16:creationId xmlns:a16="http://schemas.microsoft.com/office/drawing/2014/main" id="{B977E55A-FF47-43C9-A046-5311E8ECEB74}"/>
              </a:ext>
            </a:extLst>
          </p:cNvPr>
          <p:cNvGraphicFramePr>
            <a:graphicFrameLocks noGrp="1"/>
          </p:cNvGraphicFramePr>
          <p:nvPr>
            <p:ph sz="quarter" idx="17"/>
          </p:nvPr>
        </p:nvGraphicFramePr>
        <p:xfrm>
          <a:off x="566738" y="1257300"/>
          <a:ext cx="11064875" cy="4343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929392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E2F6E00-7EE0-7666-B31D-15D96D0EE313}"/>
              </a:ext>
            </a:extLst>
          </p:cNvPr>
          <p:cNvSpPr>
            <a:spLocks noGrp="1"/>
          </p:cNvSpPr>
          <p:nvPr>
            <p:ph type="sldNum" sz="quarter" idx="12"/>
          </p:nvPr>
        </p:nvSpPr>
        <p:spPr>
          <a:xfrm>
            <a:off x="11320251" y="6563709"/>
            <a:ext cx="311576" cy="214804"/>
          </a:xfrm>
        </p:spPr>
        <p:txBody>
          <a:bodyPr/>
          <a:lstStyle/>
          <a:p>
            <a:fld id="{5246FB18-5DF1-419A-B975-14AFDDD65B9F}" type="slidenum">
              <a:rPr lang="en-US" smtClean="0"/>
              <a:pPr/>
              <a:t>11</a:t>
            </a:fld>
            <a:endParaRPr lang="en-US"/>
          </a:p>
        </p:txBody>
      </p:sp>
      <p:sp>
        <p:nvSpPr>
          <p:cNvPr id="3" name="Title 2">
            <a:extLst>
              <a:ext uri="{FF2B5EF4-FFF2-40B4-BE49-F238E27FC236}">
                <a16:creationId xmlns:a16="http://schemas.microsoft.com/office/drawing/2014/main" id="{99DD4C64-5EB9-A8EC-2B73-737B557E38B9}"/>
              </a:ext>
            </a:extLst>
          </p:cNvPr>
          <p:cNvSpPr>
            <a:spLocks noGrp="1"/>
          </p:cNvSpPr>
          <p:nvPr>
            <p:ph type="title"/>
          </p:nvPr>
        </p:nvSpPr>
        <p:spPr>
          <a:xfrm>
            <a:off x="567040" y="347472"/>
            <a:ext cx="11060912" cy="826477"/>
          </a:xfrm>
        </p:spPr>
        <p:txBody>
          <a:bodyPr vert="horz"/>
          <a:lstStyle/>
          <a:p>
            <a:r>
              <a:rPr lang="en-US" dirty="0"/>
              <a:t>Amid these tensions, a temporary two-tiered LPG market emerged, as some Chinese importers opt to swap for Gulf cargoes, firming up Saudi CP prices</a:t>
            </a:r>
            <a:endParaRPr lang="en-IN" dirty="0"/>
          </a:p>
        </p:txBody>
      </p:sp>
      <p:graphicFrame>
        <p:nvGraphicFramePr>
          <p:cNvPr id="15" name="Content Placeholder 14">
            <a:extLst>
              <a:ext uri="{FF2B5EF4-FFF2-40B4-BE49-F238E27FC236}">
                <a16:creationId xmlns:a16="http://schemas.microsoft.com/office/drawing/2014/main" id="{C407989D-02AC-49D5-88AE-F2D7B0CCA74F}"/>
              </a:ext>
            </a:extLst>
          </p:cNvPr>
          <p:cNvGraphicFramePr>
            <a:graphicFrameLocks noGrp="1"/>
          </p:cNvGraphicFramePr>
          <p:nvPr>
            <p:ph sz="quarter" idx="17"/>
            <p:extLst>
              <p:ext uri="{D42A27DB-BD31-4B8C-83A1-F6EECF244321}">
                <p14:modId xmlns:p14="http://schemas.microsoft.com/office/powerpoint/2010/main" val="678986909"/>
              </p:ext>
            </p:extLst>
          </p:nvPr>
        </p:nvGraphicFramePr>
        <p:xfrm>
          <a:off x="566738" y="1257300"/>
          <a:ext cx="11064875" cy="43434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Placeholder 4">
            <a:extLst>
              <a:ext uri="{FF2B5EF4-FFF2-40B4-BE49-F238E27FC236}">
                <a16:creationId xmlns:a16="http://schemas.microsoft.com/office/drawing/2014/main" id="{8B1CFAD3-9F65-13A8-41F6-525C598097D7}"/>
              </a:ext>
            </a:extLst>
          </p:cNvPr>
          <p:cNvSpPr>
            <a:spLocks noGrp="1"/>
          </p:cNvSpPr>
          <p:nvPr>
            <p:ph type="body" sz="quarter" idx="15"/>
          </p:nvPr>
        </p:nvSpPr>
        <p:spPr>
          <a:xfrm>
            <a:off x="567039" y="5687045"/>
            <a:ext cx="11060912" cy="525368"/>
          </a:xfrm>
        </p:spPr>
        <p:txBody>
          <a:bodyPr/>
          <a:lstStyle/>
          <a:p>
            <a:r>
              <a:rPr lang="en-US" dirty="0"/>
              <a:t>Data compiled June 2025</a:t>
            </a:r>
            <a:br>
              <a:rPr lang="en-US" dirty="0"/>
            </a:br>
            <a:r>
              <a:rPr lang="en-US" dirty="0"/>
              <a:t>Source: S&amp;P Global Commodity Insights.</a:t>
            </a:r>
            <a:br>
              <a:rPr lang="en-US" dirty="0"/>
            </a:br>
            <a:r>
              <a:rPr lang="en-US" dirty="0"/>
              <a:t>© 2025 S&amp;P Global.</a:t>
            </a:r>
          </a:p>
        </p:txBody>
      </p:sp>
      <p:sp>
        <p:nvSpPr>
          <p:cNvPr id="22" name="Arrow: Left 21">
            <a:hlinkClick r:id="" action="ppaction://noaction"/>
            <a:extLst>
              <a:ext uri="{FF2B5EF4-FFF2-40B4-BE49-F238E27FC236}">
                <a16:creationId xmlns:a16="http://schemas.microsoft.com/office/drawing/2014/main" id="{F94A80B5-4224-8C5C-5A81-9D7D778DFF7E}"/>
              </a:ext>
            </a:extLst>
          </p:cNvPr>
          <p:cNvSpPr/>
          <p:nvPr/>
        </p:nvSpPr>
        <p:spPr>
          <a:xfrm flipH="1">
            <a:off x="5197015" y="2287010"/>
            <a:ext cx="348506" cy="171185"/>
          </a:xfrm>
          <a:prstGeom prst="leftArrow">
            <a:avLst/>
          </a:prstGeom>
          <a:solidFill>
            <a:srgbClr val="B920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200"/>
              </a:spcAft>
            </a:pPr>
            <a:endParaRPr lang="en-IN" sz="1400">
              <a:solidFill>
                <a:schemeClr val="tx1"/>
              </a:solidFill>
            </a:endParaRPr>
          </a:p>
        </p:txBody>
      </p:sp>
      <p:sp>
        <p:nvSpPr>
          <p:cNvPr id="23" name="Arrow: Left 22">
            <a:hlinkClick r:id="" action="ppaction://noaction"/>
            <a:extLst>
              <a:ext uri="{FF2B5EF4-FFF2-40B4-BE49-F238E27FC236}">
                <a16:creationId xmlns:a16="http://schemas.microsoft.com/office/drawing/2014/main" id="{F855BE83-8989-1A6A-A47F-133F424101B8}"/>
              </a:ext>
            </a:extLst>
          </p:cNvPr>
          <p:cNvSpPr/>
          <p:nvPr/>
        </p:nvSpPr>
        <p:spPr>
          <a:xfrm rot="3075982" flipH="1">
            <a:off x="5021216" y="2645437"/>
            <a:ext cx="348506" cy="171185"/>
          </a:xfrm>
          <a:prstGeom prst="leftArrow">
            <a:avLst/>
          </a:prstGeom>
          <a:solidFill>
            <a:srgbClr val="B920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200"/>
              </a:spcAft>
            </a:pPr>
            <a:endParaRPr lang="en-IN" sz="1400">
              <a:solidFill>
                <a:schemeClr val="tx1"/>
              </a:solidFill>
            </a:endParaRPr>
          </a:p>
        </p:txBody>
      </p:sp>
      <p:sp>
        <p:nvSpPr>
          <p:cNvPr id="24" name="TextBox 23">
            <a:extLst>
              <a:ext uri="{FF2B5EF4-FFF2-40B4-BE49-F238E27FC236}">
                <a16:creationId xmlns:a16="http://schemas.microsoft.com/office/drawing/2014/main" id="{748EC87C-466F-7CFF-51F7-81AC2699D9CA}"/>
              </a:ext>
            </a:extLst>
          </p:cNvPr>
          <p:cNvSpPr txBox="1"/>
          <p:nvPr/>
        </p:nvSpPr>
        <p:spPr>
          <a:xfrm>
            <a:off x="5197015" y="2023697"/>
            <a:ext cx="1536294" cy="2625212"/>
          </a:xfrm>
          <a:prstGeom prst="rect">
            <a:avLst/>
          </a:prstGeom>
          <a:noFill/>
          <a:ln>
            <a:solidFill>
              <a:schemeClr val="tx1"/>
            </a:solidFill>
            <a:prstDash val="dash"/>
          </a:ln>
        </p:spPr>
        <p:txBody>
          <a:bodyPr wrap="square" lIns="0" tIns="0" rIns="0" bIns="0" rtlCol="0">
            <a:spAutoFit/>
          </a:bodyPr>
          <a:lstStyle/>
          <a:p>
            <a:pPr algn="l">
              <a:spcAft>
                <a:spcPts val="200"/>
              </a:spcAft>
            </a:pPr>
            <a:endParaRPr lang="en-IN" sz="1400" err="1"/>
          </a:p>
        </p:txBody>
      </p:sp>
    </p:spTree>
    <p:extLst>
      <p:ext uri="{BB962C8B-B14F-4D97-AF65-F5344CB8AC3E}">
        <p14:creationId xmlns:p14="http://schemas.microsoft.com/office/powerpoint/2010/main" val="2205350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xtboxInfographicTitleBar">
            <a:extLst>
              <a:ext uri="{FF2B5EF4-FFF2-40B4-BE49-F238E27FC236}">
                <a16:creationId xmlns:a16="http://schemas.microsoft.com/office/drawing/2014/main" id="{209F74E2-38B7-DC90-9247-D50B15BA8737}"/>
              </a:ext>
            </a:extLst>
          </p:cNvPr>
          <p:cNvSpPr/>
          <p:nvPr/>
        </p:nvSpPr>
        <p:spPr>
          <a:xfrm>
            <a:off x="562254" y="1257300"/>
            <a:ext cx="7865784" cy="292384"/>
          </a:xfrm>
          <a:prstGeom prst="rect">
            <a:avLst/>
          </a:prstGeom>
          <a:solidFill>
            <a:schemeClr val="bg1"/>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1981" tIns="0" rIns="71981" bIns="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n-US" sz="1400" b="1">
                <a:solidFill>
                  <a:schemeClr val="tx1"/>
                </a:solidFill>
                <a:cs typeface="Arial"/>
              </a:rPr>
              <a:t>Ocean Freight Costs: VLGCs ($/metric ton)</a:t>
            </a:r>
          </a:p>
        </p:txBody>
      </p:sp>
      <p:sp>
        <p:nvSpPr>
          <p:cNvPr id="6" name="Slide Number Placeholder 5">
            <a:extLst>
              <a:ext uri="{FF2B5EF4-FFF2-40B4-BE49-F238E27FC236}">
                <a16:creationId xmlns:a16="http://schemas.microsoft.com/office/drawing/2014/main" id="{5011CE3B-D251-44FD-90DF-75FD9ABB96AC}"/>
              </a:ext>
            </a:extLst>
          </p:cNvPr>
          <p:cNvSpPr>
            <a:spLocks noGrp="1"/>
          </p:cNvSpPr>
          <p:nvPr>
            <p:ph type="sldNum" sz="quarter" idx="12"/>
          </p:nvPr>
        </p:nvSpPr>
        <p:spPr/>
        <p:txBody>
          <a:bodyPr/>
          <a:lstStyle/>
          <a:p>
            <a:fld id="{24C46141-E31C-41A4-BE53-0A6DFD9041A4}" type="slidenum">
              <a:rPr lang="en-US" smtClean="0"/>
              <a:pPr/>
              <a:t>12</a:t>
            </a:fld>
            <a:endParaRPr lang="en-US"/>
          </a:p>
        </p:txBody>
      </p:sp>
      <p:sp>
        <p:nvSpPr>
          <p:cNvPr id="2" name="Title 1">
            <a:extLst>
              <a:ext uri="{FF2B5EF4-FFF2-40B4-BE49-F238E27FC236}">
                <a16:creationId xmlns:a16="http://schemas.microsoft.com/office/drawing/2014/main" id="{9CE7A4CE-3CB2-4B2D-94E2-DEC522925F54}"/>
              </a:ext>
            </a:extLst>
          </p:cNvPr>
          <p:cNvSpPr>
            <a:spLocks noGrp="1"/>
          </p:cNvSpPr>
          <p:nvPr>
            <p:ph type="title"/>
          </p:nvPr>
        </p:nvSpPr>
        <p:spPr/>
        <p:txBody>
          <a:bodyPr vert="horz"/>
          <a:lstStyle/>
          <a:p>
            <a:pPr>
              <a:spcBef>
                <a:spcPts val="200"/>
              </a:spcBef>
              <a:spcAft>
                <a:spcPts val="200"/>
              </a:spcAft>
            </a:pPr>
            <a:r>
              <a:rPr lang="en-US"/>
              <a:t>VLGC rates have risen due to the Middle East unrest and the sub-optimization of trade routes from tariffs; we expect a slight easing if the ceasefire holds</a:t>
            </a:r>
            <a:endParaRPr lang="en-US">
              <a:cs typeface="Arial"/>
            </a:endParaRPr>
          </a:p>
        </p:txBody>
      </p:sp>
      <p:cxnSp>
        <p:nvCxnSpPr>
          <p:cNvPr id="25" name="Straight Connector 24">
            <a:extLst>
              <a:ext uri="{FF2B5EF4-FFF2-40B4-BE49-F238E27FC236}">
                <a16:creationId xmlns:a16="http://schemas.microsoft.com/office/drawing/2014/main" id="{79549E97-012B-4204-84ED-BDA4BEC229A7}"/>
              </a:ext>
            </a:extLst>
          </p:cNvPr>
          <p:cNvCxnSpPr/>
          <p:nvPr>
            <p:custDataLst>
              <p:tags r:id="rId1"/>
            </p:custDataLst>
          </p:nvPr>
        </p:nvCxnSpPr>
        <p:spPr bwMode="auto">
          <a:xfrm>
            <a:off x="3382963" y="5410200"/>
            <a:ext cx="0" cy="58738"/>
          </a:xfrm>
          <a:prstGeom prst="line">
            <a:avLst/>
          </a:prstGeom>
          <a:ln w="9525"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5CF33FDC-D474-46C4-B6FE-FC60EB41091C}"/>
              </a:ext>
            </a:extLst>
          </p:cNvPr>
          <p:cNvCxnSpPr/>
          <p:nvPr>
            <p:custDataLst>
              <p:tags r:id="rId2"/>
            </p:custDataLst>
          </p:nvPr>
        </p:nvCxnSpPr>
        <p:spPr bwMode="auto">
          <a:xfrm>
            <a:off x="1216025" y="5410200"/>
            <a:ext cx="0" cy="58738"/>
          </a:xfrm>
          <a:prstGeom prst="line">
            <a:avLst/>
          </a:prstGeom>
          <a:ln w="9525"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66" name="Straight Connector 165">
            <a:extLst>
              <a:ext uri="{FF2B5EF4-FFF2-40B4-BE49-F238E27FC236}">
                <a16:creationId xmlns:a16="http://schemas.microsoft.com/office/drawing/2014/main" id="{0C478E54-DC35-8BDC-09ED-829549CD518E}"/>
              </a:ext>
            </a:extLst>
          </p:cNvPr>
          <p:cNvCxnSpPr/>
          <p:nvPr>
            <p:custDataLst>
              <p:tags r:id="rId3"/>
            </p:custDataLst>
          </p:nvPr>
        </p:nvCxnSpPr>
        <p:spPr bwMode="auto">
          <a:xfrm>
            <a:off x="8455025" y="5410200"/>
            <a:ext cx="0" cy="58738"/>
          </a:xfrm>
          <a:prstGeom prst="line">
            <a:avLst/>
          </a:prstGeom>
          <a:ln w="952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6E6AB79E-D5A5-46D6-8D98-39D103BBFCD1}"/>
              </a:ext>
            </a:extLst>
          </p:cNvPr>
          <p:cNvCxnSpPr/>
          <p:nvPr>
            <p:custDataLst>
              <p:tags r:id="rId4"/>
            </p:custDataLst>
          </p:nvPr>
        </p:nvCxnSpPr>
        <p:spPr bwMode="auto">
          <a:xfrm>
            <a:off x="1936750" y="5410200"/>
            <a:ext cx="0" cy="58738"/>
          </a:xfrm>
          <a:prstGeom prst="line">
            <a:avLst/>
          </a:prstGeom>
          <a:ln w="9525"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35" name="Straight Connector 134">
            <a:extLst>
              <a:ext uri="{FF2B5EF4-FFF2-40B4-BE49-F238E27FC236}">
                <a16:creationId xmlns:a16="http://schemas.microsoft.com/office/drawing/2014/main" id="{FC413090-C050-C74F-7FEF-05CFA43F1FFD}"/>
              </a:ext>
            </a:extLst>
          </p:cNvPr>
          <p:cNvCxnSpPr/>
          <p:nvPr>
            <p:custDataLst>
              <p:tags r:id="rId5"/>
            </p:custDataLst>
          </p:nvPr>
        </p:nvCxnSpPr>
        <p:spPr bwMode="auto">
          <a:xfrm>
            <a:off x="6275388" y="5410200"/>
            <a:ext cx="0" cy="58738"/>
          </a:xfrm>
          <a:prstGeom prst="line">
            <a:avLst/>
          </a:prstGeom>
          <a:ln w="952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65A3A339-2456-47E8-B913-32D2424755AC}"/>
              </a:ext>
            </a:extLst>
          </p:cNvPr>
          <p:cNvCxnSpPr/>
          <p:nvPr>
            <p:custDataLst>
              <p:tags r:id="rId6"/>
            </p:custDataLst>
          </p:nvPr>
        </p:nvCxnSpPr>
        <p:spPr bwMode="auto">
          <a:xfrm>
            <a:off x="2665413" y="5410200"/>
            <a:ext cx="0" cy="58738"/>
          </a:xfrm>
          <a:prstGeom prst="line">
            <a:avLst/>
          </a:prstGeom>
          <a:ln w="9525"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68" name="Straight Connector 467">
            <a:extLst>
              <a:ext uri="{FF2B5EF4-FFF2-40B4-BE49-F238E27FC236}">
                <a16:creationId xmlns:a16="http://schemas.microsoft.com/office/drawing/2014/main" id="{CD09A34C-BFD8-D46E-5C69-F6CACC0B92C5}"/>
              </a:ext>
            </a:extLst>
          </p:cNvPr>
          <p:cNvCxnSpPr/>
          <p:nvPr>
            <p:custDataLst>
              <p:tags r:id="rId7"/>
            </p:custDataLst>
          </p:nvPr>
        </p:nvCxnSpPr>
        <p:spPr bwMode="auto">
          <a:xfrm>
            <a:off x="9901238" y="5410200"/>
            <a:ext cx="0" cy="58738"/>
          </a:xfrm>
          <a:prstGeom prst="line">
            <a:avLst/>
          </a:prstGeom>
          <a:ln w="952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36" name="Straight Connector 135">
            <a:extLst>
              <a:ext uri="{FF2B5EF4-FFF2-40B4-BE49-F238E27FC236}">
                <a16:creationId xmlns:a16="http://schemas.microsoft.com/office/drawing/2014/main" id="{EA924EFF-F8A9-2CF7-5960-4F96FEFBA1CF}"/>
              </a:ext>
            </a:extLst>
          </p:cNvPr>
          <p:cNvCxnSpPr/>
          <p:nvPr>
            <p:custDataLst>
              <p:tags r:id="rId8"/>
            </p:custDataLst>
          </p:nvPr>
        </p:nvCxnSpPr>
        <p:spPr bwMode="auto">
          <a:xfrm>
            <a:off x="7004050" y="5410200"/>
            <a:ext cx="0" cy="58738"/>
          </a:xfrm>
          <a:prstGeom prst="line">
            <a:avLst/>
          </a:prstGeom>
          <a:ln w="952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67" name="Straight Connector 466">
            <a:extLst>
              <a:ext uri="{FF2B5EF4-FFF2-40B4-BE49-F238E27FC236}">
                <a16:creationId xmlns:a16="http://schemas.microsoft.com/office/drawing/2014/main" id="{1B474F51-C022-C27A-EFCB-3628375EA483}"/>
              </a:ext>
            </a:extLst>
          </p:cNvPr>
          <p:cNvCxnSpPr/>
          <p:nvPr>
            <p:custDataLst>
              <p:tags r:id="rId9"/>
            </p:custDataLst>
          </p:nvPr>
        </p:nvCxnSpPr>
        <p:spPr bwMode="auto">
          <a:xfrm>
            <a:off x="9172575" y="5410200"/>
            <a:ext cx="0" cy="58738"/>
          </a:xfrm>
          <a:prstGeom prst="line">
            <a:avLst/>
          </a:prstGeom>
          <a:ln w="952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89F4C444-CA16-49A4-A523-5CACC4C181C5}"/>
              </a:ext>
            </a:extLst>
          </p:cNvPr>
          <p:cNvCxnSpPr/>
          <p:nvPr>
            <p:custDataLst>
              <p:tags r:id="rId10"/>
            </p:custDataLst>
          </p:nvPr>
        </p:nvCxnSpPr>
        <p:spPr bwMode="auto">
          <a:xfrm>
            <a:off x="4111625" y="5410200"/>
            <a:ext cx="0" cy="58738"/>
          </a:xfrm>
          <a:prstGeom prst="line">
            <a:avLst/>
          </a:prstGeom>
          <a:ln w="9525"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65" name="Straight Connector 164">
            <a:extLst>
              <a:ext uri="{FF2B5EF4-FFF2-40B4-BE49-F238E27FC236}">
                <a16:creationId xmlns:a16="http://schemas.microsoft.com/office/drawing/2014/main" id="{8147BF1B-A35A-25BE-8125-83340CEB1D83}"/>
              </a:ext>
            </a:extLst>
          </p:cNvPr>
          <p:cNvCxnSpPr/>
          <p:nvPr>
            <p:custDataLst>
              <p:tags r:id="rId11"/>
            </p:custDataLst>
          </p:nvPr>
        </p:nvCxnSpPr>
        <p:spPr bwMode="auto">
          <a:xfrm>
            <a:off x="7726363" y="5410200"/>
            <a:ext cx="0" cy="58738"/>
          </a:xfrm>
          <a:prstGeom prst="line">
            <a:avLst/>
          </a:prstGeom>
          <a:ln w="952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B09D66DC-B785-4602-9CB4-35A9A64A8A4E}"/>
              </a:ext>
            </a:extLst>
          </p:cNvPr>
          <p:cNvCxnSpPr/>
          <p:nvPr>
            <p:custDataLst>
              <p:tags r:id="rId12"/>
            </p:custDataLst>
          </p:nvPr>
        </p:nvCxnSpPr>
        <p:spPr bwMode="auto">
          <a:xfrm>
            <a:off x="4829175" y="5410200"/>
            <a:ext cx="0" cy="58738"/>
          </a:xfrm>
          <a:prstGeom prst="line">
            <a:avLst/>
          </a:prstGeom>
          <a:ln w="9525"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62" name="Straight Connector 61">
            <a:extLst>
              <a:ext uri="{FF2B5EF4-FFF2-40B4-BE49-F238E27FC236}">
                <a16:creationId xmlns:a16="http://schemas.microsoft.com/office/drawing/2014/main" id="{5A7BC86B-1AA9-0628-4646-B67472B5609C}"/>
              </a:ext>
            </a:extLst>
          </p:cNvPr>
          <p:cNvCxnSpPr/>
          <p:nvPr>
            <p:custDataLst>
              <p:tags r:id="rId13"/>
            </p:custDataLst>
          </p:nvPr>
        </p:nvCxnSpPr>
        <p:spPr bwMode="auto">
          <a:xfrm>
            <a:off x="10618788" y="5410200"/>
            <a:ext cx="0" cy="58738"/>
          </a:xfrm>
          <a:prstGeom prst="line">
            <a:avLst/>
          </a:prstGeom>
          <a:ln w="952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53B29619-547B-4B06-BB6A-5453BC127A80}"/>
              </a:ext>
            </a:extLst>
          </p:cNvPr>
          <p:cNvCxnSpPr/>
          <p:nvPr>
            <p:custDataLst>
              <p:tags r:id="rId14"/>
            </p:custDataLst>
          </p:nvPr>
        </p:nvCxnSpPr>
        <p:spPr bwMode="auto">
          <a:xfrm>
            <a:off x="5557838" y="5410200"/>
            <a:ext cx="0" cy="58738"/>
          </a:xfrm>
          <a:prstGeom prst="line">
            <a:avLst/>
          </a:prstGeom>
          <a:ln w="9525"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63" name="Straight Connector 62">
            <a:extLst>
              <a:ext uri="{FF2B5EF4-FFF2-40B4-BE49-F238E27FC236}">
                <a16:creationId xmlns:a16="http://schemas.microsoft.com/office/drawing/2014/main" id="{D14AC3E1-CE7D-92B3-3B62-41D793F1F24A}"/>
              </a:ext>
            </a:extLst>
          </p:cNvPr>
          <p:cNvCxnSpPr/>
          <p:nvPr>
            <p:custDataLst>
              <p:tags r:id="rId15"/>
            </p:custDataLst>
          </p:nvPr>
        </p:nvCxnSpPr>
        <p:spPr bwMode="auto">
          <a:xfrm>
            <a:off x="11347450" y="5410200"/>
            <a:ext cx="0" cy="58738"/>
          </a:xfrm>
          <a:prstGeom prst="line">
            <a:avLst/>
          </a:prstGeom>
          <a:ln w="952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graphicFrame>
        <p:nvGraphicFramePr>
          <p:cNvPr id="39" name="Chart 38">
            <a:extLst>
              <a:ext uri="{FF2B5EF4-FFF2-40B4-BE49-F238E27FC236}">
                <a16:creationId xmlns:a16="http://schemas.microsoft.com/office/drawing/2014/main" id="{DF4A9923-DD7C-59C6-DAF1-6FF2D45A4D22}"/>
              </a:ext>
            </a:extLst>
          </p:cNvPr>
          <p:cNvGraphicFramePr/>
          <p:nvPr>
            <p:custDataLst>
              <p:tags r:id="rId16"/>
            </p:custDataLst>
          </p:nvPr>
        </p:nvGraphicFramePr>
        <p:xfrm>
          <a:off x="620713" y="1430338"/>
          <a:ext cx="10809287" cy="4286250"/>
        </p:xfrm>
        <a:graphic>
          <a:graphicData uri="http://schemas.openxmlformats.org/drawingml/2006/chart">
            <c:chart xmlns:c="http://schemas.openxmlformats.org/drawingml/2006/chart" xmlns:r="http://schemas.openxmlformats.org/officeDocument/2006/relationships" r:id="rId66"/>
          </a:graphicData>
        </a:graphic>
      </p:graphicFrame>
      <p:sp>
        <p:nvSpPr>
          <p:cNvPr id="85" name="Text Placeholder 2">
            <a:extLst>
              <a:ext uri="{FF2B5EF4-FFF2-40B4-BE49-F238E27FC236}">
                <a16:creationId xmlns:a16="http://schemas.microsoft.com/office/drawing/2014/main" id="{DB175533-DBA0-41DA-9966-B2CE5376B4F2}"/>
              </a:ext>
            </a:extLst>
          </p:cNvPr>
          <p:cNvSpPr>
            <a:spLocks noGrp="1"/>
          </p:cNvSpPr>
          <p:nvPr>
            <p:custDataLst>
              <p:tags r:id="rId17"/>
            </p:custDataLst>
          </p:nvPr>
        </p:nvSpPr>
        <p:spPr bwMode="gray">
          <a:xfrm>
            <a:off x="3141663" y="5527675"/>
            <a:ext cx="482600" cy="212725"/>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B99EB9DA-6A9D-4287-9C9C-62725BB5C551}" type="datetime'''''J''u''''''''l-''2''1'''''">
              <a:rPr lang="en-US" altLang="en-US" sz="1400"/>
              <a:pPr marL="0" indent="0" algn="ctr">
                <a:spcBef>
                  <a:spcPct val="0"/>
                </a:spcBef>
                <a:spcAft>
                  <a:spcPct val="0"/>
                </a:spcAft>
                <a:buNone/>
              </a:pPr>
              <a:t>Jul-21</a:t>
            </a:fld>
            <a:endParaRPr lang="en-US" sz="1400"/>
          </a:p>
        </p:txBody>
      </p:sp>
      <p:sp>
        <p:nvSpPr>
          <p:cNvPr id="69" name="Text Placeholder 2">
            <a:extLst>
              <a:ext uri="{FF2B5EF4-FFF2-40B4-BE49-F238E27FC236}">
                <a16:creationId xmlns:a16="http://schemas.microsoft.com/office/drawing/2014/main" id="{9AB9630E-4D36-4B00-8CCF-9D88F4A8631B}"/>
              </a:ext>
            </a:extLst>
          </p:cNvPr>
          <p:cNvSpPr>
            <a:spLocks noGrp="1"/>
          </p:cNvSpPr>
          <p:nvPr>
            <p:custDataLst>
              <p:tags r:id="rId18"/>
            </p:custDataLst>
          </p:nvPr>
        </p:nvSpPr>
        <p:spPr bwMode="gray">
          <a:xfrm>
            <a:off x="946150" y="5527675"/>
            <a:ext cx="541338" cy="212725"/>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3EFC126C-1D15-4942-BFCC-2C0E01282960}" type="datetime'''''''Ja''''''''''n''''''''''-''2''''''''''''''''''''''0'''">
              <a:rPr lang="en-US" altLang="en-US" sz="1400"/>
              <a:pPr marL="0" indent="0" algn="ctr">
                <a:spcBef>
                  <a:spcPct val="0"/>
                </a:spcBef>
                <a:spcAft>
                  <a:spcPct val="0"/>
                </a:spcAft>
                <a:buNone/>
              </a:pPr>
              <a:t>Jan-20</a:t>
            </a:fld>
            <a:endParaRPr lang="en-US" sz="1400"/>
          </a:p>
        </p:txBody>
      </p:sp>
      <p:sp>
        <p:nvSpPr>
          <p:cNvPr id="86" name="Text Placeholder 2">
            <a:extLst>
              <a:ext uri="{FF2B5EF4-FFF2-40B4-BE49-F238E27FC236}">
                <a16:creationId xmlns:a16="http://schemas.microsoft.com/office/drawing/2014/main" id="{7A87AB52-3191-4931-BE3E-20D78B711C85}"/>
              </a:ext>
            </a:extLst>
          </p:cNvPr>
          <p:cNvSpPr>
            <a:spLocks noGrp="1"/>
          </p:cNvSpPr>
          <p:nvPr>
            <p:custDataLst>
              <p:tags r:id="rId19"/>
            </p:custDataLst>
          </p:nvPr>
        </p:nvSpPr>
        <p:spPr bwMode="gray">
          <a:xfrm>
            <a:off x="3841750" y="5527675"/>
            <a:ext cx="541338" cy="212725"/>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F5ABCBE9-21C7-4D11-A7F3-A9C20A6ED66B}" type="datetime'''''''''''''''''''Ja''n-''''''''''''''''''22'''''''''''''">
              <a:rPr lang="en-US" altLang="en-US" sz="1400"/>
              <a:pPr marL="0" indent="0" algn="ctr">
                <a:spcBef>
                  <a:spcPct val="0"/>
                </a:spcBef>
                <a:spcAft>
                  <a:spcPct val="0"/>
                </a:spcAft>
                <a:buNone/>
              </a:pPr>
              <a:t>Jan-22</a:t>
            </a:fld>
            <a:endParaRPr lang="en-US" sz="1400"/>
          </a:p>
        </p:txBody>
      </p:sp>
      <p:sp>
        <p:nvSpPr>
          <p:cNvPr id="87" name="Text Placeholder 2">
            <a:extLst>
              <a:ext uri="{FF2B5EF4-FFF2-40B4-BE49-F238E27FC236}">
                <a16:creationId xmlns:a16="http://schemas.microsoft.com/office/drawing/2014/main" id="{AFD3AB29-99CE-47F5-AA63-04456E22C080}"/>
              </a:ext>
            </a:extLst>
          </p:cNvPr>
          <p:cNvSpPr>
            <a:spLocks noGrp="1"/>
          </p:cNvSpPr>
          <p:nvPr>
            <p:custDataLst>
              <p:tags r:id="rId20"/>
            </p:custDataLst>
          </p:nvPr>
        </p:nvSpPr>
        <p:spPr bwMode="gray">
          <a:xfrm>
            <a:off x="4587875" y="5527675"/>
            <a:ext cx="482600" cy="212725"/>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C200D13C-0E19-422C-B951-880C153B06CA}" type="datetime'''''''J''u''l-''2''2'''''">
              <a:rPr lang="en-US" altLang="en-US" sz="1400"/>
              <a:pPr marL="0" indent="0" algn="ctr">
                <a:spcBef>
                  <a:spcPct val="0"/>
                </a:spcBef>
                <a:spcAft>
                  <a:spcPct val="0"/>
                </a:spcAft>
                <a:buNone/>
              </a:pPr>
              <a:t>Jul-22</a:t>
            </a:fld>
            <a:endParaRPr lang="en-US" sz="1400"/>
          </a:p>
        </p:txBody>
      </p:sp>
      <p:sp>
        <p:nvSpPr>
          <p:cNvPr id="88" name="Text Placeholder 2">
            <a:extLst>
              <a:ext uri="{FF2B5EF4-FFF2-40B4-BE49-F238E27FC236}">
                <a16:creationId xmlns:a16="http://schemas.microsoft.com/office/drawing/2014/main" id="{B77C1B68-9FBA-4FE6-AC31-8712889474CC}"/>
              </a:ext>
            </a:extLst>
          </p:cNvPr>
          <p:cNvSpPr>
            <a:spLocks noGrp="1"/>
          </p:cNvSpPr>
          <p:nvPr>
            <p:custDataLst>
              <p:tags r:id="rId21"/>
            </p:custDataLst>
          </p:nvPr>
        </p:nvSpPr>
        <p:spPr bwMode="gray">
          <a:xfrm>
            <a:off x="5287963" y="5527675"/>
            <a:ext cx="541338" cy="212725"/>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B3DF15F3-6846-43E7-AAD3-57B6C89845C3}" type="datetime'''''J''''a''''n''''''''''''''''''''''-2''''''''3'">
              <a:rPr lang="en-US" altLang="en-US" sz="1400"/>
              <a:pPr marL="0" indent="0" algn="ctr">
                <a:spcBef>
                  <a:spcPct val="0"/>
                </a:spcBef>
                <a:spcAft>
                  <a:spcPct val="0"/>
                </a:spcAft>
                <a:buNone/>
              </a:pPr>
              <a:t>Jan-23</a:t>
            </a:fld>
            <a:endParaRPr lang="en-US" sz="1400"/>
          </a:p>
        </p:txBody>
      </p:sp>
      <p:sp>
        <p:nvSpPr>
          <p:cNvPr id="131" name="Text Placeholder 2">
            <a:extLst>
              <a:ext uri="{FF2B5EF4-FFF2-40B4-BE49-F238E27FC236}">
                <a16:creationId xmlns:a16="http://schemas.microsoft.com/office/drawing/2014/main" id="{F08B5A9E-5A85-46D7-B45C-7C4E83238E02}"/>
              </a:ext>
            </a:extLst>
          </p:cNvPr>
          <p:cNvSpPr>
            <a:spLocks noGrp="1"/>
          </p:cNvSpPr>
          <p:nvPr>
            <p:custDataLst>
              <p:tags r:id="rId22"/>
            </p:custDataLst>
          </p:nvPr>
        </p:nvSpPr>
        <p:spPr bwMode="gray">
          <a:xfrm>
            <a:off x="6034088" y="5527675"/>
            <a:ext cx="482600" cy="2127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D5DDE526-663B-42E3-AF33-34DFAC3C3D78}" type="datetime'''''''''''''''J''''ul''-''''''2''''''''''''''''''3'''''''">
              <a:rPr lang="en-US" altLang="en-US" sz="1400" smtClean="0">
                <a:effectLst/>
              </a:rPr>
              <a:pPr marL="0" indent="0" algn="ctr">
                <a:spcBef>
                  <a:spcPct val="0"/>
                </a:spcBef>
                <a:spcAft>
                  <a:spcPct val="0"/>
                </a:spcAft>
                <a:buNone/>
              </a:pPr>
              <a:t>Jul-23</a:t>
            </a:fld>
            <a:endParaRPr lang="en-US" sz="1400"/>
          </a:p>
        </p:txBody>
      </p:sp>
      <p:sp>
        <p:nvSpPr>
          <p:cNvPr id="132" name="Text Placeholder 2">
            <a:extLst>
              <a:ext uri="{FF2B5EF4-FFF2-40B4-BE49-F238E27FC236}">
                <a16:creationId xmlns:a16="http://schemas.microsoft.com/office/drawing/2014/main" id="{F08B5A9E-5A85-46D7-B45C-7C4E83238E02}"/>
              </a:ext>
            </a:extLst>
          </p:cNvPr>
          <p:cNvSpPr>
            <a:spLocks noGrp="1"/>
          </p:cNvSpPr>
          <p:nvPr>
            <p:custDataLst>
              <p:tags r:id="rId23"/>
            </p:custDataLst>
          </p:nvPr>
        </p:nvSpPr>
        <p:spPr bwMode="gray">
          <a:xfrm>
            <a:off x="6734175" y="5527675"/>
            <a:ext cx="541338" cy="2127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40D8BAA7-AA40-4BB6-A888-54F785B41F85}" type="datetime'''''''''''''''''''''''J''''''a''''n''-''''''''''''''''''24'">
              <a:rPr lang="en-US" altLang="en-US" sz="1400" smtClean="0">
                <a:effectLst/>
              </a:rPr>
              <a:pPr marL="0" indent="0" algn="ctr">
                <a:spcBef>
                  <a:spcPct val="0"/>
                </a:spcBef>
                <a:spcAft>
                  <a:spcPct val="0"/>
                </a:spcAft>
                <a:buNone/>
              </a:pPr>
              <a:t>Jan-24</a:t>
            </a:fld>
            <a:endParaRPr lang="en-US" sz="1400"/>
          </a:p>
        </p:txBody>
      </p:sp>
      <p:sp>
        <p:nvSpPr>
          <p:cNvPr id="163" name="Text Placeholder 2">
            <a:extLst>
              <a:ext uri="{FF2B5EF4-FFF2-40B4-BE49-F238E27FC236}">
                <a16:creationId xmlns:a16="http://schemas.microsoft.com/office/drawing/2014/main" id="{F08B5A9E-5A85-46D7-B45C-7C4E83238E02}"/>
              </a:ext>
            </a:extLst>
          </p:cNvPr>
          <p:cNvSpPr>
            <a:spLocks noGrp="1"/>
          </p:cNvSpPr>
          <p:nvPr>
            <p:custDataLst>
              <p:tags r:id="rId24"/>
            </p:custDataLst>
          </p:nvPr>
        </p:nvSpPr>
        <p:spPr bwMode="gray">
          <a:xfrm>
            <a:off x="7485063" y="5527675"/>
            <a:ext cx="482600" cy="2127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136F8CC7-C997-46D9-B326-1AFD024ECD9E}" type="datetime'''''''''''''''''''''''''''''J''ul''-2''''''''''''''''4'''''''">
              <a:rPr lang="en-US" altLang="en-US" sz="1400" smtClean="0">
                <a:effectLst/>
              </a:rPr>
              <a:pPr marL="0" lvl="0" indent="0" algn="ctr">
                <a:spcBef>
                  <a:spcPct val="0"/>
                </a:spcBef>
                <a:spcAft>
                  <a:spcPct val="0"/>
                </a:spcAft>
                <a:buNone/>
              </a:pPr>
              <a:t>Jul-24</a:t>
            </a:fld>
            <a:endParaRPr lang="en-US" sz="1400"/>
          </a:p>
        </p:txBody>
      </p:sp>
      <p:sp>
        <p:nvSpPr>
          <p:cNvPr id="164" name="Text Placeholder 2">
            <a:extLst>
              <a:ext uri="{FF2B5EF4-FFF2-40B4-BE49-F238E27FC236}">
                <a16:creationId xmlns:a16="http://schemas.microsoft.com/office/drawing/2014/main" id="{F08B5A9E-5A85-46D7-B45C-7C4E83238E02}"/>
              </a:ext>
            </a:extLst>
          </p:cNvPr>
          <p:cNvSpPr>
            <a:spLocks noGrp="1"/>
          </p:cNvSpPr>
          <p:nvPr>
            <p:custDataLst>
              <p:tags r:id="rId25"/>
            </p:custDataLst>
          </p:nvPr>
        </p:nvSpPr>
        <p:spPr bwMode="gray">
          <a:xfrm>
            <a:off x="8185150" y="5527675"/>
            <a:ext cx="541338" cy="2127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DE9A3A7E-E259-40A4-8634-1C715E6C5B42}" type="datetime'''''''''''''J''''''''a''''n-''''''''''''''''''''''''25'">
              <a:rPr lang="en-US" altLang="en-US" sz="1400" smtClean="0">
                <a:effectLst/>
              </a:rPr>
              <a:pPr marL="0" lvl="0" indent="0" algn="ctr">
                <a:spcBef>
                  <a:spcPct val="0"/>
                </a:spcBef>
                <a:spcAft>
                  <a:spcPct val="0"/>
                </a:spcAft>
                <a:buNone/>
              </a:pPr>
              <a:t>Jan-25</a:t>
            </a:fld>
            <a:endParaRPr lang="en-US" sz="1400"/>
          </a:p>
        </p:txBody>
      </p:sp>
      <p:sp>
        <p:nvSpPr>
          <p:cNvPr id="465" name="Text Placeholder 2">
            <a:extLst>
              <a:ext uri="{FF2B5EF4-FFF2-40B4-BE49-F238E27FC236}">
                <a16:creationId xmlns:a16="http://schemas.microsoft.com/office/drawing/2014/main" id="{F08B5A9E-5A85-46D7-B45C-7C4E83238E02}"/>
              </a:ext>
            </a:extLst>
          </p:cNvPr>
          <p:cNvSpPr>
            <a:spLocks noGrp="1"/>
          </p:cNvSpPr>
          <p:nvPr>
            <p:custDataLst>
              <p:tags r:id="rId26"/>
            </p:custDataLst>
          </p:nvPr>
        </p:nvSpPr>
        <p:spPr bwMode="gray">
          <a:xfrm>
            <a:off x="8931275" y="5527675"/>
            <a:ext cx="482600" cy="2127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27AF9AD3-EE46-4B22-A8EC-FA135AB0ECD1}" type="datetime'''''''''''''''J''''''''u''''l''''''''-2''5'''">
              <a:rPr lang="en-US" altLang="en-US" sz="1400" smtClean="0">
                <a:effectLst/>
              </a:rPr>
              <a:pPr marL="0" lvl="0" indent="0" algn="ctr">
                <a:spcBef>
                  <a:spcPct val="0"/>
                </a:spcBef>
                <a:spcAft>
                  <a:spcPct val="0"/>
                </a:spcAft>
                <a:buNone/>
              </a:pPr>
              <a:t>Jul-25</a:t>
            </a:fld>
            <a:endParaRPr lang="en-US" sz="1400"/>
          </a:p>
        </p:txBody>
      </p:sp>
      <p:sp>
        <p:nvSpPr>
          <p:cNvPr id="466" name="Text Placeholder 2">
            <a:extLst>
              <a:ext uri="{FF2B5EF4-FFF2-40B4-BE49-F238E27FC236}">
                <a16:creationId xmlns:a16="http://schemas.microsoft.com/office/drawing/2014/main" id="{F08B5A9E-5A85-46D7-B45C-7C4E83238E02}"/>
              </a:ext>
            </a:extLst>
          </p:cNvPr>
          <p:cNvSpPr>
            <a:spLocks noGrp="1"/>
          </p:cNvSpPr>
          <p:nvPr>
            <p:custDataLst>
              <p:tags r:id="rId27"/>
            </p:custDataLst>
          </p:nvPr>
        </p:nvSpPr>
        <p:spPr bwMode="gray">
          <a:xfrm>
            <a:off x="9631363" y="5527675"/>
            <a:ext cx="541338" cy="2127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A5DDF269-4B3E-4F57-BDDB-8FF92DE41272}" type="datetime'''''''''''''''''''''''''J''''''''an''-''''''''''''''2''6'">
              <a:rPr lang="en-US" altLang="en-US" sz="1400" smtClean="0">
                <a:effectLst/>
              </a:rPr>
              <a:pPr marL="0" lvl="0" indent="0" algn="ctr">
                <a:spcBef>
                  <a:spcPct val="0"/>
                </a:spcBef>
                <a:spcAft>
                  <a:spcPct val="0"/>
                </a:spcAft>
                <a:buNone/>
              </a:pPr>
              <a:t>Jan-26</a:t>
            </a:fld>
            <a:endParaRPr lang="en-US" sz="1400"/>
          </a:p>
        </p:txBody>
      </p:sp>
      <p:sp>
        <p:nvSpPr>
          <p:cNvPr id="60" name="Text Placeholder 2">
            <a:extLst>
              <a:ext uri="{FF2B5EF4-FFF2-40B4-BE49-F238E27FC236}">
                <a16:creationId xmlns:a16="http://schemas.microsoft.com/office/drawing/2014/main" id="{F08B5A9E-5A85-46D7-B45C-7C4E83238E02}"/>
              </a:ext>
            </a:extLst>
          </p:cNvPr>
          <p:cNvSpPr>
            <a:spLocks noGrp="1"/>
          </p:cNvSpPr>
          <p:nvPr>
            <p:custDataLst>
              <p:tags r:id="rId28"/>
            </p:custDataLst>
          </p:nvPr>
        </p:nvSpPr>
        <p:spPr bwMode="gray">
          <a:xfrm>
            <a:off x="10377488" y="5527675"/>
            <a:ext cx="482600" cy="2127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E9C62A95-B4C5-49A3-85E3-B11DA05E4455}" type="datetime'''''''Ju''''''''''''l''''''''''''''''''-2''''''''6'''">
              <a:rPr lang="en-US" altLang="en-US" sz="1400" smtClean="0">
                <a:effectLst/>
              </a:rPr>
              <a:pPr marL="0" lvl="0" indent="0" algn="ctr">
                <a:spcBef>
                  <a:spcPct val="0"/>
                </a:spcBef>
                <a:spcAft>
                  <a:spcPct val="0"/>
                </a:spcAft>
                <a:buNone/>
              </a:pPr>
              <a:t>Jul-26</a:t>
            </a:fld>
            <a:endParaRPr lang="en-US" sz="1400"/>
          </a:p>
        </p:txBody>
      </p:sp>
      <p:sp>
        <p:nvSpPr>
          <p:cNvPr id="61" name="Text Placeholder 2">
            <a:extLst>
              <a:ext uri="{FF2B5EF4-FFF2-40B4-BE49-F238E27FC236}">
                <a16:creationId xmlns:a16="http://schemas.microsoft.com/office/drawing/2014/main" id="{F08B5A9E-5A85-46D7-B45C-7C4E83238E02}"/>
              </a:ext>
            </a:extLst>
          </p:cNvPr>
          <p:cNvSpPr>
            <a:spLocks noGrp="1"/>
          </p:cNvSpPr>
          <p:nvPr>
            <p:custDataLst>
              <p:tags r:id="rId29"/>
            </p:custDataLst>
          </p:nvPr>
        </p:nvSpPr>
        <p:spPr bwMode="gray">
          <a:xfrm>
            <a:off x="11077575" y="5527675"/>
            <a:ext cx="541338" cy="2127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8F5FA771-2B67-4328-9804-DB7F6CCAC1F0}" type="datetime'''J''a''''''''''''''n''''''''''''''''''''''''''-''''27'''''''">
              <a:rPr lang="en-US" altLang="en-US" sz="1400" smtClean="0">
                <a:effectLst/>
              </a:rPr>
              <a:pPr marL="0" lvl="0" indent="0" algn="ctr">
                <a:spcBef>
                  <a:spcPct val="0"/>
                </a:spcBef>
                <a:spcAft>
                  <a:spcPct val="0"/>
                </a:spcAft>
                <a:buNone/>
              </a:pPr>
              <a:t>Jan-27</a:t>
            </a:fld>
            <a:endParaRPr lang="en-US" sz="1400"/>
          </a:p>
        </p:txBody>
      </p:sp>
      <p:sp>
        <p:nvSpPr>
          <p:cNvPr id="70" name="Text Placeholder 2">
            <a:extLst>
              <a:ext uri="{FF2B5EF4-FFF2-40B4-BE49-F238E27FC236}">
                <a16:creationId xmlns:a16="http://schemas.microsoft.com/office/drawing/2014/main" id="{9E3C6E72-7381-4B00-8AD8-6CA0C5A7DFD8}"/>
              </a:ext>
            </a:extLst>
          </p:cNvPr>
          <p:cNvSpPr>
            <a:spLocks noGrp="1"/>
          </p:cNvSpPr>
          <p:nvPr>
            <p:custDataLst>
              <p:tags r:id="rId30"/>
            </p:custDataLst>
          </p:nvPr>
        </p:nvSpPr>
        <p:spPr bwMode="gray">
          <a:xfrm>
            <a:off x="1695450" y="5527675"/>
            <a:ext cx="482600" cy="212725"/>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B165DAC6-33A9-4FE0-8755-DB3FCF1046EA}" type="datetime'''''''''''''J''''''''''''''''''''''''''u''l''-''''20'''''''''">
              <a:rPr lang="en-US" altLang="en-US" sz="1400"/>
              <a:pPr marL="0" indent="0" algn="ctr">
                <a:spcBef>
                  <a:spcPct val="0"/>
                </a:spcBef>
                <a:spcAft>
                  <a:spcPct val="0"/>
                </a:spcAft>
                <a:buNone/>
              </a:pPr>
              <a:t>Jul-20</a:t>
            </a:fld>
            <a:endParaRPr lang="en-US" sz="1400"/>
          </a:p>
        </p:txBody>
      </p:sp>
      <p:sp>
        <p:nvSpPr>
          <p:cNvPr id="71" name="Text Placeholder 2">
            <a:extLst>
              <a:ext uri="{FF2B5EF4-FFF2-40B4-BE49-F238E27FC236}">
                <a16:creationId xmlns:a16="http://schemas.microsoft.com/office/drawing/2014/main" id="{8C89BFAF-E325-4AC1-8D6F-C4B877DF87E9}"/>
              </a:ext>
            </a:extLst>
          </p:cNvPr>
          <p:cNvSpPr>
            <a:spLocks noGrp="1"/>
          </p:cNvSpPr>
          <p:nvPr>
            <p:custDataLst>
              <p:tags r:id="rId31"/>
            </p:custDataLst>
          </p:nvPr>
        </p:nvSpPr>
        <p:spPr bwMode="gray">
          <a:xfrm>
            <a:off x="2395538" y="5527675"/>
            <a:ext cx="541338" cy="212725"/>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2833FB2E-68AB-456B-8969-4175B298262B}" type="datetime'''''''''''''''''''Ja''''n''''''-''''''''''21'''''''">
              <a:rPr lang="en-US" altLang="en-US" sz="1400"/>
              <a:pPr marL="0" indent="0" algn="ctr">
                <a:spcBef>
                  <a:spcPct val="0"/>
                </a:spcBef>
                <a:spcAft>
                  <a:spcPct val="0"/>
                </a:spcAft>
                <a:buNone/>
              </a:pPr>
              <a:t>Jan-21</a:t>
            </a:fld>
            <a:endParaRPr lang="en-US" sz="1400"/>
          </a:p>
        </p:txBody>
      </p:sp>
      <p:cxnSp>
        <p:nvCxnSpPr>
          <p:cNvPr id="13" name="Straight Connector 12">
            <a:extLst>
              <a:ext uri="{FF2B5EF4-FFF2-40B4-BE49-F238E27FC236}">
                <a16:creationId xmlns:a16="http://schemas.microsoft.com/office/drawing/2014/main" id="{EEE5EC75-2572-0C8B-EC91-1B4E67F7871C}"/>
              </a:ext>
            </a:extLst>
          </p:cNvPr>
          <p:cNvCxnSpPr/>
          <p:nvPr>
            <p:custDataLst>
              <p:tags r:id="rId32"/>
            </p:custDataLst>
          </p:nvPr>
        </p:nvCxnSpPr>
        <p:spPr bwMode="auto">
          <a:xfrm flipV="1">
            <a:off x="8455025" y="3068638"/>
            <a:ext cx="0" cy="500063"/>
          </a:xfrm>
          <a:prstGeom prst="line">
            <a:avLst/>
          </a:prstGeom>
          <a:ln w="1270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C791545C-7F39-8F68-2D01-D4537B4A6966}"/>
              </a:ext>
            </a:extLst>
          </p:cNvPr>
          <p:cNvCxnSpPr>
            <a:cxnSpLocks/>
          </p:cNvCxnSpPr>
          <p:nvPr>
            <p:custDataLst>
              <p:tags r:id="rId33"/>
            </p:custDataLst>
          </p:nvPr>
        </p:nvCxnSpPr>
        <p:spPr bwMode="auto">
          <a:xfrm>
            <a:off x="8455025" y="3068638"/>
            <a:ext cx="1446213" cy="0"/>
          </a:xfrm>
          <a:prstGeom prst="line">
            <a:avLst/>
          </a:prstGeom>
          <a:ln w="1270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9BDF8161-950C-34EA-9BB0-5D2A9783AD15}"/>
              </a:ext>
            </a:extLst>
          </p:cNvPr>
          <p:cNvCxnSpPr/>
          <p:nvPr>
            <p:custDataLst>
              <p:tags r:id="rId34"/>
            </p:custDataLst>
          </p:nvPr>
        </p:nvCxnSpPr>
        <p:spPr bwMode="auto">
          <a:xfrm>
            <a:off x="9901238" y="3068638"/>
            <a:ext cx="0" cy="228600"/>
          </a:xfrm>
          <a:prstGeom prst="line">
            <a:avLst/>
          </a:prstGeom>
          <a:ln w="12700" cap="flat" cmpd="sng" algn="ctr">
            <a:solidFill>
              <a:schemeClr val="tx1"/>
            </a:solidFill>
            <a:prstDash val="solid"/>
            <a:miter lim="800000"/>
            <a:headEnd type="none" w="med" len="med"/>
            <a:tailEnd type="triangle" w="med" len="med"/>
          </a:ln>
          <a:effectLst/>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D8805A2B-0186-E039-20B5-1AEF8ED81808}"/>
              </a:ext>
            </a:extLst>
          </p:cNvPr>
          <p:cNvCxnSpPr/>
          <p:nvPr>
            <p:custDataLst>
              <p:tags r:id="rId35"/>
            </p:custDataLst>
          </p:nvPr>
        </p:nvCxnSpPr>
        <p:spPr bwMode="auto">
          <a:xfrm flipV="1">
            <a:off x="9901238" y="3144838"/>
            <a:ext cx="0" cy="152400"/>
          </a:xfrm>
          <a:prstGeom prst="line">
            <a:avLst/>
          </a:prstGeom>
          <a:ln w="1270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F29E2AA0-42D2-34A5-AE91-9E649FFD8F54}"/>
              </a:ext>
            </a:extLst>
          </p:cNvPr>
          <p:cNvCxnSpPr>
            <a:cxnSpLocks/>
          </p:cNvCxnSpPr>
          <p:nvPr>
            <p:custDataLst>
              <p:tags r:id="rId36"/>
            </p:custDataLst>
          </p:nvPr>
        </p:nvCxnSpPr>
        <p:spPr bwMode="auto">
          <a:xfrm>
            <a:off x="9901237" y="3144838"/>
            <a:ext cx="1322388" cy="0"/>
          </a:xfrm>
          <a:prstGeom prst="line">
            <a:avLst/>
          </a:prstGeom>
          <a:ln w="1270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0788C93B-AC9B-9715-CCE9-EB4F0C5CE385}"/>
              </a:ext>
            </a:extLst>
          </p:cNvPr>
          <p:cNvCxnSpPr/>
          <p:nvPr>
            <p:custDataLst>
              <p:tags r:id="rId37"/>
            </p:custDataLst>
          </p:nvPr>
        </p:nvCxnSpPr>
        <p:spPr bwMode="auto">
          <a:xfrm>
            <a:off x="11223625" y="3144838"/>
            <a:ext cx="0" cy="182563"/>
          </a:xfrm>
          <a:prstGeom prst="line">
            <a:avLst/>
          </a:prstGeom>
          <a:ln w="12700" cap="flat" cmpd="sng" algn="ctr">
            <a:solidFill>
              <a:schemeClr val="tx1"/>
            </a:solidFill>
            <a:prstDash val="solid"/>
            <a:miter lim="800000"/>
            <a:headEnd type="none" w="med" len="med"/>
            <a:tailEnd type="triangle" w="med" len="med"/>
          </a:ln>
          <a:effectLst/>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E85E5C8C-66F6-DBF0-90E6-5AF0006EFEB4}"/>
              </a:ext>
            </a:extLst>
          </p:cNvPr>
          <p:cNvCxnSpPr/>
          <p:nvPr>
            <p:custDataLst>
              <p:tags r:id="rId38"/>
            </p:custDataLst>
          </p:nvPr>
        </p:nvCxnSpPr>
        <p:spPr bwMode="auto">
          <a:xfrm flipH="1">
            <a:off x="1225550" y="4302125"/>
            <a:ext cx="50800" cy="49213"/>
          </a:xfrm>
          <a:prstGeom prst="line">
            <a:avLst/>
          </a:prstGeom>
          <a:ln w="635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67" name="Straight Connector 166">
            <a:extLst>
              <a:ext uri="{FF2B5EF4-FFF2-40B4-BE49-F238E27FC236}">
                <a16:creationId xmlns:a16="http://schemas.microsoft.com/office/drawing/2014/main" id="{CD769514-A9A6-977D-B5C1-82B859D7ED5B}"/>
              </a:ext>
            </a:extLst>
          </p:cNvPr>
          <p:cNvCxnSpPr>
            <a:cxnSpLocks/>
          </p:cNvCxnSpPr>
          <p:nvPr>
            <p:custDataLst>
              <p:tags r:id="rId39"/>
            </p:custDataLst>
          </p:nvPr>
        </p:nvCxnSpPr>
        <p:spPr bwMode="auto">
          <a:xfrm flipV="1">
            <a:off x="2605088" y="4241800"/>
            <a:ext cx="57150" cy="303213"/>
          </a:xfrm>
          <a:prstGeom prst="line">
            <a:avLst/>
          </a:prstGeom>
          <a:ln w="635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78" name="Straight Connector 477">
            <a:extLst>
              <a:ext uri="{FF2B5EF4-FFF2-40B4-BE49-F238E27FC236}">
                <a16:creationId xmlns:a16="http://schemas.microsoft.com/office/drawing/2014/main" id="{6C9674C8-D4BA-9492-EDC2-9EA8171894A9}"/>
              </a:ext>
            </a:extLst>
          </p:cNvPr>
          <p:cNvCxnSpPr>
            <a:cxnSpLocks/>
          </p:cNvCxnSpPr>
          <p:nvPr>
            <p:custDataLst>
              <p:tags r:id="rId40"/>
            </p:custDataLst>
          </p:nvPr>
        </p:nvCxnSpPr>
        <p:spPr bwMode="auto">
          <a:xfrm>
            <a:off x="2616200" y="3775075"/>
            <a:ext cx="46038" cy="227013"/>
          </a:xfrm>
          <a:prstGeom prst="line">
            <a:avLst/>
          </a:prstGeom>
          <a:ln w="635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70" name="Straight Connector 469">
            <a:extLst>
              <a:ext uri="{FF2B5EF4-FFF2-40B4-BE49-F238E27FC236}">
                <a16:creationId xmlns:a16="http://schemas.microsoft.com/office/drawing/2014/main" id="{5AC7C91F-94EC-43F5-7D9A-7382D6BC6B36}"/>
              </a:ext>
            </a:extLst>
          </p:cNvPr>
          <p:cNvCxnSpPr>
            <a:cxnSpLocks/>
          </p:cNvCxnSpPr>
          <p:nvPr>
            <p:custDataLst>
              <p:tags r:id="rId41"/>
            </p:custDataLst>
          </p:nvPr>
        </p:nvCxnSpPr>
        <p:spPr bwMode="auto">
          <a:xfrm>
            <a:off x="4111625" y="3697288"/>
            <a:ext cx="0" cy="44450"/>
          </a:xfrm>
          <a:prstGeom prst="line">
            <a:avLst/>
          </a:prstGeom>
          <a:ln w="635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5" name="Straight Connector 44">
            <a:extLst>
              <a:ext uri="{FF2B5EF4-FFF2-40B4-BE49-F238E27FC236}">
                <a16:creationId xmlns:a16="http://schemas.microsoft.com/office/drawing/2014/main" id="{2A588A9A-8BFB-48CB-9945-B9A2D26547FC}"/>
              </a:ext>
            </a:extLst>
          </p:cNvPr>
          <p:cNvCxnSpPr>
            <a:cxnSpLocks/>
          </p:cNvCxnSpPr>
          <p:nvPr>
            <p:custDataLst>
              <p:tags r:id="rId42"/>
            </p:custDataLst>
          </p:nvPr>
        </p:nvCxnSpPr>
        <p:spPr bwMode="auto">
          <a:xfrm flipV="1">
            <a:off x="4067175" y="4525963"/>
            <a:ext cx="41275" cy="161925"/>
          </a:xfrm>
          <a:prstGeom prst="line">
            <a:avLst/>
          </a:prstGeom>
          <a:ln w="6350"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79" name="Straight Connector 478">
            <a:extLst>
              <a:ext uri="{FF2B5EF4-FFF2-40B4-BE49-F238E27FC236}">
                <a16:creationId xmlns:a16="http://schemas.microsoft.com/office/drawing/2014/main" id="{910BE5A4-D079-DB51-CF5E-6B8582069FFC}"/>
              </a:ext>
            </a:extLst>
          </p:cNvPr>
          <p:cNvCxnSpPr/>
          <p:nvPr>
            <p:custDataLst>
              <p:tags r:id="rId43"/>
            </p:custDataLst>
          </p:nvPr>
        </p:nvCxnSpPr>
        <p:spPr bwMode="auto">
          <a:xfrm>
            <a:off x="4111625" y="4362450"/>
            <a:ext cx="0" cy="44450"/>
          </a:xfrm>
          <a:prstGeom prst="line">
            <a:avLst/>
          </a:prstGeom>
          <a:ln w="635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323" name="Straight Connector 322">
            <a:extLst>
              <a:ext uri="{FF2B5EF4-FFF2-40B4-BE49-F238E27FC236}">
                <a16:creationId xmlns:a16="http://schemas.microsoft.com/office/drawing/2014/main" id="{83B7E570-1183-4884-B323-01243459B918}"/>
              </a:ext>
            </a:extLst>
          </p:cNvPr>
          <p:cNvCxnSpPr>
            <a:cxnSpLocks/>
          </p:cNvCxnSpPr>
          <p:nvPr>
            <p:custDataLst>
              <p:tags r:id="rId44"/>
            </p:custDataLst>
          </p:nvPr>
        </p:nvCxnSpPr>
        <p:spPr bwMode="auto">
          <a:xfrm flipH="1">
            <a:off x="5562600" y="3133725"/>
            <a:ext cx="130175" cy="427038"/>
          </a:xfrm>
          <a:prstGeom prst="line">
            <a:avLst/>
          </a:prstGeom>
          <a:ln w="6350"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80" name="Straight Connector 479">
            <a:extLst>
              <a:ext uri="{FF2B5EF4-FFF2-40B4-BE49-F238E27FC236}">
                <a16:creationId xmlns:a16="http://schemas.microsoft.com/office/drawing/2014/main" id="{9463280B-7965-B136-DBCB-638AF14930DF}"/>
              </a:ext>
            </a:extLst>
          </p:cNvPr>
          <p:cNvCxnSpPr>
            <a:cxnSpLocks/>
          </p:cNvCxnSpPr>
          <p:nvPr>
            <p:custDataLst>
              <p:tags r:id="rId45"/>
            </p:custDataLst>
          </p:nvPr>
        </p:nvCxnSpPr>
        <p:spPr bwMode="auto">
          <a:xfrm flipH="1">
            <a:off x="5564188" y="3922713"/>
            <a:ext cx="112713" cy="241300"/>
          </a:xfrm>
          <a:prstGeom prst="line">
            <a:avLst/>
          </a:prstGeom>
          <a:ln w="635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82" name="Straight Connector 481">
            <a:extLst>
              <a:ext uri="{FF2B5EF4-FFF2-40B4-BE49-F238E27FC236}">
                <a16:creationId xmlns:a16="http://schemas.microsoft.com/office/drawing/2014/main" id="{CDB5CF9F-EE43-DFE7-AF54-72D5085A83C0}"/>
              </a:ext>
            </a:extLst>
          </p:cNvPr>
          <p:cNvCxnSpPr>
            <a:cxnSpLocks/>
          </p:cNvCxnSpPr>
          <p:nvPr>
            <p:custDataLst>
              <p:tags r:id="rId46"/>
            </p:custDataLst>
          </p:nvPr>
        </p:nvCxnSpPr>
        <p:spPr bwMode="auto">
          <a:xfrm flipH="1">
            <a:off x="7018338" y="4159250"/>
            <a:ext cx="122238" cy="4763"/>
          </a:xfrm>
          <a:prstGeom prst="line">
            <a:avLst/>
          </a:prstGeom>
          <a:ln w="635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00" name="Straight Connector 99">
            <a:extLst>
              <a:ext uri="{FF2B5EF4-FFF2-40B4-BE49-F238E27FC236}">
                <a16:creationId xmlns:a16="http://schemas.microsoft.com/office/drawing/2014/main" id="{3B38542A-F80B-08EF-2736-2540CC6F4517}"/>
              </a:ext>
            </a:extLst>
          </p:cNvPr>
          <p:cNvCxnSpPr>
            <a:cxnSpLocks/>
          </p:cNvCxnSpPr>
          <p:nvPr>
            <p:custDataLst>
              <p:tags r:id="rId47"/>
            </p:custDataLst>
          </p:nvPr>
        </p:nvCxnSpPr>
        <p:spPr bwMode="auto">
          <a:xfrm>
            <a:off x="8455025" y="3819525"/>
            <a:ext cx="0" cy="44450"/>
          </a:xfrm>
          <a:prstGeom prst="line">
            <a:avLst/>
          </a:prstGeom>
          <a:ln w="635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01" name="Straight Connector 100">
            <a:extLst>
              <a:ext uri="{FF2B5EF4-FFF2-40B4-BE49-F238E27FC236}">
                <a16:creationId xmlns:a16="http://schemas.microsoft.com/office/drawing/2014/main" id="{E6EE7E97-0855-174A-D64E-57CC96ABF6DD}"/>
              </a:ext>
            </a:extLst>
          </p:cNvPr>
          <p:cNvCxnSpPr>
            <a:cxnSpLocks/>
          </p:cNvCxnSpPr>
          <p:nvPr>
            <p:custDataLst>
              <p:tags r:id="rId48"/>
            </p:custDataLst>
          </p:nvPr>
        </p:nvCxnSpPr>
        <p:spPr bwMode="auto">
          <a:xfrm>
            <a:off x="8455025" y="4491038"/>
            <a:ext cx="0" cy="44450"/>
          </a:xfrm>
          <a:prstGeom prst="line">
            <a:avLst/>
          </a:prstGeom>
          <a:ln w="635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52" name="Straight Connector 51">
            <a:extLst>
              <a:ext uri="{FF2B5EF4-FFF2-40B4-BE49-F238E27FC236}">
                <a16:creationId xmlns:a16="http://schemas.microsoft.com/office/drawing/2014/main" id="{4F28CB15-5FB5-EE72-7FE8-67EFF60C9FF1}"/>
              </a:ext>
            </a:extLst>
          </p:cNvPr>
          <p:cNvCxnSpPr>
            <a:cxnSpLocks/>
          </p:cNvCxnSpPr>
          <p:nvPr>
            <p:custDataLst>
              <p:tags r:id="rId49"/>
            </p:custDataLst>
          </p:nvPr>
        </p:nvCxnSpPr>
        <p:spPr bwMode="auto">
          <a:xfrm flipH="1" flipV="1">
            <a:off x="1220788" y="4411663"/>
            <a:ext cx="101600" cy="307975"/>
          </a:xfrm>
          <a:prstGeom prst="line">
            <a:avLst/>
          </a:prstGeom>
          <a:ln w="635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26" name="Straight Connector 125">
            <a:extLst>
              <a:ext uri="{FF2B5EF4-FFF2-40B4-BE49-F238E27FC236}">
                <a16:creationId xmlns:a16="http://schemas.microsoft.com/office/drawing/2014/main" id="{A7FD0D3E-8348-DB06-F683-083B28B7065F}"/>
              </a:ext>
            </a:extLst>
          </p:cNvPr>
          <p:cNvCxnSpPr/>
          <p:nvPr>
            <p:custDataLst>
              <p:tags r:id="rId50"/>
            </p:custDataLst>
          </p:nvPr>
        </p:nvCxnSpPr>
        <p:spPr bwMode="auto">
          <a:xfrm>
            <a:off x="9901238" y="3548063"/>
            <a:ext cx="0" cy="44450"/>
          </a:xfrm>
          <a:prstGeom prst="line">
            <a:avLst/>
          </a:prstGeom>
          <a:ln w="635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27" name="Straight Connector 126">
            <a:extLst>
              <a:ext uri="{FF2B5EF4-FFF2-40B4-BE49-F238E27FC236}">
                <a16:creationId xmlns:a16="http://schemas.microsoft.com/office/drawing/2014/main" id="{023CE833-541D-D63C-165C-E3758C662892}"/>
              </a:ext>
            </a:extLst>
          </p:cNvPr>
          <p:cNvCxnSpPr>
            <a:cxnSpLocks/>
          </p:cNvCxnSpPr>
          <p:nvPr>
            <p:custDataLst>
              <p:tags r:id="rId51"/>
            </p:custDataLst>
          </p:nvPr>
        </p:nvCxnSpPr>
        <p:spPr bwMode="auto">
          <a:xfrm flipV="1">
            <a:off x="9901238" y="4435475"/>
            <a:ext cx="0" cy="46038"/>
          </a:xfrm>
          <a:prstGeom prst="line">
            <a:avLst/>
          </a:prstGeom>
          <a:ln w="635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28" name="Straight Connector 127">
            <a:extLst>
              <a:ext uri="{FF2B5EF4-FFF2-40B4-BE49-F238E27FC236}">
                <a16:creationId xmlns:a16="http://schemas.microsoft.com/office/drawing/2014/main" id="{0E854677-36E3-1CB9-93BE-1B8FA22EE953}"/>
              </a:ext>
            </a:extLst>
          </p:cNvPr>
          <p:cNvCxnSpPr>
            <a:cxnSpLocks/>
          </p:cNvCxnSpPr>
          <p:nvPr>
            <p:custDataLst>
              <p:tags r:id="rId52"/>
            </p:custDataLst>
          </p:nvPr>
        </p:nvCxnSpPr>
        <p:spPr bwMode="auto">
          <a:xfrm>
            <a:off x="9901238" y="4211638"/>
            <a:ext cx="0" cy="44450"/>
          </a:xfrm>
          <a:prstGeom prst="line">
            <a:avLst/>
          </a:prstGeom>
          <a:ln w="635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E78F1B52-9E7A-5C04-5C0E-901D357967D3}"/>
              </a:ext>
            </a:extLst>
          </p:cNvPr>
          <p:cNvCxnSpPr/>
          <p:nvPr>
            <p:custDataLst>
              <p:tags r:id="rId53"/>
            </p:custDataLst>
          </p:nvPr>
        </p:nvCxnSpPr>
        <p:spPr bwMode="auto">
          <a:xfrm>
            <a:off x="11190288" y="3578225"/>
            <a:ext cx="26987" cy="46038"/>
          </a:xfrm>
          <a:prstGeom prst="line">
            <a:avLst/>
          </a:prstGeom>
          <a:ln w="635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82" name="Straight Connector 81">
            <a:extLst>
              <a:ext uri="{FF2B5EF4-FFF2-40B4-BE49-F238E27FC236}">
                <a16:creationId xmlns:a16="http://schemas.microsoft.com/office/drawing/2014/main" id="{42AC9849-7F9D-1943-4854-3004A7F104AA}"/>
              </a:ext>
            </a:extLst>
          </p:cNvPr>
          <p:cNvCxnSpPr>
            <a:cxnSpLocks/>
          </p:cNvCxnSpPr>
          <p:nvPr>
            <p:custDataLst>
              <p:tags r:id="rId54"/>
            </p:custDataLst>
          </p:nvPr>
        </p:nvCxnSpPr>
        <p:spPr bwMode="auto">
          <a:xfrm flipV="1">
            <a:off x="11207750" y="4333875"/>
            <a:ext cx="12700" cy="46038"/>
          </a:xfrm>
          <a:prstGeom prst="line">
            <a:avLst/>
          </a:prstGeom>
          <a:ln w="635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73" name="Straight Connector 72">
            <a:extLst>
              <a:ext uri="{FF2B5EF4-FFF2-40B4-BE49-F238E27FC236}">
                <a16:creationId xmlns:a16="http://schemas.microsoft.com/office/drawing/2014/main" id="{9BFFE323-8264-A5C6-1DE2-93F906EBA18B}"/>
              </a:ext>
            </a:extLst>
          </p:cNvPr>
          <p:cNvCxnSpPr>
            <a:cxnSpLocks/>
          </p:cNvCxnSpPr>
          <p:nvPr>
            <p:custDataLst>
              <p:tags r:id="rId55"/>
            </p:custDataLst>
          </p:nvPr>
        </p:nvCxnSpPr>
        <p:spPr bwMode="auto">
          <a:xfrm flipV="1">
            <a:off x="8393113" y="4592638"/>
            <a:ext cx="55563" cy="106363"/>
          </a:xfrm>
          <a:prstGeom prst="line">
            <a:avLst/>
          </a:prstGeom>
          <a:ln w="635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1" name="Text Placeholder 2">
            <a:extLst>
              <a:ext uri="{FF2B5EF4-FFF2-40B4-BE49-F238E27FC236}">
                <a16:creationId xmlns:a16="http://schemas.microsoft.com/office/drawing/2014/main" id="{F08B5A9E-5A85-46D7-B45C-7C4E83238E02}"/>
              </a:ext>
            </a:extLst>
          </p:cNvPr>
          <p:cNvSpPr>
            <a:spLocks noGrp="1"/>
          </p:cNvSpPr>
          <p:nvPr>
            <p:custDataLst>
              <p:tags r:id="rId56"/>
            </p:custDataLst>
          </p:nvPr>
        </p:nvSpPr>
        <p:spPr bwMode="auto">
          <a:xfrm>
            <a:off x="8748713" y="2917825"/>
            <a:ext cx="858838" cy="301625"/>
          </a:xfrm>
          <a:prstGeom prst="ellipse">
            <a:avLst/>
          </a:prstGeom>
          <a:solidFill>
            <a:schemeClr val="bg1"/>
          </a:solidFill>
          <a:ln w="9525" cmpd="sng" algn="ctr">
            <a:solidFill>
              <a:schemeClr val="tx1"/>
            </a:solidFill>
          </a:ln>
          <a:effectLst/>
        </p:spPr>
        <p:txBody>
          <a:bodyPr vert="horz" wrap="none" lIns="0" tIns="0" rIns="0" bIns="0" rtlCol="0" anchor="ctr">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25E150D4-EF2F-432A-8AD5-D7FF406DFF4C}" type="datetime'''''+''1''''''''''''''''7''''.''''''8''%'''''''''''''''''''''">
              <a:rPr lang="en-US" altLang="en-US" sz="1400" b="1" smtClean="0">
                <a:solidFill>
                  <a:srgbClr val="006D89"/>
                </a:solidFill>
                <a:effectLst/>
              </a:rPr>
              <a:pPr marL="0" lvl="0" indent="0" algn="ctr">
                <a:spcBef>
                  <a:spcPct val="0"/>
                </a:spcBef>
                <a:spcAft>
                  <a:spcPct val="0"/>
                </a:spcAft>
                <a:buNone/>
              </a:pPr>
              <a:t>+17.8%</a:t>
            </a:fld>
            <a:endParaRPr lang="en-US" sz="1400" b="1">
              <a:solidFill>
                <a:srgbClr val="006D89"/>
              </a:solidFill>
            </a:endParaRPr>
          </a:p>
        </p:txBody>
      </p:sp>
      <p:sp>
        <p:nvSpPr>
          <p:cNvPr id="35" name="Text Placeholder 2">
            <a:extLst>
              <a:ext uri="{FF2B5EF4-FFF2-40B4-BE49-F238E27FC236}">
                <a16:creationId xmlns:a16="http://schemas.microsoft.com/office/drawing/2014/main" id="{F08B5A9E-5A85-46D7-B45C-7C4E83238E02}"/>
              </a:ext>
            </a:extLst>
          </p:cNvPr>
          <p:cNvSpPr>
            <a:spLocks noGrp="1"/>
          </p:cNvSpPr>
          <p:nvPr>
            <p:custDataLst>
              <p:tags r:id="rId57"/>
            </p:custDataLst>
          </p:nvPr>
        </p:nvSpPr>
        <p:spPr bwMode="auto">
          <a:xfrm>
            <a:off x="10234613" y="2994025"/>
            <a:ext cx="655638" cy="301625"/>
          </a:xfrm>
          <a:prstGeom prst="ellipse">
            <a:avLst/>
          </a:prstGeom>
          <a:solidFill>
            <a:schemeClr val="bg1"/>
          </a:solidFill>
          <a:ln w="9525" cmpd="sng" algn="ctr">
            <a:solidFill>
              <a:schemeClr val="tx1"/>
            </a:solidFill>
          </a:ln>
          <a:effectLst/>
        </p:spPr>
        <p:txBody>
          <a:bodyPr vert="horz" wrap="none" lIns="0" tIns="0" rIns="0" bIns="0" rtlCol="0" anchor="ctr">
            <a:noAutofit/>
          </a:bodyPr>
          <a:lstStyle>
            <a:lvl1pPr marL="169863" indent="-169863"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517525" indent="-176213"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E114A150-25C2-427F-8480-370627AA2DF1}" type="datetime'''''''-''''''''1''''.''''''''''''''''''''''7%'''''''''">
              <a:rPr lang="en-US" altLang="en-US" sz="1400" b="1" smtClean="0">
                <a:solidFill>
                  <a:srgbClr val="006D89"/>
                </a:solidFill>
                <a:effectLst/>
              </a:rPr>
              <a:pPr marL="0" lvl="0" indent="0" algn="ctr">
                <a:spcBef>
                  <a:spcPct val="0"/>
                </a:spcBef>
                <a:spcAft>
                  <a:spcPct val="0"/>
                </a:spcAft>
                <a:buNone/>
              </a:pPr>
              <a:t>-1.7%</a:t>
            </a:fld>
            <a:endParaRPr lang="en-US" sz="1400" b="1">
              <a:solidFill>
                <a:srgbClr val="006D89"/>
              </a:solidFill>
            </a:endParaRPr>
          </a:p>
        </p:txBody>
      </p:sp>
      <p:cxnSp>
        <p:nvCxnSpPr>
          <p:cNvPr id="53" name="Straight Connector 52">
            <a:extLst>
              <a:ext uri="{FF2B5EF4-FFF2-40B4-BE49-F238E27FC236}">
                <a16:creationId xmlns:a16="http://schemas.microsoft.com/office/drawing/2014/main" id="{CD177F5B-C273-45A8-8C17-BF27134743E9}"/>
              </a:ext>
            </a:extLst>
          </p:cNvPr>
          <p:cNvCxnSpPr/>
          <p:nvPr>
            <p:custDataLst>
              <p:tags r:id="rId58"/>
            </p:custDataLst>
          </p:nvPr>
        </p:nvCxnSpPr>
        <p:spPr bwMode="gray">
          <a:xfrm>
            <a:off x="4719638" y="1530350"/>
            <a:ext cx="212725" cy="0"/>
          </a:xfrm>
          <a:prstGeom prst="line">
            <a:avLst/>
          </a:prstGeom>
          <a:ln w="38100" cap="rnd" cmpd="sng" algn="ctr">
            <a:solidFill>
              <a:srgbClr val="006D89"/>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80" name="Straight Connector 179">
            <a:extLst>
              <a:ext uri="{FF2B5EF4-FFF2-40B4-BE49-F238E27FC236}">
                <a16:creationId xmlns:a16="http://schemas.microsoft.com/office/drawing/2014/main" id="{945667DF-7D5C-4004-944B-2C8156AC8BD5}"/>
              </a:ext>
            </a:extLst>
          </p:cNvPr>
          <p:cNvCxnSpPr/>
          <p:nvPr>
            <p:custDataLst>
              <p:tags r:id="rId59"/>
            </p:custDataLst>
          </p:nvPr>
        </p:nvCxnSpPr>
        <p:spPr bwMode="gray">
          <a:xfrm>
            <a:off x="6523038" y="1530350"/>
            <a:ext cx="212725" cy="0"/>
          </a:xfrm>
          <a:prstGeom prst="line">
            <a:avLst/>
          </a:prstGeom>
          <a:ln w="38100" cap="rnd" cmpd="sng" algn="ctr">
            <a:solidFill>
              <a:srgbClr val="DC7900"/>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85" name="Straight Connector 484">
            <a:extLst>
              <a:ext uri="{FF2B5EF4-FFF2-40B4-BE49-F238E27FC236}">
                <a16:creationId xmlns:a16="http://schemas.microsoft.com/office/drawing/2014/main" id="{C27A6CDF-77AF-C5E0-E0DA-CC3167B4AE7B}"/>
              </a:ext>
            </a:extLst>
          </p:cNvPr>
          <p:cNvCxnSpPr/>
          <p:nvPr>
            <p:custDataLst>
              <p:tags r:id="rId60"/>
            </p:custDataLst>
          </p:nvPr>
        </p:nvCxnSpPr>
        <p:spPr bwMode="gray">
          <a:xfrm>
            <a:off x="8532813" y="1530350"/>
            <a:ext cx="212725" cy="0"/>
          </a:xfrm>
          <a:prstGeom prst="line">
            <a:avLst/>
          </a:prstGeom>
          <a:ln w="38100" cap="rnd" cmpd="sng" algn="ctr">
            <a:solidFill>
              <a:srgbClr val="782080"/>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55" name="Text Placeholder 2">
            <a:extLst>
              <a:ext uri="{FF2B5EF4-FFF2-40B4-BE49-F238E27FC236}">
                <a16:creationId xmlns:a16="http://schemas.microsoft.com/office/drawing/2014/main" id="{158DEC6C-1CC8-48AB-82DB-0004A9DCB7BC}"/>
              </a:ext>
            </a:extLst>
          </p:cNvPr>
          <p:cNvSpPr>
            <a:spLocks noGrp="1"/>
          </p:cNvSpPr>
          <p:nvPr>
            <p:custDataLst>
              <p:tags r:id="rId61"/>
            </p:custDataLst>
          </p:nvPr>
        </p:nvSpPr>
        <p:spPr bwMode="auto">
          <a:xfrm>
            <a:off x="5002213" y="1431925"/>
            <a:ext cx="1400175" cy="212725"/>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ct val="0"/>
              </a:spcBef>
              <a:spcAft>
                <a:spcPct val="0"/>
              </a:spcAft>
              <a:buNone/>
            </a:pPr>
            <a:fld id="{759A4333-9D7C-4EAA-912A-CCFE42B90468}" type="datetime'''H''o''us''t''''''''''''''o''''''n ''''→'''' ''''Ch''''i''ba'">
              <a:rPr lang="en-US" altLang="en-US" sz="1400" smtClean="0"/>
              <a:pPr marL="0" indent="0">
                <a:spcBef>
                  <a:spcPct val="0"/>
                </a:spcBef>
                <a:spcAft>
                  <a:spcPct val="0"/>
                </a:spcAft>
                <a:buNone/>
              </a:pPr>
              <a:t>Houston → Chiba</a:t>
            </a:fld>
            <a:endParaRPr lang="en-US" sz="1400"/>
          </a:p>
        </p:txBody>
      </p:sp>
      <p:sp>
        <p:nvSpPr>
          <p:cNvPr id="56" name="Text Placeholder 2">
            <a:extLst>
              <a:ext uri="{FF2B5EF4-FFF2-40B4-BE49-F238E27FC236}">
                <a16:creationId xmlns:a16="http://schemas.microsoft.com/office/drawing/2014/main" id="{1565B2AC-567D-463D-9B67-742F00F877EA}"/>
              </a:ext>
            </a:extLst>
          </p:cNvPr>
          <p:cNvSpPr>
            <a:spLocks noGrp="1"/>
          </p:cNvSpPr>
          <p:nvPr>
            <p:custDataLst>
              <p:tags r:id="rId62"/>
            </p:custDataLst>
          </p:nvPr>
        </p:nvSpPr>
        <p:spPr bwMode="auto">
          <a:xfrm>
            <a:off x="6805613" y="1431925"/>
            <a:ext cx="1606550" cy="212725"/>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ct val="0"/>
              </a:spcBef>
              <a:spcAft>
                <a:spcPct val="0"/>
              </a:spcAft>
              <a:buNone/>
            </a:pPr>
            <a:fld id="{1B489B22-9BE2-4010-87D1-21A9E6C72824}" type="datetime'''''H''oust''''on'''''' →'''''''' Flu''s''h''''in''''g'">
              <a:rPr lang="en-US" altLang="en-US" sz="1400" smtClean="0"/>
              <a:pPr marL="0" indent="0">
                <a:spcBef>
                  <a:spcPct val="0"/>
                </a:spcBef>
                <a:spcAft>
                  <a:spcPct val="0"/>
                </a:spcAft>
                <a:buNone/>
              </a:pPr>
              <a:t>Houston → Flushing</a:t>
            </a:fld>
            <a:endParaRPr lang="en-US" sz="1400"/>
          </a:p>
        </p:txBody>
      </p:sp>
      <p:sp>
        <p:nvSpPr>
          <p:cNvPr id="473" name="Text Placeholder 2">
            <a:extLst>
              <a:ext uri="{FF2B5EF4-FFF2-40B4-BE49-F238E27FC236}">
                <a16:creationId xmlns:a16="http://schemas.microsoft.com/office/drawing/2014/main" id="{11738707-D439-4D25-C6B2-B88DBCF60310}"/>
              </a:ext>
            </a:extLst>
          </p:cNvPr>
          <p:cNvSpPr>
            <a:spLocks noGrp="1"/>
          </p:cNvSpPr>
          <p:nvPr>
            <p:custDataLst>
              <p:tags r:id="rId63"/>
            </p:custDataLst>
          </p:nvPr>
        </p:nvSpPr>
        <p:spPr bwMode="auto">
          <a:xfrm>
            <a:off x="8815388" y="1431925"/>
            <a:ext cx="1643063" cy="212725"/>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ct val="0"/>
              </a:spcBef>
              <a:spcAft>
                <a:spcPct val="0"/>
              </a:spcAft>
              <a:buNone/>
            </a:pPr>
            <a:fld id="{42529813-72AA-4E2D-A9BD-A13EBB7F665A}" type="datetime'''R''''''a''''s'' ''Tan''ura'' ''''''''''''→ Ch''''iba'''''">
              <a:rPr lang="en-US" altLang="en-US" sz="1400" smtClean="0"/>
              <a:pPr marL="0" indent="0">
                <a:spcBef>
                  <a:spcPct val="0"/>
                </a:spcBef>
                <a:spcAft>
                  <a:spcPct val="0"/>
                </a:spcAft>
                <a:buNone/>
              </a:pPr>
              <a:t>Ras Tanura → Chiba</a:t>
            </a:fld>
            <a:endParaRPr lang="en-US" sz="1400"/>
          </a:p>
        </p:txBody>
      </p:sp>
      <p:sp>
        <p:nvSpPr>
          <p:cNvPr id="75" name="txtboxInfographicTitleBar">
            <a:extLst>
              <a:ext uri="{FF2B5EF4-FFF2-40B4-BE49-F238E27FC236}">
                <a16:creationId xmlns:a16="http://schemas.microsoft.com/office/drawing/2014/main" id="{4421A431-55D4-4DAD-BEFA-C1EE4E8FB505}"/>
              </a:ext>
            </a:extLst>
          </p:cNvPr>
          <p:cNvSpPr/>
          <p:nvPr/>
        </p:nvSpPr>
        <p:spPr>
          <a:xfrm>
            <a:off x="551854" y="1338622"/>
            <a:ext cx="11111731" cy="223532"/>
          </a:xfrm>
          <a:prstGeom prst="rect">
            <a:avLst/>
          </a:prstGeom>
          <a:no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1981" tIns="0" rIns="71981" bIns="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sz="1400" b="1">
              <a:solidFill>
                <a:schemeClr val="tx1"/>
              </a:solidFill>
              <a:cs typeface="Arial"/>
            </a:endParaRPr>
          </a:p>
        </p:txBody>
      </p:sp>
      <p:sp>
        <p:nvSpPr>
          <p:cNvPr id="57" name="Text Placeholder 14">
            <a:extLst>
              <a:ext uri="{FF2B5EF4-FFF2-40B4-BE49-F238E27FC236}">
                <a16:creationId xmlns:a16="http://schemas.microsoft.com/office/drawing/2014/main" id="{D0B57EE5-752D-415B-B53F-B583011A1BA0}"/>
              </a:ext>
            </a:extLst>
          </p:cNvPr>
          <p:cNvSpPr txBox="1">
            <a:spLocks/>
          </p:cNvSpPr>
          <p:nvPr/>
        </p:nvSpPr>
        <p:spPr>
          <a:xfrm>
            <a:off x="567039" y="5687045"/>
            <a:ext cx="11060912" cy="525368"/>
          </a:xfrm>
          <a:prstGeom prst="rect">
            <a:avLst/>
          </a:prstGeom>
        </p:spPr>
        <p:txBody>
          <a:bodyPr vert="horz" lIns="0" tIns="0" rIns="0" bIns="0" rtlCol="0" anchor="b">
            <a:noAutofit/>
          </a:bodyPr>
          <a:lstStyle>
            <a:lvl1pPr marL="0" indent="0" algn="l" defTabSz="914400" rtl="0" eaLnBrk="1" latinLnBrk="0" hangingPunct="1">
              <a:lnSpc>
                <a:spcPct val="100000"/>
              </a:lnSpc>
              <a:spcBef>
                <a:spcPts val="0"/>
              </a:spcBef>
              <a:spcAft>
                <a:spcPts val="200"/>
              </a:spcAft>
              <a:buSzPct val="25000"/>
              <a:buFont typeface="Arial" panose="020B0604020202020204" pitchFamily="34" charset="0"/>
              <a:buNone/>
              <a:defRPr sz="700" kern="1200">
                <a:solidFill>
                  <a:schemeClr val="tx1"/>
                </a:solidFill>
                <a:latin typeface="+mn-lt"/>
                <a:ea typeface="+mn-ea"/>
                <a:cs typeface="+mn-cs"/>
              </a:defRPr>
            </a:lvl1pPr>
            <a:lvl2pPr marL="169863" indent="-112713" algn="l" defTabSz="914400" rtl="0" eaLnBrk="1" latinLnBrk="0" hangingPunct="1">
              <a:lnSpc>
                <a:spcPct val="70000"/>
              </a:lnSpc>
              <a:spcBef>
                <a:spcPts val="0"/>
              </a:spcBef>
              <a:spcAft>
                <a:spcPts val="600"/>
              </a:spcAft>
              <a:buFont typeface="Arial" panose="020B0604020202020204" pitchFamily="34" charset="0"/>
              <a:buChar char="•"/>
              <a:defRPr sz="700" kern="1200">
                <a:solidFill>
                  <a:schemeClr val="tx1"/>
                </a:solidFill>
                <a:latin typeface="+mn-lt"/>
                <a:ea typeface="+mn-ea"/>
                <a:cs typeface="+mn-cs"/>
              </a:defRPr>
            </a:lvl2pPr>
            <a:lvl3pPr marL="341312" indent="0" algn="l" defTabSz="914400" rtl="0" eaLnBrk="1" latinLnBrk="0" hangingPunct="1">
              <a:lnSpc>
                <a:spcPct val="100000"/>
              </a:lnSpc>
              <a:spcBef>
                <a:spcPts val="0"/>
              </a:spcBef>
              <a:spcAft>
                <a:spcPts val="600"/>
              </a:spcAft>
              <a:buFont typeface="Arial" panose="020B0604020202020204" pitchFamily="34" charset="0"/>
              <a:buNone/>
              <a:tabLst/>
              <a:defRPr sz="1200" kern="1200">
                <a:solidFill>
                  <a:schemeClr val="tx1"/>
                </a:solidFill>
                <a:latin typeface="+mn-lt"/>
                <a:ea typeface="+mn-ea"/>
                <a:cs typeface="+mn-cs"/>
              </a:defRPr>
            </a:lvl3pPr>
            <a:lvl4pPr marL="687388" indent="-16986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4pPr>
            <a:lvl5pPr marL="914400" indent="-227013" algn="l" defTabSz="914400" rtl="0" eaLnBrk="1" latinLnBrk="0" hangingPunct="1">
              <a:lnSpc>
                <a:spcPct val="100000"/>
              </a:lnSpc>
              <a:spcBef>
                <a:spcPts val="0"/>
              </a:spcBef>
              <a:spcAft>
                <a:spcPts val="60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000000"/>
                </a:solidFill>
                <a:latin typeface="Arial" panose="020B0604020202020204" pitchFamily="34" charset="0"/>
              </a:rPr>
              <a:t>Data compiled June. 30, 2025.</a:t>
            </a:r>
            <a:br>
              <a:rPr lang="en-US" dirty="0">
                <a:solidFill>
                  <a:srgbClr val="000000"/>
                </a:solidFill>
                <a:latin typeface="Arial" panose="020B0604020202020204" pitchFamily="34" charset="0"/>
              </a:rPr>
            </a:br>
            <a:r>
              <a:rPr lang="en-US" dirty="0"/>
              <a:t>Source: S&amp;P Global Commodity Insights</a:t>
            </a:r>
            <a:br>
              <a:rPr lang="en-US" dirty="0"/>
            </a:br>
            <a:r>
              <a:rPr lang="en-US" dirty="0"/>
              <a:t>© 2025 S&amp;P Global.</a:t>
            </a:r>
          </a:p>
        </p:txBody>
      </p:sp>
      <p:graphicFrame>
        <p:nvGraphicFramePr>
          <p:cNvPr id="3" name="Table 2">
            <a:extLst>
              <a:ext uri="{FF2B5EF4-FFF2-40B4-BE49-F238E27FC236}">
                <a16:creationId xmlns:a16="http://schemas.microsoft.com/office/drawing/2014/main" id="{D324D017-A69B-A71D-DD00-2F2BC3DB9FE5}"/>
              </a:ext>
            </a:extLst>
          </p:cNvPr>
          <p:cNvGraphicFramePr>
            <a:graphicFrameLocks noGrp="1"/>
          </p:cNvGraphicFramePr>
          <p:nvPr/>
        </p:nvGraphicFramePr>
        <p:xfrm>
          <a:off x="1487487" y="1744346"/>
          <a:ext cx="3444876" cy="1036320"/>
        </p:xfrm>
        <a:graphic>
          <a:graphicData uri="http://schemas.openxmlformats.org/drawingml/2006/table">
            <a:tbl>
              <a:tblPr firstRow="1" bandRow="1">
                <a:tableStyleId>{F5AB1C69-6EDB-4FF4-983F-18BD219EF322}</a:tableStyleId>
              </a:tblPr>
              <a:tblGrid>
                <a:gridCol w="1579161">
                  <a:extLst>
                    <a:ext uri="{9D8B030D-6E8A-4147-A177-3AD203B41FA5}">
                      <a16:colId xmlns:a16="http://schemas.microsoft.com/office/drawing/2014/main" val="3992720314"/>
                    </a:ext>
                  </a:extLst>
                </a:gridCol>
                <a:gridCol w="621905">
                  <a:extLst>
                    <a:ext uri="{9D8B030D-6E8A-4147-A177-3AD203B41FA5}">
                      <a16:colId xmlns:a16="http://schemas.microsoft.com/office/drawing/2014/main" val="2449452975"/>
                    </a:ext>
                  </a:extLst>
                </a:gridCol>
                <a:gridCol w="621905">
                  <a:extLst>
                    <a:ext uri="{9D8B030D-6E8A-4147-A177-3AD203B41FA5}">
                      <a16:colId xmlns:a16="http://schemas.microsoft.com/office/drawing/2014/main" val="3196359708"/>
                    </a:ext>
                  </a:extLst>
                </a:gridCol>
                <a:gridCol w="621905">
                  <a:extLst>
                    <a:ext uri="{9D8B030D-6E8A-4147-A177-3AD203B41FA5}">
                      <a16:colId xmlns:a16="http://schemas.microsoft.com/office/drawing/2014/main" val="2113589819"/>
                    </a:ext>
                  </a:extLst>
                </a:gridCol>
              </a:tblGrid>
              <a:tr h="225584">
                <a:tc>
                  <a:txBody>
                    <a:bodyPr/>
                    <a:lstStyle/>
                    <a:p>
                      <a:pPr algn="r"/>
                      <a:r>
                        <a:rPr lang="en-US" sz="1100">
                          <a:solidFill>
                            <a:sysClr val="windowText" lastClr="000000"/>
                          </a:solidFill>
                        </a:rPr>
                        <a:t>Annual Average</a:t>
                      </a:r>
                    </a:p>
                  </a:txBody>
                  <a:tcPr>
                    <a:lnL w="9525" cap="flat" cmpd="sng" algn="ctr">
                      <a:solidFill>
                        <a:schemeClr val="tx1"/>
                      </a:solidFill>
                      <a:prstDash val="solid"/>
                      <a:round/>
                      <a:headEnd type="none" w="med" len="med"/>
                      <a:tailEnd type="none" w="med" len="med"/>
                    </a:lnL>
                    <a:lnT w="9525" cap="flat" cmpd="sng" algn="ctr">
                      <a:solidFill>
                        <a:schemeClr val="tx1"/>
                      </a:solidFill>
                      <a:prstDash val="solid"/>
                      <a:round/>
                      <a:headEnd type="none" w="med" len="med"/>
                      <a:tailEnd type="none" w="med" len="med"/>
                    </a:lnT>
                    <a:noFill/>
                  </a:tcPr>
                </a:tc>
                <a:tc>
                  <a:txBody>
                    <a:bodyPr/>
                    <a:lstStyle/>
                    <a:p>
                      <a:pPr algn="ctr"/>
                      <a:r>
                        <a:rPr lang="en-US" sz="1100">
                          <a:solidFill>
                            <a:sysClr val="windowText" lastClr="000000"/>
                          </a:solidFill>
                        </a:rPr>
                        <a:t>2024</a:t>
                      </a:r>
                    </a:p>
                  </a:txBody>
                  <a:tcPr>
                    <a:lnT w="9525" cap="flat" cmpd="sng" algn="ctr">
                      <a:solidFill>
                        <a:schemeClr val="tx1"/>
                      </a:solidFill>
                      <a:prstDash val="solid"/>
                      <a:round/>
                      <a:headEnd type="none" w="med" len="med"/>
                      <a:tailEnd type="none" w="med" len="med"/>
                    </a:lnT>
                    <a:noFill/>
                  </a:tcPr>
                </a:tc>
                <a:tc>
                  <a:txBody>
                    <a:bodyPr/>
                    <a:lstStyle/>
                    <a:p>
                      <a:pPr algn="ctr"/>
                      <a:r>
                        <a:rPr lang="en-US" sz="1100">
                          <a:solidFill>
                            <a:sysClr val="windowText" lastClr="000000"/>
                          </a:solidFill>
                        </a:rPr>
                        <a:t>2025</a:t>
                      </a:r>
                    </a:p>
                  </a:txBody>
                  <a:tcPr>
                    <a:lnT w="9525" cap="flat" cmpd="sng" algn="ctr">
                      <a:solidFill>
                        <a:schemeClr val="tx1"/>
                      </a:solidFill>
                      <a:prstDash val="solid"/>
                      <a:round/>
                      <a:headEnd type="none" w="med" len="med"/>
                      <a:tailEnd type="none" w="med" len="med"/>
                    </a:lnT>
                    <a:noFill/>
                  </a:tcPr>
                </a:tc>
                <a:tc>
                  <a:txBody>
                    <a:bodyPr/>
                    <a:lstStyle/>
                    <a:p>
                      <a:pPr algn="ctr"/>
                      <a:r>
                        <a:rPr lang="en-US" sz="1100">
                          <a:solidFill>
                            <a:sysClr val="windowText" lastClr="000000"/>
                          </a:solidFill>
                        </a:rPr>
                        <a:t>2026</a:t>
                      </a:r>
                    </a:p>
                  </a:txBody>
                  <a:tcPr>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344639232"/>
                  </a:ext>
                </a:extLst>
              </a:tr>
              <a:tr h="225584">
                <a:tc>
                  <a:txBody>
                    <a:bodyPr/>
                    <a:lstStyle/>
                    <a:p>
                      <a:pPr algn="r"/>
                      <a:fld id="{759A4333-9D7C-4EAA-912A-CCFE42B90468}" type="datetime'''H''o''us''t''''''''''''''o''''''n ''''→'''' ''''Ch''''i''ba'">
                        <a:rPr lang="en-US" altLang="en-US" sz="1100" b="1" smtClean="0">
                          <a:solidFill>
                            <a:srgbClr val="006D89"/>
                          </a:solidFill>
                        </a:rPr>
                        <a:pPr algn="r"/>
                        <a:t>Houston → Chiba</a:t>
                      </a:fld>
                      <a:endParaRPr lang="en-US" sz="1100" b="1">
                        <a:solidFill>
                          <a:srgbClr val="006D89"/>
                        </a:solidFill>
                      </a:endParaRPr>
                    </a:p>
                  </a:txBody>
                  <a:tcPr>
                    <a:lnL w="9525" cap="flat" cmpd="sng" algn="ctr">
                      <a:solidFill>
                        <a:schemeClr val="tx1"/>
                      </a:solidFill>
                      <a:prstDash val="solid"/>
                      <a:round/>
                      <a:headEnd type="none" w="med" len="med"/>
                      <a:tailEnd type="none" w="med" len="med"/>
                    </a:lnL>
                    <a:noFill/>
                  </a:tcPr>
                </a:tc>
                <a:tc>
                  <a:txBody>
                    <a:bodyPr/>
                    <a:lstStyle/>
                    <a:p>
                      <a:pPr algn="ctr"/>
                      <a:r>
                        <a:rPr lang="en-US" sz="1100" b="1">
                          <a:solidFill>
                            <a:srgbClr val="006D89"/>
                          </a:solidFill>
                        </a:rPr>
                        <a:t>114</a:t>
                      </a:r>
                    </a:p>
                  </a:txBody>
                  <a:tcPr>
                    <a:noFill/>
                  </a:tcPr>
                </a:tc>
                <a:tc>
                  <a:txBody>
                    <a:bodyPr/>
                    <a:lstStyle/>
                    <a:p>
                      <a:pPr algn="ctr"/>
                      <a:r>
                        <a:rPr lang="en-US" sz="1100" b="1">
                          <a:solidFill>
                            <a:srgbClr val="006D89"/>
                          </a:solidFill>
                        </a:rPr>
                        <a:t>114</a:t>
                      </a:r>
                    </a:p>
                  </a:txBody>
                  <a:tcPr>
                    <a:noFill/>
                  </a:tcPr>
                </a:tc>
                <a:tc>
                  <a:txBody>
                    <a:bodyPr/>
                    <a:lstStyle/>
                    <a:p>
                      <a:pPr algn="ctr"/>
                      <a:r>
                        <a:rPr lang="en-US" sz="1100" b="1">
                          <a:solidFill>
                            <a:srgbClr val="006D89"/>
                          </a:solidFill>
                        </a:rPr>
                        <a:t>119</a:t>
                      </a:r>
                    </a:p>
                  </a:txBody>
                  <a:tcPr>
                    <a:lnR w="9525"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3299035439"/>
                  </a:ext>
                </a:extLst>
              </a:tr>
              <a:tr h="225584">
                <a:tc>
                  <a:txBody>
                    <a:bodyPr/>
                    <a:lstStyle/>
                    <a:p>
                      <a:pPr algn="r"/>
                      <a:fld id="{1B489B22-9BE2-4010-87D1-21A9E6C72824}" type="datetime'''''H''oust''''on'''''' →'''''''' Flu''s''h''''in''''g'">
                        <a:rPr lang="en-US" altLang="en-US" sz="1100" b="1" smtClean="0">
                          <a:solidFill>
                            <a:srgbClr val="DC7900"/>
                          </a:solidFill>
                        </a:rPr>
                        <a:pPr algn="r"/>
                        <a:t>Houston → Flushing</a:t>
                      </a:fld>
                      <a:endParaRPr lang="en-US" sz="1100" b="1">
                        <a:solidFill>
                          <a:srgbClr val="DC7900"/>
                        </a:solidFill>
                      </a:endParaRPr>
                    </a:p>
                  </a:txBody>
                  <a:tcPr>
                    <a:lnL w="9525" cap="flat" cmpd="sng" algn="ctr">
                      <a:solidFill>
                        <a:schemeClr val="tx1"/>
                      </a:solidFill>
                      <a:prstDash val="solid"/>
                      <a:round/>
                      <a:headEnd type="none" w="med" len="med"/>
                      <a:tailEnd type="none" w="med" len="med"/>
                    </a:lnL>
                    <a:noFill/>
                  </a:tcPr>
                </a:tc>
                <a:tc>
                  <a:txBody>
                    <a:bodyPr/>
                    <a:lstStyle/>
                    <a:p>
                      <a:pPr algn="ctr"/>
                      <a:r>
                        <a:rPr lang="en-US" sz="1100" b="1">
                          <a:solidFill>
                            <a:srgbClr val="DC7900"/>
                          </a:solidFill>
                        </a:rPr>
                        <a:t>63</a:t>
                      </a:r>
                    </a:p>
                  </a:txBody>
                  <a:tcPr>
                    <a:noFill/>
                  </a:tcPr>
                </a:tc>
                <a:tc>
                  <a:txBody>
                    <a:bodyPr/>
                    <a:lstStyle/>
                    <a:p>
                      <a:pPr algn="ctr"/>
                      <a:r>
                        <a:rPr lang="en-US" sz="1100" b="1">
                          <a:solidFill>
                            <a:srgbClr val="DC7900"/>
                          </a:solidFill>
                        </a:rPr>
                        <a:t>63</a:t>
                      </a:r>
                    </a:p>
                  </a:txBody>
                  <a:tcPr>
                    <a:noFill/>
                  </a:tcPr>
                </a:tc>
                <a:tc>
                  <a:txBody>
                    <a:bodyPr/>
                    <a:lstStyle/>
                    <a:p>
                      <a:pPr algn="ctr"/>
                      <a:r>
                        <a:rPr lang="en-US" sz="1100" b="1">
                          <a:solidFill>
                            <a:srgbClr val="DC7900"/>
                          </a:solidFill>
                        </a:rPr>
                        <a:t>68</a:t>
                      </a:r>
                    </a:p>
                  </a:txBody>
                  <a:tcPr>
                    <a:lnR w="9525"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446117911"/>
                  </a:ext>
                </a:extLst>
              </a:tr>
              <a:tr h="225584">
                <a:tc>
                  <a:txBody>
                    <a:bodyPr/>
                    <a:lstStyle/>
                    <a:p>
                      <a:pPr algn="r"/>
                      <a:fld id="{42529813-72AA-4E2D-A9BD-A13EBB7F665A}" type="datetime'''R''''''a''''s'' ''Tan''ura'' ''''''''''''→ Ch''''iba'''''">
                        <a:rPr lang="en-US" altLang="en-US" sz="1100" b="1" smtClean="0">
                          <a:solidFill>
                            <a:srgbClr val="501555"/>
                          </a:solidFill>
                        </a:rPr>
                        <a:pPr algn="r"/>
                        <a:t>Ras Tanura → Chiba</a:t>
                      </a:fld>
                      <a:endParaRPr lang="en-US" sz="1100" b="1">
                        <a:solidFill>
                          <a:srgbClr val="501555"/>
                        </a:solidFill>
                      </a:endParaRPr>
                    </a:p>
                  </a:txBody>
                  <a:tcPr>
                    <a:lnL w="9525" cap="flat" cmpd="sng" algn="ctr">
                      <a:solidFill>
                        <a:schemeClr val="tx1"/>
                      </a:solidFill>
                      <a:prstDash val="solid"/>
                      <a:round/>
                      <a:headEnd type="none" w="med" len="med"/>
                      <a:tailEnd type="none" w="med" len="med"/>
                    </a:lnL>
                    <a:lnB w="9525" cap="flat" cmpd="sng" algn="ctr">
                      <a:solidFill>
                        <a:schemeClr val="tx1"/>
                      </a:solidFill>
                      <a:prstDash val="solid"/>
                      <a:round/>
                      <a:headEnd type="none" w="med" len="med"/>
                      <a:tailEnd type="none" w="med" len="med"/>
                    </a:lnB>
                    <a:noFill/>
                  </a:tcPr>
                </a:tc>
                <a:tc>
                  <a:txBody>
                    <a:bodyPr/>
                    <a:lstStyle/>
                    <a:p>
                      <a:pPr algn="ctr"/>
                      <a:r>
                        <a:rPr lang="en-US" sz="1100" b="1">
                          <a:solidFill>
                            <a:srgbClr val="501555"/>
                          </a:solidFill>
                        </a:rPr>
                        <a:t>63</a:t>
                      </a:r>
                    </a:p>
                  </a:txBody>
                  <a:tcPr>
                    <a:lnB w="9525" cap="flat" cmpd="sng" algn="ctr">
                      <a:solidFill>
                        <a:schemeClr val="tx1"/>
                      </a:solidFill>
                      <a:prstDash val="solid"/>
                      <a:round/>
                      <a:headEnd type="none" w="med" len="med"/>
                      <a:tailEnd type="none" w="med" len="med"/>
                    </a:lnB>
                    <a:noFill/>
                  </a:tcPr>
                </a:tc>
                <a:tc>
                  <a:txBody>
                    <a:bodyPr/>
                    <a:lstStyle/>
                    <a:p>
                      <a:pPr algn="ctr"/>
                      <a:r>
                        <a:rPr lang="en-US" sz="1100" b="1">
                          <a:solidFill>
                            <a:srgbClr val="501555"/>
                          </a:solidFill>
                        </a:rPr>
                        <a:t>60</a:t>
                      </a:r>
                    </a:p>
                  </a:txBody>
                  <a:tcPr>
                    <a:lnB w="9525" cap="flat" cmpd="sng" algn="ctr">
                      <a:solidFill>
                        <a:schemeClr val="tx1"/>
                      </a:solidFill>
                      <a:prstDash val="solid"/>
                      <a:round/>
                      <a:headEnd type="none" w="med" len="med"/>
                      <a:tailEnd type="none" w="med" len="med"/>
                    </a:lnB>
                    <a:noFill/>
                  </a:tcPr>
                </a:tc>
                <a:tc>
                  <a:txBody>
                    <a:bodyPr/>
                    <a:lstStyle/>
                    <a:p>
                      <a:pPr algn="ctr"/>
                      <a:r>
                        <a:rPr lang="en-US" sz="1100" b="1" dirty="0">
                          <a:solidFill>
                            <a:srgbClr val="501555"/>
                          </a:solidFill>
                        </a:rPr>
                        <a:t>73</a:t>
                      </a:r>
                    </a:p>
                  </a:txBody>
                  <a:tcPr>
                    <a:lnR w="9525" cap="flat" cmpd="sng" algn="ctr">
                      <a:solidFill>
                        <a:schemeClr val="tx1"/>
                      </a:solidFill>
                      <a:prstDash val="solid"/>
                      <a:round/>
                      <a:headEnd type="none" w="med" len="med"/>
                      <a:tailEnd type="none" w="med" len="med"/>
                    </a:lnR>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7310109"/>
                  </a:ext>
                </a:extLst>
              </a:tr>
            </a:tbl>
          </a:graphicData>
        </a:graphic>
      </p:graphicFrame>
    </p:spTree>
    <p:extLst>
      <p:ext uri="{BB962C8B-B14F-4D97-AF65-F5344CB8AC3E}">
        <p14:creationId xmlns:p14="http://schemas.microsoft.com/office/powerpoint/2010/main" val="20434620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BAEF8-C183-A3E5-C9CF-0C2444F7ED4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AABA784-F615-05FF-E984-3F86EE134DC1}"/>
              </a:ext>
            </a:extLst>
          </p:cNvPr>
          <p:cNvSpPr>
            <a:spLocks noGrp="1"/>
          </p:cNvSpPr>
          <p:nvPr>
            <p:ph type="sldNum" sz="quarter" idx="12"/>
          </p:nvPr>
        </p:nvSpPr>
        <p:spPr/>
        <p:txBody>
          <a:bodyPr/>
          <a:lstStyle/>
          <a:p>
            <a:fld id="{5246FB18-5DF1-419A-B975-14AFDDD65B9F}" type="slidenum">
              <a:rPr lang="en-US" smtClean="0"/>
              <a:t>13</a:t>
            </a:fld>
            <a:endParaRPr lang="en-US"/>
          </a:p>
        </p:txBody>
      </p:sp>
      <p:sp>
        <p:nvSpPr>
          <p:cNvPr id="6" name="Title 5">
            <a:extLst>
              <a:ext uri="{FF2B5EF4-FFF2-40B4-BE49-F238E27FC236}">
                <a16:creationId xmlns:a16="http://schemas.microsoft.com/office/drawing/2014/main" id="{6662E11A-EB13-1500-7E5E-E4F219444D39}"/>
              </a:ext>
            </a:extLst>
          </p:cNvPr>
          <p:cNvSpPr>
            <a:spLocks noGrp="1"/>
          </p:cNvSpPr>
          <p:nvPr>
            <p:ph type="title"/>
          </p:nvPr>
        </p:nvSpPr>
        <p:spPr/>
        <p:txBody>
          <a:bodyPr vert="horz"/>
          <a:lstStyle/>
          <a:p>
            <a:r>
              <a:rPr lang="en-US" dirty="0"/>
              <a:t>What is the outlook for Africa?</a:t>
            </a:r>
          </a:p>
        </p:txBody>
      </p:sp>
      <p:sp>
        <p:nvSpPr>
          <p:cNvPr id="7" name="Text Placeholder 6">
            <a:extLst>
              <a:ext uri="{FF2B5EF4-FFF2-40B4-BE49-F238E27FC236}">
                <a16:creationId xmlns:a16="http://schemas.microsoft.com/office/drawing/2014/main" id="{B3EE4E5F-41E7-0324-5EDC-034AA2935990}"/>
              </a:ext>
            </a:extLst>
          </p:cNvPr>
          <p:cNvSpPr>
            <a:spLocks noGrp="1"/>
          </p:cNvSpPr>
          <p:nvPr>
            <p:ph type="body" sz="quarter" idx="14"/>
          </p:nvPr>
        </p:nvSpPr>
        <p:spPr/>
        <p:txBody>
          <a:bodyPr/>
          <a:lstStyle/>
          <a:p>
            <a:endParaRPr lang="en-US"/>
          </a:p>
        </p:txBody>
      </p:sp>
      <p:sp>
        <p:nvSpPr>
          <p:cNvPr id="8" name="Picture Placeholder 7">
            <a:extLst>
              <a:ext uri="{FF2B5EF4-FFF2-40B4-BE49-F238E27FC236}">
                <a16:creationId xmlns:a16="http://schemas.microsoft.com/office/drawing/2014/main" id="{5C709504-0476-384D-2A91-494A1248CFB9}"/>
              </a:ext>
            </a:extLst>
          </p:cNvPr>
          <p:cNvSpPr>
            <a:spLocks noGrp="1"/>
          </p:cNvSpPr>
          <p:nvPr>
            <p:ph type="pic" sz="quarter" idx="15"/>
          </p:nvPr>
        </p:nvSpPr>
        <p:spPr/>
        <p:txBody>
          <a:bodyPr/>
          <a:lstStyle/>
          <a:p>
            <a:endParaRPr lang="en-US"/>
          </a:p>
        </p:txBody>
      </p:sp>
    </p:spTree>
    <p:extLst>
      <p:ext uri="{BB962C8B-B14F-4D97-AF65-F5344CB8AC3E}">
        <p14:creationId xmlns:p14="http://schemas.microsoft.com/office/powerpoint/2010/main" val="18237879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3DA9490-913F-9F53-FD35-59CFEC34E3F0}"/>
              </a:ext>
            </a:extLst>
          </p:cNvPr>
          <p:cNvSpPr>
            <a:spLocks noGrp="1"/>
          </p:cNvSpPr>
          <p:nvPr>
            <p:ph type="sldNum" sz="quarter" idx="12"/>
          </p:nvPr>
        </p:nvSpPr>
        <p:spPr/>
        <p:txBody>
          <a:bodyPr/>
          <a:lstStyle/>
          <a:p>
            <a:fld id="{5246FB18-5DF1-419A-B975-14AFDDD65B9F}" type="slidenum">
              <a:rPr lang="en-US" smtClean="0"/>
              <a:t>14</a:t>
            </a:fld>
            <a:endParaRPr lang="en-US"/>
          </a:p>
        </p:txBody>
      </p:sp>
      <p:sp>
        <p:nvSpPr>
          <p:cNvPr id="7" name="Title 6">
            <a:extLst>
              <a:ext uri="{FF2B5EF4-FFF2-40B4-BE49-F238E27FC236}">
                <a16:creationId xmlns:a16="http://schemas.microsoft.com/office/drawing/2014/main" id="{52FBB259-7CE7-9BFF-ABB9-5647361F372A}"/>
              </a:ext>
            </a:extLst>
          </p:cNvPr>
          <p:cNvSpPr>
            <a:spLocks noGrp="1"/>
          </p:cNvSpPr>
          <p:nvPr>
            <p:ph type="title"/>
          </p:nvPr>
        </p:nvSpPr>
        <p:spPr/>
        <p:txBody>
          <a:bodyPr vert="horz"/>
          <a:lstStyle/>
          <a:p>
            <a:r>
              <a:rPr lang="en-US" dirty="0"/>
              <a:t>Southern African LPG demand has grown tremendously, with most imports now coming from the USA</a:t>
            </a:r>
          </a:p>
        </p:txBody>
      </p:sp>
      <p:sp>
        <p:nvSpPr>
          <p:cNvPr id="9" name="Text Placeholder 8">
            <a:extLst>
              <a:ext uri="{FF2B5EF4-FFF2-40B4-BE49-F238E27FC236}">
                <a16:creationId xmlns:a16="http://schemas.microsoft.com/office/drawing/2014/main" id="{4E1AE1FC-9C19-0185-7C7C-729050158ACB}"/>
              </a:ext>
            </a:extLst>
          </p:cNvPr>
          <p:cNvSpPr>
            <a:spLocks noGrp="1"/>
          </p:cNvSpPr>
          <p:nvPr>
            <p:ph type="body" sz="quarter" idx="15"/>
          </p:nvPr>
        </p:nvSpPr>
        <p:spPr/>
        <p:txBody>
          <a:bodyPr/>
          <a:lstStyle/>
          <a:p>
            <a:r>
              <a:rPr lang="en-US" dirty="0"/>
              <a:t>Data compiled Jul. 23, 2025.</a:t>
            </a:r>
            <a:br>
              <a:rPr lang="en-US" dirty="0"/>
            </a:br>
            <a:r>
              <a:rPr lang="en-US" dirty="0"/>
              <a:t>Demand data above includes Botswana, Lesotho, Namibia, Zimbabwe, and South Africa. Trade data above includes Namibia and South Africa. In 2018 and 2019, Indonesia and Argentina were important suppliers to Southern Africa. Others includes Argentina, Indonesia, Australia, South Africa, Russia, Togo, Norway, Trinidad &amp; Tobago, Ghana, US Virgin Islands, Tanzania, and others. Middle East includes Qatar, Saudi Arabia, Iraq, Oman, and the UAE.</a:t>
            </a:r>
            <a:br>
              <a:rPr lang="en-US" dirty="0"/>
            </a:br>
            <a:r>
              <a:rPr lang="en-US" dirty="0"/>
              <a:t>Sources: S&amp;P Global Commodity Insights, Commodities at Sea.</a:t>
            </a:r>
            <a:br>
              <a:rPr lang="en-US" dirty="0"/>
            </a:br>
            <a:r>
              <a:rPr lang="en-US" dirty="0"/>
              <a:t>© 2025 S&amp;P Global.</a:t>
            </a:r>
          </a:p>
        </p:txBody>
      </p:sp>
      <p:graphicFrame>
        <p:nvGraphicFramePr>
          <p:cNvPr id="13" name="Chart1">
            <a:extLst>
              <a:ext uri="{FF2B5EF4-FFF2-40B4-BE49-F238E27FC236}">
                <a16:creationId xmlns:a16="http://schemas.microsoft.com/office/drawing/2014/main" id="{EA24F0F9-6B67-4050-83BA-93FE843AC37A}"/>
              </a:ext>
            </a:extLst>
          </p:cNvPr>
          <p:cNvGraphicFramePr>
            <a:graphicFrameLocks noGrp="1"/>
          </p:cNvGraphicFramePr>
          <p:nvPr>
            <p:ph sz="quarter" idx="19"/>
          </p:nvPr>
        </p:nvGraphicFramePr>
        <p:xfrm>
          <a:off x="566738" y="1257300"/>
          <a:ext cx="5029200" cy="4343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Chart1">
            <a:extLst>
              <a:ext uri="{FF2B5EF4-FFF2-40B4-BE49-F238E27FC236}">
                <a16:creationId xmlns:a16="http://schemas.microsoft.com/office/drawing/2014/main" id="{515CE256-018E-469D-BBA1-73531F6C1281}"/>
              </a:ext>
            </a:extLst>
          </p:cNvPr>
          <p:cNvGraphicFramePr>
            <a:graphicFrameLocks noGrp="1"/>
          </p:cNvGraphicFramePr>
          <p:nvPr>
            <p:ph sz="quarter" idx="20"/>
            <p:extLst>
              <p:ext uri="{D42A27DB-BD31-4B8C-83A1-F6EECF244321}">
                <p14:modId xmlns:p14="http://schemas.microsoft.com/office/powerpoint/2010/main" val="878384771"/>
              </p:ext>
            </p:extLst>
          </p:nvPr>
        </p:nvGraphicFramePr>
        <p:xfrm>
          <a:off x="6600825" y="1257300"/>
          <a:ext cx="5029200" cy="43434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4074835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4599EBE-DF2B-4253-6C46-5D5289D3BDED}"/>
              </a:ext>
            </a:extLst>
          </p:cNvPr>
          <p:cNvSpPr>
            <a:spLocks noGrp="1"/>
          </p:cNvSpPr>
          <p:nvPr>
            <p:ph type="sldNum" sz="quarter" idx="12"/>
          </p:nvPr>
        </p:nvSpPr>
        <p:spPr/>
        <p:txBody>
          <a:bodyPr/>
          <a:lstStyle/>
          <a:p>
            <a:fld id="{5CFA18E4-D58E-4B28-B105-28D9665A8EBC}" type="slidenum">
              <a:rPr lang="en-US" smtClean="0"/>
              <a:t>15</a:t>
            </a:fld>
            <a:endParaRPr lang="en-US"/>
          </a:p>
        </p:txBody>
      </p:sp>
      <p:sp>
        <p:nvSpPr>
          <p:cNvPr id="5" name="Title 4">
            <a:extLst>
              <a:ext uri="{FF2B5EF4-FFF2-40B4-BE49-F238E27FC236}">
                <a16:creationId xmlns:a16="http://schemas.microsoft.com/office/drawing/2014/main" id="{41C29AA0-D829-4EF7-BF62-D51CE7C761E9}"/>
              </a:ext>
            </a:extLst>
          </p:cNvPr>
          <p:cNvSpPr>
            <a:spLocks noGrp="1"/>
          </p:cNvSpPr>
          <p:nvPr>
            <p:ph type="title"/>
          </p:nvPr>
        </p:nvSpPr>
        <p:spPr/>
        <p:txBody>
          <a:bodyPr vert="horz"/>
          <a:lstStyle/>
          <a:p>
            <a:r>
              <a:rPr lang="en-US" dirty="0"/>
              <a:t>Joint WLGA/S&amp;P Global </a:t>
            </a:r>
            <a:r>
              <a:rPr lang="en-US" i="1" dirty="0"/>
              <a:t>LPG Roadmap for Africa </a:t>
            </a:r>
            <a:r>
              <a:rPr lang="en-US" dirty="0"/>
              <a:t>shows the potential for Africa’s LPG demand growth rate to exceed Asia, with huge societal benefits</a:t>
            </a:r>
          </a:p>
        </p:txBody>
      </p:sp>
      <p:sp>
        <p:nvSpPr>
          <p:cNvPr id="7" name="Text Placeholder 6">
            <a:extLst>
              <a:ext uri="{FF2B5EF4-FFF2-40B4-BE49-F238E27FC236}">
                <a16:creationId xmlns:a16="http://schemas.microsoft.com/office/drawing/2014/main" id="{B377E922-AB61-F603-6B78-A806F960D4C3}"/>
              </a:ext>
            </a:extLst>
          </p:cNvPr>
          <p:cNvSpPr>
            <a:spLocks noGrp="1"/>
          </p:cNvSpPr>
          <p:nvPr>
            <p:ph type="body" sz="quarter" idx="15"/>
          </p:nvPr>
        </p:nvSpPr>
        <p:spPr/>
        <p:txBody>
          <a:bodyPr/>
          <a:lstStyle/>
          <a:p>
            <a:r>
              <a:rPr lang="en-GB"/>
              <a:t>Source: S&amp;P Global Commodity Insights.</a:t>
            </a:r>
            <a:br>
              <a:rPr lang="en-GB"/>
            </a:br>
            <a:r>
              <a:rPr lang="en-GB"/>
              <a:t>© 2025 S&amp;P Global</a:t>
            </a:r>
          </a:p>
        </p:txBody>
      </p:sp>
      <p:graphicFrame>
        <p:nvGraphicFramePr>
          <p:cNvPr id="41" name="Chart1">
            <a:extLst>
              <a:ext uri="{FF2B5EF4-FFF2-40B4-BE49-F238E27FC236}">
                <a16:creationId xmlns:a16="http://schemas.microsoft.com/office/drawing/2014/main" id="{FE9F5F32-573F-404A-A3C5-792A32F9000E}"/>
              </a:ext>
            </a:extLst>
          </p:cNvPr>
          <p:cNvGraphicFramePr>
            <a:graphicFrameLocks noGrp="1"/>
          </p:cNvGraphicFramePr>
          <p:nvPr>
            <p:ph sz="quarter" idx="19"/>
          </p:nvPr>
        </p:nvGraphicFramePr>
        <p:xfrm>
          <a:off x="566738" y="1257300"/>
          <a:ext cx="5029200" cy="4343400"/>
        </p:xfrm>
        <a:graphic>
          <a:graphicData uri="http://schemas.openxmlformats.org/drawingml/2006/chart">
            <c:chart xmlns:c="http://schemas.openxmlformats.org/drawingml/2006/chart" xmlns:r="http://schemas.openxmlformats.org/officeDocument/2006/relationships" r:id="rId3"/>
          </a:graphicData>
        </a:graphic>
      </p:graphicFrame>
      <p:pic>
        <p:nvPicPr>
          <p:cNvPr id="8" name="Content Placeholder 7" descr="A map of africa with blue lines&#10;&#10;AI-generated content may be incorrect.">
            <a:extLst>
              <a:ext uri="{FF2B5EF4-FFF2-40B4-BE49-F238E27FC236}">
                <a16:creationId xmlns:a16="http://schemas.microsoft.com/office/drawing/2014/main" id="{2A15E4E4-3C06-4B8A-DE15-2A5D77454DC7}"/>
              </a:ext>
            </a:extLst>
          </p:cNvPr>
          <p:cNvPicPr>
            <a:picLocks noGrp="1" noChangeAspect="1"/>
          </p:cNvPicPr>
          <p:nvPr>
            <p:ph sz="quarter" idx="20"/>
          </p:nvPr>
        </p:nvPicPr>
        <p:blipFill>
          <a:blip r:embed="rId4"/>
          <a:stretch>
            <a:fillRect/>
          </a:stretch>
        </p:blipFill>
        <p:spPr>
          <a:xfrm>
            <a:off x="6487562" y="1257300"/>
            <a:ext cx="3356627" cy="4705027"/>
          </a:xfrm>
        </p:spPr>
      </p:pic>
      <p:sp>
        <p:nvSpPr>
          <p:cNvPr id="11" name="TextBox 10">
            <a:extLst>
              <a:ext uri="{FF2B5EF4-FFF2-40B4-BE49-F238E27FC236}">
                <a16:creationId xmlns:a16="http://schemas.microsoft.com/office/drawing/2014/main" id="{AA9840C9-4287-78FE-13A6-071AB77706D3}"/>
              </a:ext>
            </a:extLst>
          </p:cNvPr>
          <p:cNvSpPr txBox="1"/>
          <p:nvPr/>
        </p:nvSpPr>
        <p:spPr>
          <a:xfrm>
            <a:off x="4395314" y="6137950"/>
            <a:ext cx="7033720" cy="430887"/>
          </a:xfrm>
          <a:prstGeom prst="rect">
            <a:avLst/>
          </a:prstGeom>
          <a:noFill/>
        </p:spPr>
        <p:txBody>
          <a:bodyPr rot="0" spcFirstLastPara="0" vertOverflow="overflow" horzOverflow="overflow" vert="horz" wrap="none" lIns="0" tIns="0" rIns="0" bIns="0" numCol="1" spcCol="0" rtlCol="0" fromWordArt="0" anchor="t" anchorCtr="0" forceAA="0" compatLnSpc="1">
            <a:prstTxWarp prst="textNoShape">
              <a:avLst/>
            </a:prstTxWarp>
            <a:spAutoFit/>
          </a:bodyPr>
          <a:lstStyle/>
          <a:p>
            <a:r>
              <a:rPr lang="en-US" sz="1400">
                <a:ea typeface="+mn-lt"/>
                <a:cs typeface="+mn-lt"/>
                <a:hlinkClick r:id="rId5"/>
              </a:rPr>
              <a:t>https://www.worldliquidgas.org/wp-content/uploads/2024/12/LPG-Roadmap-for-Africa.pdf</a:t>
            </a:r>
            <a:endParaRPr lang="en-US"/>
          </a:p>
          <a:p>
            <a:endParaRPr lang="en-US" sz="1400">
              <a:cs typeface="Arial"/>
            </a:endParaRPr>
          </a:p>
        </p:txBody>
      </p:sp>
    </p:spTree>
    <p:extLst>
      <p:ext uri="{BB962C8B-B14F-4D97-AF65-F5344CB8AC3E}">
        <p14:creationId xmlns:p14="http://schemas.microsoft.com/office/powerpoint/2010/main" val="8422673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215AC87-EC5A-DD85-2252-22590CA3B797}"/>
              </a:ext>
            </a:extLst>
          </p:cNvPr>
          <p:cNvSpPr>
            <a:spLocks noGrp="1"/>
          </p:cNvSpPr>
          <p:nvPr>
            <p:ph type="sldNum" sz="quarter" idx="12"/>
          </p:nvPr>
        </p:nvSpPr>
        <p:spPr/>
        <p:txBody>
          <a:bodyPr/>
          <a:lstStyle/>
          <a:p>
            <a:fld id="{5CFA18E4-D58E-4B28-B105-28D9665A8EBC}" type="slidenum">
              <a:rPr lang="en-US" smtClean="0"/>
              <a:t>16</a:t>
            </a:fld>
            <a:endParaRPr lang="en-US"/>
          </a:p>
        </p:txBody>
      </p:sp>
      <p:sp>
        <p:nvSpPr>
          <p:cNvPr id="6" name="Title 5">
            <a:extLst>
              <a:ext uri="{FF2B5EF4-FFF2-40B4-BE49-F238E27FC236}">
                <a16:creationId xmlns:a16="http://schemas.microsoft.com/office/drawing/2014/main" id="{9934E6EF-6A8F-3D79-8B7F-527C21CAD7AF}"/>
              </a:ext>
            </a:extLst>
          </p:cNvPr>
          <p:cNvSpPr>
            <a:spLocks noGrp="1"/>
          </p:cNvSpPr>
          <p:nvPr>
            <p:ph type="title"/>
          </p:nvPr>
        </p:nvSpPr>
        <p:spPr/>
        <p:txBody>
          <a:bodyPr vert="horz"/>
          <a:lstStyle/>
          <a:p>
            <a:r>
              <a:rPr lang="en-US" dirty="0"/>
              <a:t>Local prices in South Africa reflect global trends, but not the near-term realities of pricing in the US Gulf Coast, which is the region’s largest supplier</a:t>
            </a:r>
          </a:p>
        </p:txBody>
      </p:sp>
      <p:sp>
        <p:nvSpPr>
          <p:cNvPr id="7" name="Text Placeholder 6">
            <a:extLst>
              <a:ext uri="{FF2B5EF4-FFF2-40B4-BE49-F238E27FC236}">
                <a16:creationId xmlns:a16="http://schemas.microsoft.com/office/drawing/2014/main" id="{E9329169-821C-6741-9C4B-7886926A4146}"/>
              </a:ext>
            </a:extLst>
          </p:cNvPr>
          <p:cNvSpPr>
            <a:spLocks noGrp="1"/>
          </p:cNvSpPr>
          <p:nvPr>
            <p:ph type="body" sz="quarter" idx="15"/>
          </p:nvPr>
        </p:nvSpPr>
        <p:spPr/>
        <p:txBody>
          <a:bodyPr/>
          <a:lstStyle/>
          <a:p>
            <a:r>
              <a:rPr lang="en-US" dirty="0">
                <a:solidFill>
                  <a:srgbClr val="000000"/>
                </a:solidFill>
                <a:latin typeface="Arial" panose="020B0604020202020204" pitchFamily="34" charset="0"/>
              </a:rPr>
              <a:t>Data compiled Jul. 23, 2025.</a:t>
            </a:r>
            <a:br>
              <a:rPr lang="en-US" dirty="0">
                <a:solidFill>
                  <a:srgbClr val="000000"/>
                </a:solidFill>
                <a:latin typeface="Arial" panose="020B0604020202020204" pitchFamily="34" charset="0"/>
              </a:rPr>
            </a:br>
            <a:r>
              <a:rPr lang="en-US" dirty="0"/>
              <a:t>Sources: S&amp;P Global Commodity Insights, DMRE.</a:t>
            </a:r>
            <a:br>
              <a:rPr lang="en-US" dirty="0"/>
            </a:br>
            <a:r>
              <a:rPr lang="en-US" dirty="0"/>
              <a:t>© 2025 S&amp;P Global.</a:t>
            </a:r>
          </a:p>
        </p:txBody>
      </p:sp>
      <p:graphicFrame>
        <p:nvGraphicFramePr>
          <p:cNvPr id="32" name="Chart1">
            <a:extLst>
              <a:ext uri="{FF2B5EF4-FFF2-40B4-BE49-F238E27FC236}">
                <a16:creationId xmlns:a16="http://schemas.microsoft.com/office/drawing/2014/main" id="{E5F398B7-2E92-4952-9098-F4986770A033}"/>
              </a:ext>
            </a:extLst>
          </p:cNvPr>
          <p:cNvGraphicFramePr>
            <a:graphicFrameLocks noGrp="1"/>
          </p:cNvGraphicFramePr>
          <p:nvPr>
            <p:ph sz="quarter" idx="17"/>
          </p:nvPr>
        </p:nvGraphicFramePr>
        <p:xfrm>
          <a:off x="566738" y="1257300"/>
          <a:ext cx="11064875" cy="4343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653956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6DB8A-F7D9-83B8-72BE-91F19D58E87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81D89C-0322-0816-96B7-910DE30830FC}"/>
              </a:ext>
            </a:extLst>
          </p:cNvPr>
          <p:cNvSpPr>
            <a:spLocks noGrp="1"/>
          </p:cNvSpPr>
          <p:nvPr>
            <p:ph type="sldNum" sz="quarter" idx="12"/>
          </p:nvPr>
        </p:nvSpPr>
        <p:spPr/>
        <p:txBody>
          <a:bodyPr/>
          <a:lstStyle/>
          <a:p>
            <a:fld id="{5CFA18E4-D58E-4B28-B105-28D9665A8EBC}" type="slidenum">
              <a:rPr lang="en-US" smtClean="0"/>
              <a:t>17</a:t>
            </a:fld>
            <a:endParaRPr lang="en-US"/>
          </a:p>
        </p:txBody>
      </p:sp>
      <p:sp>
        <p:nvSpPr>
          <p:cNvPr id="6" name="Title 5">
            <a:extLst>
              <a:ext uri="{FF2B5EF4-FFF2-40B4-BE49-F238E27FC236}">
                <a16:creationId xmlns:a16="http://schemas.microsoft.com/office/drawing/2014/main" id="{7C9FD474-3E11-4F25-D6A8-B8464B555DDF}"/>
              </a:ext>
            </a:extLst>
          </p:cNvPr>
          <p:cNvSpPr>
            <a:spLocks noGrp="1"/>
          </p:cNvSpPr>
          <p:nvPr>
            <p:ph type="title"/>
          </p:nvPr>
        </p:nvSpPr>
        <p:spPr/>
        <p:txBody>
          <a:bodyPr vert="horz"/>
          <a:lstStyle/>
          <a:p>
            <a:r>
              <a:rPr lang="en-US" dirty="0"/>
              <a:t>In the long term, we expect propane prices will increase as petrochemical demand recovers and supply growth slows down</a:t>
            </a:r>
          </a:p>
        </p:txBody>
      </p:sp>
      <p:sp>
        <p:nvSpPr>
          <p:cNvPr id="7" name="Text Placeholder 6">
            <a:extLst>
              <a:ext uri="{FF2B5EF4-FFF2-40B4-BE49-F238E27FC236}">
                <a16:creationId xmlns:a16="http://schemas.microsoft.com/office/drawing/2014/main" id="{34874E92-F63C-A644-7D34-1FF1C4C56FB9}"/>
              </a:ext>
            </a:extLst>
          </p:cNvPr>
          <p:cNvSpPr>
            <a:spLocks noGrp="1"/>
          </p:cNvSpPr>
          <p:nvPr>
            <p:ph type="body" sz="quarter" idx="15"/>
          </p:nvPr>
        </p:nvSpPr>
        <p:spPr/>
        <p:txBody>
          <a:bodyPr/>
          <a:lstStyle/>
          <a:p>
            <a:r>
              <a:rPr lang="en-US" dirty="0">
                <a:solidFill>
                  <a:srgbClr val="000000"/>
                </a:solidFill>
                <a:latin typeface="Arial" panose="020B0604020202020204" pitchFamily="34" charset="0"/>
              </a:rPr>
              <a:t>Data compiled Jul. 23, 2025.</a:t>
            </a:r>
            <a:br>
              <a:rPr lang="en-US" dirty="0">
                <a:solidFill>
                  <a:srgbClr val="000000"/>
                </a:solidFill>
                <a:latin typeface="Arial" panose="020B0604020202020204" pitchFamily="34" charset="0"/>
              </a:rPr>
            </a:br>
            <a:r>
              <a:rPr lang="en-US" dirty="0"/>
              <a:t>Sources: S&amp;P Global Commodity Insights.</a:t>
            </a:r>
            <a:br>
              <a:rPr lang="en-US" dirty="0"/>
            </a:br>
            <a:r>
              <a:rPr lang="en-US" dirty="0"/>
              <a:t>© 2025 S&amp;P Global.</a:t>
            </a:r>
          </a:p>
        </p:txBody>
      </p:sp>
      <p:graphicFrame>
        <p:nvGraphicFramePr>
          <p:cNvPr id="37" name="Chart1">
            <a:extLst>
              <a:ext uri="{FF2B5EF4-FFF2-40B4-BE49-F238E27FC236}">
                <a16:creationId xmlns:a16="http://schemas.microsoft.com/office/drawing/2014/main" id="{80AE0186-14FA-42AC-8D99-FC848A2B3304}"/>
              </a:ext>
            </a:extLst>
          </p:cNvPr>
          <p:cNvGraphicFramePr>
            <a:graphicFrameLocks noGrp="1"/>
          </p:cNvGraphicFramePr>
          <p:nvPr>
            <p:ph sz="quarter" idx="17"/>
            <p:extLst>
              <p:ext uri="{D42A27DB-BD31-4B8C-83A1-F6EECF244321}">
                <p14:modId xmlns:p14="http://schemas.microsoft.com/office/powerpoint/2010/main" val="957040637"/>
              </p:ext>
            </p:extLst>
          </p:nvPr>
        </p:nvGraphicFramePr>
        <p:xfrm>
          <a:off x="566738" y="1257300"/>
          <a:ext cx="11064875" cy="4343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551206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C8782-0F08-D437-2E9E-3D6037D61947}"/>
              </a:ext>
            </a:extLst>
          </p:cNvPr>
          <p:cNvSpPr>
            <a:spLocks noGrp="1"/>
          </p:cNvSpPr>
          <p:nvPr>
            <p:ph type="title" idx="4294967295"/>
          </p:nvPr>
        </p:nvSpPr>
        <p:spPr/>
        <p:txBody>
          <a:bodyPr/>
          <a:lstStyle/>
          <a:p>
            <a:r>
              <a:rPr lang="en-US" sz="800">
                <a:solidFill>
                  <a:schemeClr val="bg1"/>
                </a:solidFill>
              </a:rPr>
              <a:t>Disclaimer</a:t>
            </a:r>
          </a:p>
        </p:txBody>
      </p:sp>
    </p:spTree>
    <p:extLst>
      <p:ext uri="{BB962C8B-B14F-4D97-AF65-F5344CB8AC3E}">
        <p14:creationId xmlns:p14="http://schemas.microsoft.com/office/powerpoint/2010/main" val="128903203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8224&quot;&gt;&lt;version val=&quot;35738&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d/%m/%Y&lt;/m_strFormatTime&gt;&lt;m_yearfmt&gt;&lt;begin val=&quot;0&quot;/&gt;&lt;end val=&quot;0&quot;/&gt;&lt;/m_yearfmt&gt;&lt;/m_precDefaultDate&gt;&lt;m_precDefaultDay&gt;&lt;m_yearfmt&gt;&lt;begin val=&quot;0&quot;/&gt;&lt;end val=&quot;4&quot;/&gt;&lt;/m_yearfmt&gt;&lt;/m_precDefaultDay&gt;&lt;m_precDefaultWeek&gt;&lt;m_yearfmt&gt;&lt;begin val=&quot;0&quot;/&gt;&lt;end val=&quot;4&quot;/&gt;&lt;/m_yearfmt&gt;&lt;/m_precDefaultWeek&gt;&lt;m_precDefaultMonth&gt;&lt;m_yearfmt&gt;&lt;begin val=&quot;0&quot;/&gt;&lt;end val=&quot;4&quot;/&gt;&lt;/m_yearfmt&gt;&lt;/m_precDefaultMonth&gt;&lt;m_precDefaultQuarter&gt;&lt;m_yearfmt&gt;&lt;begin val=&quot;0&quot;/&gt;&lt;end val=&quot;4&quot;/&gt;&lt;/m_yearfmt&gt;&lt;/m_precDefaultQuarter&gt;&lt;m_precDefaultYear&gt;&lt;m_yearfmt&gt;&lt;begin val=&quot;0&quot;/&gt;&lt;end val=&quot;4&quot;/&gt;&lt;/m_yearfmt&gt;&lt;/m_precDefaultYear&gt;&lt;m_precDefaultFYDay&gt;&lt;m_yearfmt&gt;&lt;begin val=&quot;0&quot;/&gt;&lt;end val=&quot;4&quot;/&gt;&lt;/m_yearfmt&gt;&lt;/m_precDefaultFYDay&gt;&lt;m_precDefaultFYWeek&gt;&lt;m_yearfmt&gt;&lt;begin val=&quot;0&quot;/&gt;&lt;end val=&quot;4&quot;/&gt;&lt;/m_yearfmt&gt;&lt;/m_precDefaultFYWeek&gt;&lt;m_precDefaultFYMonth&gt;&lt;m_yearfmt&gt;&lt;begin val=&quot;0&quot;/&gt;&lt;end val=&quot;4&quot;/&gt;&lt;/m_yearfmt&gt;&lt;/m_precDefaultFYMonth&gt;&lt;m_precDefaultFYQuarter&gt;&lt;m_yearfmt&gt;&lt;begin val=&quot;0&quot;/&gt;&lt;end val=&quot;4&quot;/&gt;&lt;/m_yearfmt&gt;&lt;/m_precDefaultFYQuarter&gt;&lt;m_precDefaultFYYear&gt;&lt;m_yearfmt&gt;&lt;begin val=&quot;0&quot;/&gt;&lt;end val=&quot;4&quot;/&gt;&lt;/m_yearfmt&gt;&lt;/m_precDefaultFYYear&gt;&lt;m_mruColor&gt;&lt;m_vecMRU length=&quot;10&quot;&gt;&lt;elem m_fUsage=&quot;1.89896784911276617080E+00&quot;&gt;&lt;m_msothmcolidx val=&quot;0&quot;/&gt;&lt;m_rgb r=&quot;DC&quot; g=&quot;79&quot; b=&quot;00&quot;/&gt;&lt;/elem&gt;&lt;elem m_fUsage=&quot;1.59931337011113883229E+00&quot;&gt;&lt;m_msothmcolidx val=&quot;0&quot;/&gt;&lt;m_rgb r=&quot;00&quot; g=&quot;6D&quot; b=&quot;89&quot;/&gt;&lt;/elem&gt;&lt;elem m_fUsage=&quot;1.48376361186729943675E+00&quot;&gt;&lt;m_msothmcolidx val=&quot;0&quot;/&gt;&lt;m_rgb r=&quot;50&quot; g=&quot;15&quot; b=&quot;55&quot;/&gt;&lt;/elem&gt;&lt;elem m_fUsage=&quot;1.41999800546586785188E+00&quot;&gt;&lt;m_msothmcolidx val=&quot;0&quot;/&gt;&lt;m_rgb r=&quot;B9&quot; g=&quot;20&quot; b=&quot;51&quot;/&gt;&lt;/elem&gt;&lt;elem m_fUsage=&quot;1.05009463529699909046E+00&quot;&gt;&lt;m_msothmcolidx val=&quot;0&quot;/&gt;&lt;m_rgb r=&quot;52&quot; g=&quot;0C&quot; b=&quot;8A&quot;/&gt;&lt;/elem&gt;&lt;elem m_fUsage=&quot;7.07064824549610171367E-01&quot;&gt;&lt;m_msothmcolidx val=&quot;0&quot;/&gt;&lt;m_rgb r=&quot;C9&quot; g=&quot;41&quot; b=&quot;00&quot;/&gt;&lt;/elem&gt;&lt;elem m_fUsage=&quot;6.15769228885184261024E-01&quot;&gt;&lt;m_msothmcolidx val=&quot;0&quot;/&gt;&lt;m_rgb r=&quot;14&quot; g=&quot;41&quot; b=&quot;75&quot;/&gt;&lt;/elem&gt;&lt;elem m_fUsage=&quot;5.54192305996665801615E-01&quot;&gt;&lt;m_msothmcolidx val=&quot;0&quot;/&gt;&lt;m_rgb r=&quot;0F&quot; g=&quot;9E&quot; b=&quot;7A&quot;/&gt;&lt;/elem&gt;&lt;elem m_fUsage=&quot;2.05891132094649098594E-01&quot;&gt;&lt;m_msothmcolidx val=&quot;0&quot;/&gt;&lt;m_rgb r=&quot;21&quot; g=&quot;00&quot; b=&quot;BA&quot;/&gt;&lt;/elem&gt;&lt;elem m_fUsage=&quot;1.21576654590569363523E-01&quot;&gt;&lt;m_msothmcolidx val=&quot;0&quot;/&gt;&lt;m_rgb r=&quot;8D&quot; g=&quot;AE&quot; b=&quot;7F&quot;/&gt;&lt;/elem&gt;&lt;/m_vecMRU&gt;&lt;/m_mruColor&gt;&lt;m_eweekdayFirstOfWeek val=&quot;2&quot;/&gt;&lt;m_eweekdayFirstOfWorkweek val=&quot;2&quot;/&gt;&lt;m_eweekdayFirstOfWeekend val=&quot;7&quot;/&gt;&lt;/CPresentation&gt;&lt;/root&gt;"/>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An74hbp6tEIxRR2qcpQhN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Fxvqm7_tXjPUit..gh3mU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Z39aqDvFA6PJ6WnuM_.6u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WiQB0eFjEudeOPVO2HUJl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XiChZk_d2_sg6q6cz1BK8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WPv6cDcd17yOnmnJMtB_R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CGodEnfazD3hU60xxb3oRw"/>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WQoRgr.SImlDipBK2xiSWg"/>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W0DiIEtbw4DUU7.jZoxqPw"/>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9D3d38SxlWpUcePOb2Midg"/>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F_Kf9admXzoBGublhSEqYA"/>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p2BWTvxQY661roUFR0wV.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9cWqzuCCkeOEYhDoyjG5Ew"/>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NezLLa2geZ_sCxps3ro.Rw"/>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O5BDBfa7_Rk.Y9fnxvb2fg"/>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csRowSjm03STtkzp8KsGU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8HJgl1w_Z.SIEZCEpfv1bw"/>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uyX8fQKVqgqjbpQ1sW1NRw"/>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PSeaL0BY.Nrn6DlqgEWQ4Q"/>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473pWzjZRUxgUF.ueeO7v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a1qYdBXO2h5.nTLxxnw2Kg"/>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6lPjJh96RQ8keZ.kbdo9RA"/>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fMbyg37AtyIOkU9VPQlHsg"/>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y777FceRoWbZp1vR3XOQfQ"/>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iplyGx7puue41cfqG_X6Yg"/>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yxBJxZtKKbv__VWwFe0.yQ"/>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blr.HkMwdowWmtDXccJQFg"/>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VPqyL5jRTpfUhblxQxIEaQ"/>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udJNlisyA5RjwuD6tsRhhQ"/>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p4UidWlybdLehtreoZVNZA"/>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Wi.OXczRHbodQ.dWHMTA7w"/>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as5Xs9c0m8w742.tQI3aA"/>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iekX3mFoDlVVwHZmQK.ZkA"/>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rHfJPHRyelA7STCB0A36ug"/>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wvYgKqETGVDSV1NFUPlBsw"/>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GXGWRrIyu5QUzzeX2FH7DQ"/>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P6yh7G4UObS7YSRynrRVVw"/>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OPNIu.Ku8iTYdDyLe9bDRA"/>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qbaoK0wCTyiekd9QqsxLeA"/>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RRUIA5mTInrDHAobSs8dww"/>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lmSp3bL_PKT8oIkl.qPnkA"/>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qPWHA0HS.hagvaJ9JGQXQ"/>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opjfEANc88QMO4oy7AHvRg"/>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gi0dREGwAMepMxXiKgxwTw"/>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kYJUFPrDtmaQR25sF6JVdw"/>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vHBDdNZzrFynhepCintVFA"/>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pdhKU_lCOOsSEzzRvvDDeQ"/>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zlLtP1jo7ERi0envvvsdVA"/>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w7aSBMd.gUKq.htuB9R4Uw"/>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LVTuJE9vQgh4y6ZO5QnOzA"/>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wNz2bmkWYibXAAgKB3gVmA"/>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0EPhntKZKzg9jQq5o3K4nw"/>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P82bnwHjkgXuXwGtjuYnZg"/>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IcB91NA4fJ4v6pIx17PKeg"/>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bD1EpALYWhF1os5dolKkuQ"/>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3PjK_3eElfwaQRIQ_Ur5hg"/>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IhpQ810DduMuGJ.NLFmt6A"/>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fdq0.3n.Izaby6L0sqLR0w"/>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Cvey6A1NZalcRdHm84CQ"/>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wpMcYrV8IvA_o0gUghqv.Q"/>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Rgum.s6KnGSpxAWu_j8jVg"/>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q_UFLmSGrDOc1dNiE5mXbQ"/>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4rp0rT7_QD5ulcs2r3kBqw"/>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jJf7RunN9DjjkACQueirfw"/>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cRTIWetlJ.ODH9HWKhhuhw"/>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NneLhg7P7oWh.hYyRmHK.g"/>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3MlqFXe.iq6nrHBxjiHSug"/>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Ee0TQ0e9Cx1kSHGJlJtoJg"/>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d8tQYaA949PhXz9u4.O_2A"/>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qz55tc0b4D2ogWOSuf1H2w"/>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V7bwNPF1b39F2ZP_OfVLvQ"/>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qF5ObTm5Kxt_VO9VvvQn9w"/>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pY0Tk4EcyZFT1SonvYR7Aw"/>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c1YWsoG0kkqDBAGf4R27yA"/>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mZPHcLse_ctEqs4bfc0z1A"/>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5v6b8NmZcfKCDMh2aqvE1Q"/>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dofmdvRoE1MgYmKlP_7uqg"/>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fVggd_92LBjZdjkz6c1CFQ"/>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WWv8xTM7wTj19EpgpeIJSw"/>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hNWst5LdLT1vPPd6oiNJIg"/>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wHT9H5BZQ6XmytYIBozg0Q"/>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mOzwpK8SFZ2Qhc9kfDsVCg"/>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7mRsuqBw_fJyxLDad4qxQ"/>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p9Pw0qlGrwQJYivO4AUoiQ"/>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lMo1lC8K6M52aD3p5JzNMA"/>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jmgY4xVofJLoq5.u6izGxA"/>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S5FNyM_mo.kjERd3GtkW7Q"/>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bhmprvUI.OSI3r.Z2QLD6A"/>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tMDEjQJwYUikKYIyyDYyLA"/>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CBLpHA3IfXMvRI6AxbFRdA"/>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x1pC0g9ihhMSBCQ1RSIvDQ"/>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5xkd7T9KuOJY1vH6aXKaAw"/>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1m5HugZSn5DL83Gsm_LPZQ"/>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STJoP3h8mIoCnnRjp.qUuw"/>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rPmhJXK5vfP4no2CeMIWsg"/>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Npx3GDmXSMHul7L8ew3EA"/>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NAKIZH1S2Vt_O.taRU1PmA"/>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yiO.OguJ9GaZw0pmvklK.Q"/>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0v.MgmPst_EMAvqY6LUmTA"/>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J4bEK.MXmq1cyncAhj3nlQ"/>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gQTSGFGTl4OeXniYXUsBQQ"/>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ilVXWPG64Uk.7wNdb8HAtQ"/>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tkImXbP54PH7yxwJZ9KJiA"/>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wikYIOMhM.RRoTXYQut12A"/>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yGrCF4Z_MtzaHFE74LOiOw"/>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bI_l5F7KSS_8mbUD7eZQ2A"/>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4S0iKF6yorH46ybbmYzMnA"/>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iy6w43PvIe7BTQ1Gw0KDhg"/>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f.OnckPlYFQEYX4vUtmr.Q"/>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2xOhFIpBghRjwjzILQV3tQ"/>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LkVHaCZEvWuaz_nteuNU.Q"/>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x0rXGC9I11X3l5dWoCqSeg"/>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gxjhmohfK06e3Z0cb0BjWg"/>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q8zjK4s6qZfn3noHg.K0Fw"/>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m7k3wcBflMXBLZ60119OAA"/>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mjC4d3MHUbjgfE..REbsBg"/>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iI.cA5jF2j3mRJsaaZfMEQ"/>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WuWF_bHE49YbeUk5VfmANQ"/>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mabnVwgMK2wdQ.xu.3QdLA"/>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qf4se7cEGICLU7VB4BOTpA"/>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7cYEpULzASFDfsGULF563g"/>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MJ.AH93ZZ0PKU_mIfZqIjA"/>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lmCl8l8Il6a4g8HxrdSESQ"/>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iffYfmXEimQsZQyo0xfuPw"/>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X3OPBfinMbvyUc5kXxTpqQ"/>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khpeetsWmtJB7zj0wneFHw"/>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Pl7tCXnv3uBoeXhfEnRZWQ"/>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U0cML3zIfrcLEjMcgIvq9Q"/>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EYcdrPlZVEA8b4KyH8hH2A"/>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JQrQWF4EbWkFJecrGl5qoQ"/>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6rkihsjxTO0w1wkKAe0xhg"/>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MjNSBFRd58s_oYGhCIKdWQ"/>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DE2.oWxZ8rS3GSuEXvWxlg"/>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t9pHjq.LhR2AnetuJ22k9cw"/>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Ea6qgEZMRuOafb6TWBwLHQ"/>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tyPs86176lxTlztHZwXoOJQ"/>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tOf.Ofs9Kk0EE6tcKnA1dDg"/>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tvNT.4z7YIDv7eqRihpJZyA"/>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XuAH2M.BBtNsJUaUpGgsYg"/>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t2JgPVwMX5.FK1Z89SmzxPA"/>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tceSq899GOtetjEHv8Fv..w"/>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tFt13pjKq7omiDICQ5wTdiQ"/>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tzml_r2mkLYJAl37K0TpdBg"/>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UW5bdhU1hxsKSP4EUZpbhQ"/>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tqQCuZcmqxM.4jAvHpuRw4A"/>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tA2oPyVAFwRBquk6ceV4UWw"/>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toNI41U5E8FpBO.8DmQD7Vw"/>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t8hRBSPctlSsoAx0jShsQkg"/>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tj.Xaxtg9W8hDHc14AgASew"/>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tc1cCy2XJPEBjeiiOz2ZzHA"/>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tT6S3oLMYCvt1KEa501EmOQ"/>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tXLhW48bMZAcSFi0khVzeIQ"/>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tCqy7BuKm_KvgOwDV7J_aeQ"/>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tPWzrdGWkRoVx7L29HPEdlQ"/>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ttJcvQoPo79TB8izBU._NKw"/>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tkF_3PhL12A9k0yZ_muPk8A"/>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tEl6ggPeC9JvzZzDpIJXx.w"/>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tOQmgvKiOyyIeivK40StKkw"/>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t_Hxl15Hu27wjRZTrcPHrBw"/>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tzFKwolqEF2smnIOBqNZjMg"/>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t.VwaqNSVtJ4TlWr1vmv6vw"/>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tfJQ4HSPeunlD0gN2tVvASg"/>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teU4vWyQIfNEfeLYFvyKv5A"/>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tX_n5Vro2rHEAr8q.VE33Eg"/>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tMDZNHrN7WiblCthKH5kc_g"/>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tXkDZqI.8ZN0NCVmY598NBQ"/>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tM_be6ftIXX2W3ZkR1KKIIA"/>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t0.qI4vKyDmGWbDmHNcU.yQ"/>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tcNRcKQiKi2JjVCP07caVSw"/>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tXjLPhM2cFnpL31H4Br.bpA"/>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t.FqLyvvgCCtp7FTQNczFJQ"/>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tqJgyB1HfuRYyFH63fswlHw"/>
</p:tagLst>
</file>

<file path=ppt/tags/tag176.xml><?xml version="1.0" encoding="utf-8"?>
<p:tagLst xmlns:a="http://schemas.openxmlformats.org/drawingml/2006/main" xmlns:r="http://schemas.openxmlformats.org/officeDocument/2006/relationships" xmlns:p="http://schemas.openxmlformats.org/presentationml/2006/main">
  <p:tag name="THINKCELLSHAPEDONOTDELETE" val="tjOcejy70AVnzZWEvJH7__g"/>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t2HvR.famKU59SBWVXUFPRA"/>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tXx4rXGHza6O4JWa7SUSvtw"/>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tXZhweoj8uCXHeClMVM5WcQ"/>
</p:tagLst>
</file>

<file path=ppt/tags/tag180.xml><?xml version="1.0" encoding="utf-8"?>
<p:tagLst xmlns:a="http://schemas.openxmlformats.org/drawingml/2006/main" xmlns:r="http://schemas.openxmlformats.org/officeDocument/2006/relationships" xmlns:p="http://schemas.openxmlformats.org/presentationml/2006/main">
  <p:tag name="THINKCELLSHAPEDONOTDELETE" val="tviTuCet_00bRfRVl82qDnw"/>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tNI786tgTkLdQhzOpc8WW7A"/>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tccHHt8hgLNV1FhQGHyu29g"/>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t1q0c0APNmUwBG71dSLywnw"/>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tw3Rax91XNNCReahY6FFtuQ"/>
</p:tagLst>
</file>

<file path=ppt/tags/tag185.xml><?xml version="1.0" encoding="utf-8"?>
<p:tagLst xmlns:a="http://schemas.openxmlformats.org/drawingml/2006/main" xmlns:r="http://schemas.openxmlformats.org/officeDocument/2006/relationships" xmlns:p="http://schemas.openxmlformats.org/presentationml/2006/main">
  <p:tag name="THINKCELLSHAPEDONOTDELETE" val="tayvcxEb3mV_CWED4i.78yg"/>
</p:tagLst>
</file>

<file path=ppt/tags/tag186.xml><?xml version="1.0" encoding="utf-8"?>
<p:tagLst xmlns:a="http://schemas.openxmlformats.org/drawingml/2006/main" xmlns:r="http://schemas.openxmlformats.org/officeDocument/2006/relationships" xmlns:p="http://schemas.openxmlformats.org/presentationml/2006/main">
  <p:tag name="THINKCELLSHAPEDONOTDELETE" val="tsxdqCZHQzJzQ6rGFSWvUsA"/>
</p:tagLst>
</file>

<file path=ppt/tags/tag187.xml><?xml version="1.0" encoding="utf-8"?>
<p:tagLst xmlns:a="http://schemas.openxmlformats.org/drawingml/2006/main" xmlns:r="http://schemas.openxmlformats.org/officeDocument/2006/relationships" xmlns:p="http://schemas.openxmlformats.org/presentationml/2006/main">
  <p:tag name="THINKCELLSHAPEDONOTDELETE" val="t8kaMdAIYlHMOc6ZzaNOGqQ"/>
</p:tagLst>
</file>

<file path=ppt/tags/tag188.xml><?xml version="1.0" encoding="utf-8"?>
<p:tagLst xmlns:a="http://schemas.openxmlformats.org/drawingml/2006/main" xmlns:r="http://schemas.openxmlformats.org/officeDocument/2006/relationships" xmlns:p="http://schemas.openxmlformats.org/presentationml/2006/main">
  <p:tag name="THINKCELLSHAPEDONOTDELETE" val="t7ShxEqLHJddJTVlaWPayQw"/>
</p:tagLst>
</file>

<file path=ppt/tags/tag189.xml><?xml version="1.0" encoding="utf-8"?>
<p:tagLst xmlns:a="http://schemas.openxmlformats.org/drawingml/2006/main" xmlns:r="http://schemas.openxmlformats.org/officeDocument/2006/relationships" xmlns:p="http://schemas.openxmlformats.org/presentationml/2006/main">
  <p:tag name="THINKCELLSHAPEDONOTDELETE" val="tbxi.0nEOp6TGQLXSHwkoAg"/>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tCP_x_gOwpsQSs_9u1V1ORQ"/>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tGWgmPmkUH8_a3xXnZIDiwQ"/>
</p:tagLst>
</file>

<file path=ppt/tags/tag192.xml><?xml version="1.0" encoding="utf-8"?>
<p:tagLst xmlns:a="http://schemas.openxmlformats.org/drawingml/2006/main" xmlns:r="http://schemas.openxmlformats.org/officeDocument/2006/relationships" xmlns:p="http://schemas.openxmlformats.org/presentationml/2006/main">
  <p:tag name="THINKCELLSHAPEDONOTDELETE" val="t3gFT9tWtiBH0hIhdk07nsw"/>
</p:tagLst>
</file>

<file path=ppt/tags/tag193.xml><?xml version="1.0" encoding="utf-8"?>
<p:tagLst xmlns:a="http://schemas.openxmlformats.org/drawingml/2006/main" xmlns:r="http://schemas.openxmlformats.org/officeDocument/2006/relationships" xmlns:p="http://schemas.openxmlformats.org/presentationml/2006/main">
  <p:tag name="THINKCELLSHAPEDONOTDELETE" val="tmKVqZ6_Q6JM_K_6j0re15g"/>
</p:tagLst>
</file>

<file path=ppt/tags/tag194.xml><?xml version="1.0" encoding="utf-8"?>
<p:tagLst xmlns:a="http://schemas.openxmlformats.org/drawingml/2006/main" xmlns:r="http://schemas.openxmlformats.org/officeDocument/2006/relationships" xmlns:p="http://schemas.openxmlformats.org/presentationml/2006/main">
  <p:tag name="THINKCELLSHAPEDONOTDELETE" val="tlW04KHKMdHaLuyqsvoeN8Q"/>
</p:tagLst>
</file>

<file path=ppt/tags/tag195.xml><?xml version="1.0" encoding="utf-8"?>
<p:tagLst xmlns:a="http://schemas.openxmlformats.org/drawingml/2006/main" xmlns:r="http://schemas.openxmlformats.org/officeDocument/2006/relationships" xmlns:p="http://schemas.openxmlformats.org/presentationml/2006/main">
  <p:tag name="THINKCELLSHAPEDONOTDELETE" val="tyxQXbxnls4ILGM5CwlBnTA"/>
</p:tagLst>
</file>

<file path=ppt/tags/tag196.xml><?xml version="1.0" encoding="utf-8"?>
<p:tagLst xmlns:a="http://schemas.openxmlformats.org/drawingml/2006/main" xmlns:r="http://schemas.openxmlformats.org/officeDocument/2006/relationships" xmlns:p="http://schemas.openxmlformats.org/presentationml/2006/main">
  <p:tag name="THINKCELLSHAPEDONOTDELETE" val="tDBNYCG.WpVFA9gUnlmoB4w"/>
</p:tagLst>
</file>

<file path=ppt/tags/tag197.xml><?xml version="1.0" encoding="utf-8"?>
<p:tagLst xmlns:a="http://schemas.openxmlformats.org/drawingml/2006/main" xmlns:r="http://schemas.openxmlformats.org/officeDocument/2006/relationships" xmlns:p="http://schemas.openxmlformats.org/presentationml/2006/main">
  <p:tag name="THINKCELLSHAPEDONOTDELETE" val="tOsQHfwYosJIPt5n_5U0wAg"/>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t_qiPwqm6JMZgUZ1vjnUQYw"/>
</p:tagLst>
</file>

<file path=ppt/tags/tag199.xml><?xml version="1.0" encoding="utf-8"?>
<p:tagLst xmlns:a="http://schemas.openxmlformats.org/drawingml/2006/main" xmlns:r="http://schemas.openxmlformats.org/officeDocument/2006/relationships" xmlns:p="http://schemas.openxmlformats.org/presentationml/2006/main">
  <p:tag name="THINKCELLSHAPEDONOTDELETE" val="t3c9Z75rZ3GyZctaFvOlofg"/>
</p:tagLst>
</file>

<file path=ppt/tags/tag200.xml><?xml version="1.0" encoding="utf-8"?>
<p:tagLst xmlns:a="http://schemas.openxmlformats.org/drawingml/2006/main" xmlns:r="http://schemas.openxmlformats.org/officeDocument/2006/relationships" xmlns:p="http://schemas.openxmlformats.org/presentationml/2006/main">
  <p:tag name="THINKCELLSHAPEDONOTDELETE" val="tX.TvJ64X2k93z7.wZdFLKA"/>
</p:tagLst>
</file>

<file path=ppt/tags/tag201.xml><?xml version="1.0" encoding="utf-8"?>
<p:tagLst xmlns:a="http://schemas.openxmlformats.org/drawingml/2006/main" xmlns:r="http://schemas.openxmlformats.org/officeDocument/2006/relationships" xmlns:p="http://schemas.openxmlformats.org/presentationml/2006/main">
  <p:tag name="THINKCELLSHAPEDONOTDELETE" val="tmeb95qLHK66VKg37Ylx7YA"/>
</p:tagLst>
</file>

<file path=ppt/tags/tag202.xml><?xml version="1.0" encoding="utf-8"?>
<p:tagLst xmlns:a="http://schemas.openxmlformats.org/drawingml/2006/main" xmlns:r="http://schemas.openxmlformats.org/officeDocument/2006/relationships" xmlns:p="http://schemas.openxmlformats.org/presentationml/2006/main">
  <p:tag name="THINKCELLSHAPEDONOTDELETE" val="t0zfnVo3vB0fz5Gr07X9YKw"/>
</p:tagLst>
</file>

<file path=ppt/tags/tag203.xml><?xml version="1.0" encoding="utf-8"?>
<p:tagLst xmlns:a="http://schemas.openxmlformats.org/drawingml/2006/main" xmlns:r="http://schemas.openxmlformats.org/officeDocument/2006/relationships" xmlns:p="http://schemas.openxmlformats.org/presentationml/2006/main">
  <p:tag name="THINKCELLSHAPEDONOTDELETE" val="tS7tAF2tRmgE3CYgnzXOYTQ"/>
</p:tagLst>
</file>

<file path=ppt/tags/tag204.xml><?xml version="1.0" encoding="utf-8"?>
<p:tagLst xmlns:a="http://schemas.openxmlformats.org/drawingml/2006/main" xmlns:r="http://schemas.openxmlformats.org/officeDocument/2006/relationships" xmlns:p="http://schemas.openxmlformats.org/presentationml/2006/main">
  <p:tag name="THINKCELLSHAPEDONOTDELETE" val="tWkcYm180pHRk2jjzpxOKNQ"/>
</p:tagLst>
</file>

<file path=ppt/tags/tag205.xml><?xml version="1.0" encoding="utf-8"?>
<p:tagLst xmlns:a="http://schemas.openxmlformats.org/drawingml/2006/main" xmlns:r="http://schemas.openxmlformats.org/officeDocument/2006/relationships" xmlns:p="http://schemas.openxmlformats.org/presentationml/2006/main">
  <p:tag name="THINKCELLSHAPEDONOTDELETE" val="te.hFkEBP4Dd1R7uzQ_ULIg"/>
</p:tagLst>
</file>

<file path=ppt/tags/tag206.xml><?xml version="1.0" encoding="utf-8"?>
<p:tagLst xmlns:a="http://schemas.openxmlformats.org/drawingml/2006/main" xmlns:r="http://schemas.openxmlformats.org/officeDocument/2006/relationships" xmlns:p="http://schemas.openxmlformats.org/presentationml/2006/main">
  <p:tag name="THINKCELLSHAPEDONOTDELETE" val="tMnmJP41soHoY3A.DREM0bQ"/>
</p:tagLst>
</file>

<file path=ppt/tags/tag207.xml><?xml version="1.0" encoding="utf-8"?>
<p:tagLst xmlns:a="http://schemas.openxmlformats.org/drawingml/2006/main" xmlns:r="http://schemas.openxmlformats.org/officeDocument/2006/relationships" xmlns:p="http://schemas.openxmlformats.org/presentationml/2006/main">
  <p:tag name="THINKCELLSHAPEDONOTDELETE" val="tx.MdIyd4liszgO9ci1eR.g"/>
</p:tagLst>
</file>

<file path=ppt/tags/tag208.xml><?xml version="1.0" encoding="utf-8"?>
<p:tagLst xmlns:a="http://schemas.openxmlformats.org/drawingml/2006/main" xmlns:r="http://schemas.openxmlformats.org/officeDocument/2006/relationships" xmlns:p="http://schemas.openxmlformats.org/presentationml/2006/main">
  <p:tag name="THINKCELLSHAPEDONOTDELETE" val="tyvQKwlaBWTuctpz6MikQIA"/>
</p:tagLst>
</file>

<file path=ppt/tags/tag209.xml><?xml version="1.0" encoding="utf-8"?>
<p:tagLst xmlns:a="http://schemas.openxmlformats.org/drawingml/2006/main" xmlns:r="http://schemas.openxmlformats.org/officeDocument/2006/relationships" xmlns:p="http://schemas.openxmlformats.org/presentationml/2006/main">
  <p:tag name="THINKCELLSHAPEDONOTDELETE" val="t1NtndCr_JMGZ5no3cg2Q2g"/>
</p:tagLst>
</file>

<file path=ppt/tags/tag210.xml><?xml version="1.0" encoding="utf-8"?>
<p:tagLst xmlns:a="http://schemas.openxmlformats.org/drawingml/2006/main" xmlns:r="http://schemas.openxmlformats.org/officeDocument/2006/relationships" xmlns:p="http://schemas.openxmlformats.org/presentationml/2006/main">
  <p:tag name="THINKCELLSHAPEDONOTDELETE" val="tprNVIV7we_2rskx3aWektQ"/>
</p:tagLst>
</file>

<file path=ppt/tags/tag211.xml><?xml version="1.0" encoding="utf-8"?>
<p:tagLst xmlns:a="http://schemas.openxmlformats.org/drawingml/2006/main" xmlns:r="http://schemas.openxmlformats.org/officeDocument/2006/relationships" xmlns:p="http://schemas.openxmlformats.org/presentationml/2006/main">
  <p:tag name="THINKCELLSHAPEDONOTDELETE" val="tSbXwd_AjDVzaishjiqmnpQ"/>
</p:tagLst>
</file>

<file path=ppt/tags/tag212.xml><?xml version="1.0" encoding="utf-8"?>
<p:tagLst xmlns:a="http://schemas.openxmlformats.org/drawingml/2006/main" xmlns:r="http://schemas.openxmlformats.org/officeDocument/2006/relationships" xmlns:p="http://schemas.openxmlformats.org/presentationml/2006/main">
  <p:tag name="THINKCELLSHAPEDONOTDELETE" val="tukUJtS5YkGus.lRyFNAdJw"/>
</p:tagLst>
</file>

<file path=ppt/tags/tag213.xml><?xml version="1.0" encoding="utf-8"?>
<p:tagLst xmlns:a="http://schemas.openxmlformats.org/drawingml/2006/main" xmlns:r="http://schemas.openxmlformats.org/officeDocument/2006/relationships" xmlns:p="http://schemas.openxmlformats.org/presentationml/2006/main">
  <p:tag name="THINKCELLSHAPEDONOTDELETE" val="t1QOiQpxyZbO0janyHZWEiw"/>
</p:tagLst>
</file>

<file path=ppt/tags/tag214.xml><?xml version="1.0" encoding="utf-8"?>
<p:tagLst xmlns:a="http://schemas.openxmlformats.org/drawingml/2006/main" xmlns:r="http://schemas.openxmlformats.org/officeDocument/2006/relationships" xmlns:p="http://schemas.openxmlformats.org/presentationml/2006/main">
  <p:tag name="THINKCELLSHAPEDONOTDELETE" val="tQ92Fzy.0q4IQucTOnzppkg"/>
</p:tagLst>
</file>

<file path=ppt/tags/tag215.xml><?xml version="1.0" encoding="utf-8"?>
<p:tagLst xmlns:a="http://schemas.openxmlformats.org/drawingml/2006/main" xmlns:r="http://schemas.openxmlformats.org/officeDocument/2006/relationships" xmlns:p="http://schemas.openxmlformats.org/presentationml/2006/main">
  <p:tag name="THINKCELLSHAPEDONOTDELETE" val="t44mqJMHS8XEfp8a.UN6DFw"/>
</p:tagLst>
</file>

<file path=ppt/tags/tag216.xml><?xml version="1.0" encoding="utf-8"?>
<p:tagLst xmlns:a="http://schemas.openxmlformats.org/drawingml/2006/main" xmlns:r="http://schemas.openxmlformats.org/officeDocument/2006/relationships" xmlns:p="http://schemas.openxmlformats.org/presentationml/2006/main">
  <p:tag name="THINKCELLSHAPEDONOTDELETE" val="tyq.SS0vcfDsqtm.hjUy8BQ"/>
</p:tagLst>
</file>

<file path=ppt/tags/tag217.xml><?xml version="1.0" encoding="utf-8"?>
<p:tagLst xmlns:a="http://schemas.openxmlformats.org/drawingml/2006/main" xmlns:r="http://schemas.openxmlformats.org/officeDocument/2006/relationships" xmlns:p="http://schemas.openxmlformats.org/presentationml/2006/main">
  <p:tag name="THINKCELLSHAPEDONOTDELETE" val="tKrAHfzBJzec0pNTaxOMsEQ"/>
</p:tagLst>
</file>

<file path=ppt/tags/tag218.xml><?xml version="1.0" encoding="utf-8"?>
<p:tagLst xmlns:a="http://schemas.openxmlformats.org/drawingml/2006/main" xmlns:r="http://schemas.openxmlformats.org/officeDocument/2006/relationships" xmlns:p="http://schemas.openxmlformats.org/presentationml/2006/main">
  <p:tag name="THINKCELLSHAPEDONOTDELETE" val="tQmB062ksLexydCbkrRk9Cg"/>
</p:tagLst>
</file>

<file path=ppt/tags/tag219.xml><?xml version="1.0" encoding="utf-8"?>
<p:tagLst xmlns:a="http://schemas.openxmlformats.org/drawingml/2006/main" xmlns:r="http://schemas.openxmlformats.org/officeDocument/2006/relationships" xmlns:p="http://schemas.openxmlformats.org/presentationml/2006/main">
  <p:tag name="THINKCELLSHAPEDONOTDELETE" val="tAt2mQee6MTWcEjqcaR7fyw"/>
</p:tagLst>
</file>

<file path=ppt/tags/tag220.xml><?xml version="1.0" encoding="utf-8"?>
<p:tagLst xmlns:a="http://schemas.openxmlformats.org/drawingml/2006/main" xmlns:r="http://schemas.openxmlformats.org/officeDocument/2006/relationships" xmlns:p="http://schemas.openxmlformats.org/presentationml/2006/main">
  <p:tag name="THINKCELLSHAPEDONOTDELETE" val="tivvy_oNz2RaqBuJ4a9RzYw"/>
</p:tagLst>
</file>

<file path=ppt/tags/tag221.xml><?xml version="1.0" encoding="utf-8"?>
<p:tagLst xmlns:a="http://schemas.openxmlformats.org/drawingml/2006/main" xmlns:r="http://schemas.openxmlformats.org/officeDocument/2006/relationships" xmlns:p="http://schemas.openxmlformats.org/presentationml/2006/main">
  <p:tag name="THINKCELLSHAPEDONOTDELETE" val="tKKvgXLaCkjB4rE8fmyJV6A"/>
</p:tagLst>
</file>

<file path=ppt/tags/tag222.xml><?xml version="1.0" encoding="utf-8"?>
<p:tagLst xmlns:a="http://schemas.openxmlformats.org/drawingml/2006/main" xmlns:r="http://schemas.openxmlformats.org/officeDocument/2006/relationships" xmlns:p="http://schemas.openxmlformats.org/presentationml/2006/main">
  <p:tag name="THINKCELLSHAPEDONOTDELETE" val="tOrvLITkLZnyfgKFBR1.uoA"/>
</p:tagLst>
</file>

<file path=ppt/tags/tag223.xml><?xml version="1.0" encoding="utf-8"?>
<p:tagLst xmlns:a="http://schemas.openxmlformats.org/drawingml/2006/main" xmlns:r="http://schemas.openxmlformats.org/officeDocument/2006/relationships" xmlns:p="http://schemas.openxmlformats.org/presentationml/2006/main">
  <p:tag name="THINKCELLSHAPEDONOTDELETE" val="tt4K0KkkfNZ4rvaWckKl4Ow"/>
</p:tagLst>
</file>

<file path=ppt/tags/tag224.xml><?xml version="1.0" encoding="utf-8"?>
<p:tagLst xmlns:a="http://schemas.openxmlformats.org/drawingml/2006/main" xmlns:r="http://schemas.openxmlformats.org/officeDocument/2006/relationships" xmlns:p="http://schemas.openxmlformats.org/presentationml/2006/main">
  <p:tag name="THINKCELLSHAPEDONOTDELETE" val="t3le37cTClwMIyXMu_M43KA"/>
</p:tagLst>
</file>

<file path=ppt/tags/tag225.xml><?xml version="1.0" encoding="utf-8"?>
<p:tagLst xmlns:a="http://schemas.openxmlformats.org/drawingml/2006/main" xmlns:r="http://schemas.openxmlformats.org/officeDocument/2006/relationships" xmlns:p="http://schemas.openxmlformats.org/presentationml/2006/main">
  <p:tag name="THINKCELLSHAPEDONOTDELETE" val="tWrXC.FMTRO29aZxzClKq1g"/>
</p:tagLst>
</file>

<file path=ppt/tags/tag226.xml><?xml version="1.0" encoding="utf-8"?>
<p:tagLst xmlns:a="http://schemas.openxmlformats.org/drawingml/2006/main" xmlns:r="http://schemas.openxmlformats.org/officeDocument/2006/relationships" xmlns:p="http://schemas.openxmlformats.org/presentationml/2006/main">
  <p:tag name="THINKCELLSHAPEDONOTDELETE" val="tlXYMKEdnAymoJx0_DVdVxA"/>
</p:tagLst>
</file>

<file path=ppt/tags/tag227.xml><?xml version="1.0" encoding="utf-8"?>
<p:tagLst xmlns:a="http://schemas.openxmlformats.org/drawingml/2006/main" xmlns:r="http://schemas.openxmlformats.org/officeDocument/2006/relationships" xmlns:p="http://schemas.openxmlformats.org/presentationml/2006/main">
  <p:tag name="THINKCELLSHAPEDONOTDELETE" val="tdXtO7NTp_nP7m2hANIk0xg"/>
</p:tagLst>
</file>

<file path=ppt/tags/tag228.xml><?xml version="1.0" encoding="utf-8"?>
<p:tagLst xmlns:a="http://schemas.openxmlformats.org/drawingml/2006/main" xmlns:r="http://schemas.openxmlformats.org/officeDocument/2006/relationships" xmlns:p="http://schemas.openxmlformats.org/presentationml/2006/main">
  <p:tag name="THINKCELLSHAPEDONOTDELETE" val="t1zHEFFvEfCJareJBx0jMbQ"/>
</p:tagLst>
</file>

<file path=ppt/tags/tag229.xml><?xml version="1.0" encoding="utf-8"?>
<p:tagLst xmlns:a="http://schemas.openxmlformats.org/drawingml/2006/main" xmlns:r="http://schemas.openxmlformats.org/officeDocument/2006/relationships" xmlns:p="http://schemas.openxmlformats.org/presentationml/2006/main">
  <p:tag name="THINKCELLSHAPEDONOTDELETE" val="tzPQFw_4NdjdaHiqyTy_sUg"/>
</p:tagLst>
</file>

<file path=ppt/tags/tag230.xml><?xml version="1.0" encoding="utf-8"?>
<p:tagLst xmlns:a="http://schemas.openxmlformats.org/drawingml/2006/main" xmlns:r="http://schemas.openxmlformats.org/officeDocument/2006/relationships" xmlns:p="http://schemas.openxmlformats.org/presentationml/2006/main">
  <p:tag name="THINKCELLSHAPEDONOTDELETE" val="tGvuytDeW7732CCglP0092A"/>
</p:tagLst>
</file>

<file path=ppt/tags/tag231.xml><?xml version="1.0" encoding="utf-8"?>
<p:tagLst xmlns:a="http://schemas.openxmlformats.org/drawingml/2006/main" xmlns:r="http://schemas.openxmlformats.org/officeDocument/2006/relationships" xmlns:p="http://schemas.openxmlformats.org/presentationml/2006/main">
  <p:tag name="THINKCELLSHAPEDONOTDELETE" val="to7FW8XFgrth_pAGeiI4.lA"/>
</p:tagLst>
</file>

<file path=ppt/tags/tag232.xml><?xml version="1.0" encoding="utf-8"?>
<p:tagLst xmlns:a="http://schemas.openxmlformats.org/drawingml/2006/main" xmlns:r="http://schemas.openxmlformats.org/officeDocument/2006/relationships" xmlns:p="http://schemas.openxmlformats.org/presentationml/2006/main">
  <p:tag name="THINKCELLSHAPEDONOTDELETE" val="tahnaEeSiEl8DXtBF75McBg"/>
</p:tagLst>
</file>

<file path=ppt/tags/tag233.xml><?xml version="1.0" encoding="utf-8"?>
<p:tagLst xmlns:a="http://schemas.openxmlformats.org/drawingml/2006/main" xmlns:r="http://schemas.openxmlformats.org/officeDocument/2006/relationships" xmlns:p="http://schemas.openxmlformats.org/presentationml/2006/main">
  <p:tag name="THINKCELLSHAPEDONOTDELETE" val="tkAEWGQJxYclze6Ls1jqdRw"/>
</p:tagLst>
</file>

<file path=ppt/tags/tag234.xml><?xml version="1.0" encoding="utf-8"?>
<p:tagLst xmlns:a="http://schemas.openxmlformats.org/drawingml/2006/main" xmlns:r="http://schemas.openxmlformats.org/officeDocument/2006/relationships" xmlns:p="http://schemas.openxmlformats.org/presentationml/2006/main">
  <p:tag name="THINKCELLSHAPEDONOTDELETE" val="tZV3OkXx6VKOMv5pMIlynng"/>
</p:tagLst>
</file>

<file path=ppt/tags/tag235.xml><?xml version="1.0" encoding="utf-8"?>
<p:tagLst xmlns:a="http://schemas.openxmlformats.org/drawingml/2006/main" xmlns:r="http://schemas.openxmlformats.org/officeDocument/2006/relationships" xmlns:p="http://schemas.openxmlformats.org/presentationml/2006/main">
  <p:tag name="THINKCELLSHAPEDONOTDELETE" val="tZppI9M7POtcEmSV6NYDnrw"/>
</p:tagLst>
</file>

<file path=ppt/tags/tag236.xml><?xml version="1.0" encoding="utf-8"?>
<p:tagLst xmlns:a="http://schemas.openxmlformats.org/drawingml/2006/main" xmlns:r="http://schemas.openxmlformats.org/officeDocument/2006/relationships" xmlns:p="http://schemas.openxmlformats.org/presentationml/2006/main">
  <p:tag name="THINKCELLSHAPEDONOTDELETE" val="thzuxN0U8dJOzFbn4_d4tqg"/>
</p:tagLst>
</file>

<file path=ppt/tags/tag237.xml><?xml version="1.0" encoding="utf-8"?>
<p:tagLst xmlns:a="http://schemas.openxmlformats.org/drawingml/2006/main" xmlns:r="http://schemas.openxmlformats.org/officeDocument/2006/relationships" xmlns:p="http://schemas.openxmlformats.org/presentationml/2006/main">
  <p:tag name="THINKCELLSHAPEDONOTDELETE" val="tmaegTRn99vDM2JRYcwBKXQ"/>
</p:tagLst>
</file>

<file path=ppt/tags/tag238.xml><?xml version="1.0" encoding="utf-8"?>
<p:tagLst xmlns:a="http://schemas.openxmlformats.org/drawingml/2006/main" xmlns:r="http://schemas.openxmlformats.org/officeDocument/2006/relationships" xmlns:p="http://schemas.openxmlformats.org/presentationml/2006/main">
  <p:tag name="THINKCELLSHAPEDONOTDELETE" val="tTWWtBnPsvU7DxXsEkA5nbQ"/>
</p:tagLst>
</file>

<file path=ppt/tags/tag239.xml><?xml version="1.0" encoding="utf-8"?>
<p:tagLst xmlns:a="http://schemas.openxmlformats.org/drawingml/2006/main" xmlns:r="http://schemas.openxmlformats.org/officeDocument/2006/relationships" xmlns:p="http://schemas.openxmlformats.org/presentationml/2006/main">
  <p:tag name="THINKCELLSHAPEDONOTDELETE" val="t94u59tOKGDuTT2dZQF_4Ig"/>
</p:tagLst>
</file>

<file path=ppt/tags/tag240.xml><?xml version="1.0" encoding="utf-8"?>
<p:tagLst xmlns:a="http://schemas.openxmlformats.org/drawingml/2006/main" xmlns:r="http://schemas.openxmlformats.org/officeDocument/2006/relationships" xmlns:p="http://schemas.openxmlformats.org/presentationml/2006/main">
  <p:tag name="THINKCELLSHAPEDONOTDELETE" val="t5QHgt_hao.oFok0NW1zbmw"/>
</p:tagLst>
</file>

<file path=ppt/tags/tag241.xml><?xml version="1.0" encoding="utf-8"?>
<p:tagLst xmlns:a="http://schemas.openxmlformats.org/drawingml/2006/main" xmlns:r="http://schemas.openxmlformats.org/officeDocument/2006/relationships" xmlns:p="http://schemas.openxmlformats.org/presentationml/2006/main">
  <p:tag name="THINKCELLSHAPEDONOTDELETE" val="tYiysTx5qFsQHKnYz79A.dA"/>
</p:tagLst>
</file>

<file path=ppt/tags/tag242.xml><?xml version="1.0" encoding="utf-8"?>
<p:tagLst xmlns:a="http://schemas.openxmlformats.org/drawingml/2006/main" xmlns:r="http://schemas.openxmlformats.org/officeDocument/2006/relationships" xmlns:p="http://schemas.openxmlformats.org/presentationml/2006/main">
  <p:tag name="THINKCELLSHAPEDONOTDELETE" val="tKjqLxX3V3tPHMUwxi0ak6Q"/>
</p:tagLst>
</file>

<file path=ppt/tags/tag243.xml><?xml version="1.0" encoding="utf-8"?>
<p:tagLst xmlns:a="http://schemas.openxmlformats.org/drawingml/2006/main" xmlns:r="http://schemas.openxmlformats.org/officeDocument/2006/relationships" xmlns:p="http://schemas.openxmlformats.org/presentationml/2006/main">
  <p:tag name="THINKCELLSHAPEDONOTDELETE" val="tTsyJvD1J8wI4RE1p9jPSzQ"/>
</p:tagLst>
</file>

<file path=ppt/tags/tag244.xml><?xml version="1.0" encoding="utf-8"?>
<p:tagLst xmlns:a="http://schemas.openxmlformats.org/drawingml/2006/main" xmlns:r="http://schemas.openxmlformats.org/officeDocument/2006/relationships" xmlns:p="http://schemas.openxmlformats.org/presentationml/2006/main">
  <p:tag name="THINKCELLSHAPEDONOTDELETE" val="t69jXynq.Z6UAqp6RWipOZA"/>
</p:tagLst>
</file>

<file path=ppt/tags/tag245.xml><?xml version="1.0" encoding="utf-8"?>
<p:tagLst xmlns:a="http://schemas.openxmlformats.org/drawingml/2006/main" xmlns:r="http://schemas.openxmlformats.org/officeDocument/2006/relationships" xmlns:p="http://schemas.openxmlformats.org/presentationml/2006/main">
  <p:tag name="THINKCELLSHAPEDONOTDELETE" val="tZ9ViCMT0aNNQ1h5pZtFpsQ"/>
</p:tagLst>
</file>

<file path=ppt/tags/tag246.xml><?xml version="1.0" encoding="utf-8"?>
<p:tagLst xmlns:a="http://schemas.openxmlformats.org/drawingml/2006/main" xmlns:r="http://schemas.openxmlformats.org/officeDocument/2006/relationships" xmlns:p="http://schemas.openxmlformats.org/presentationml/2006/main">
  <p:tag name="THINKCELLSHAPEDONOTDELETE" val="tZ4RTIBu_PDbsCNg9dUmKbg"/>
</p:tagLst>
</file>

<file path=ppt/tags/tag247.xml><?xml version="1.0" encoding="utf-8"?>
<p:tagLst xmlns:a="http://schemas.openxmlformats.org/drawingml/2006/main" xmlns:r="http://schemas.openxmlformats.org/officeDocument/2006/relationships" xmlns:p="http://schemas.openxmlformats.org/presentationml/2006/main">
  <p:tag name="THINKCELLSHAPEDONOTDELETE" val="txpScEbltrnw_wrsUqs9hKg"/>
</p:tagLst>
</file>

<file path=ppt/tags/tag248.xml><?xml version="1.0" encoding="utf-8"?>
<p:tagLst xmlns:a="http://schemas.openxmlformats.org/drawingml/2006/main" xmlns:r="http://schemas.openxmlformats.org/officeDocument/2006/relationships" xmlns:p="http://schemas.openxmlformats.org/presentationml/2006/main">
  <p:tag name="THINKCELLSHAPEDONOTDELETE" val="tgEqdKNmvyJslslDeYf3bMA"/>
</p:tagLst>
</file>

<file path=ppt/tags/tag249.xml><?xml version="1.0" encoding="utf-8"?>
<p:tagLst xmlns:a="http://schemas.openxmlformats.org/drawingml/2006/main" xmlns:r="http://schemas.openxmlformats.org/officeDocument/2006/relationships" xmlns:p="http://schemas.openxmlformats.org/presentationml/2006/main">
  <p:tag name="THINKCELLSHAPEDONOTDELETE" val="ty.kl7_KG9on7yxd7pKA5_w"/>
</p:tagLst>
</file>

<file path=ppt/tags/tag250.xml><?xml version="1.0" encoding="utf-8"?>
<p:tagLst xmlns:a="http://schemas.openxmlformats.org/drawingml/2006/main" xmlns:r="http://schemas.openxmlformats.org/officeDocument/2006/relationships" xmlns:p="http://schemas.openxmlformats.org/presentationml/2006/main">
  <p:tag name="THINKCELLSHAPEDONOTDELETE" val="tUQXcDlnZM_Z1zQAh4QsZ5A"/>
</p:tagLst>
</file>

<file path=ppt/tags/tag251.xml><?xml version="1.0" encoding="utf-8"?>
<p:tagLst xmlns:a="http://schemas.openxmlformats.org/drawingml/2006/main" xmlns:r="http://schemas.openxmlformats.org/officeDocument/2006/relationships" xmlns:p="http://schemas.openxmlformats.org/presentationml/2006/main">
  <p:tag name="THINKCELLSHAPEDONOTDELETE" val="tk1IykyJ6hYO5_Bv8UYKlKQ"/>
</p:tagLst>
</file>

<file path=ppt/tags/tag252.xml><?xml version="1.0" encoding="utf-8"?>
<p:tagLst xmlns:a="http://schemas.openxmlformats.org/drawingml/2006/main" xmlns:r="http://schemas.openxmlformats.org/officeDocument/2006/relationships" xmlns:p="http://schemas.openxmlformats.org/presentationml/2006/main">
  <p:tag name="THINKCELLSHAPEDONOTDELETE" val="tmyJgVVMkV42borOew7wr4g"/>
</p:tagLst>
</file>

<file path=ppt/tags/tag253.xml><?xml version="1.0" encoding="utf-8"?>
<p:tagLst xmlns:a="http://schemas.openxmlformats.org/drawingml/2006/main" xmlns:r="http://schemas.openxmlformats.org/officeDocument/2006/relationships" xmlns:p="http://schemas.openxmlformats.org/presentationml/2006/main">
  <p:tag name="THINKCELLSHAPEDONOTDELETE" val="tMe6pv.RGzsRuiHXghNYMKw"/>
</p:tagLst>
</file>

<file path=ppt/tags/tag254.xml><?xml version="1.0" encoding="utf-8"?>
<p:tagLst xmlns:a="http://schemas.openxmlformats.org/drawingml/2006/main" xmlns:r="http://schemas.openxmlformats.org/officeDocument/2006/relationships" xmlns:p="http://schemas.openxmlformats.org/presentationml/2006/main">
  <p:tag name="THINKCELLSHAPEDONOTDELETE" val="tENwlfKv.6L26DpMkTjpP8A"/>
</p:tagLst>
</file>

<file path=ppt/tags/tag255.xml><?xml version="1.0" encoding="utf-8"?>
<p:tagLst xmlns:a="http://schemas.openxmlformats.org/drawingml/2006/main" xmlns:r="http://schemas.openxmlformats.org/officeDocument/2006/relationships" xmlns:p="http://schemas.openxmlformats.org/presentationml/2006/main">
  <p:tag name="THINKCELLSHAPEDONOTDELETE" val="tVMpz2_VG9LXuGd6kuACTdA"/>
</p:tagLst>
</file>

<file path=ppt/tags/tag256.xml><?xml version="1.0" encoding="utf-8"?>
<p:tagLst xmlns:a="http://schemas.openxmlformats.org/drawingml/2006/main" xmlns:r="http://schemas.openxmlformats.org/officeDocument/2006/relationships" xmlns:p="http://schemas.openxmlformats.org/presentationml/2006/main">
  <p:tag name="THINKCELLSHAPEDONOTDELETE" val="tzBM3wrH_gUgx9wIGEb6i4w"/>
</p:tagLst>
</file>

<file path=ppt/tags/tag257.xml><?xml version="1.0" encoding="utf-8"?>
<p:tagLst xmlns:a="http://schemas.openxmlformats.org/drawingml/2006/main" xmlns:r="http://schemas.openxmlformats.org/officeDocument/2006/relationships" xmlns:p="http://schemas.openxmlformats.org/presentationml/2006/main">
  <p:tag name="THINKCELLSHAPEDONOTDELETE" val="tVkgPqzhNDblxK6sDr_du6A"/>
</p:tagLst>
</file>

<file path=ppt/tags/tag258.xml><?xml version="1.0" encoding="utf-8"?>
<p:tagLst xmlns:a="http://schemas.openxmlformats.org/drawingml/2006/main" xmlns:r="http://schemas.openxmlformats.org/officeDocument/2006/relationships" xmlns:p="http://schemas.openxmlformats.org/presentationml/2006/main">
  <p:tag name="THINKCELLSHAPEDONOTDELETE" val="tfft1jxgF3Mpo9T.eGmKiGg"/>
</p:tagLst>
</file>

<file path=ppt/tags/tag259.xml><?xml version="1.0" encoding="utf-8"?>
<p:tagLst xmlns:a="http://schemas.openxmlformats.org/drawingml/2006/main" xmlns:r="http://schemas.openxmlformats.org/officeDocument/2006/relationships" xmlns:p="http://schemas.openxmlformats.org/presentationml/2006/main">
  <p:tag name="THINKCELLSHAPEDONOTDELETE" val="to.uu2IhcdHQy1EiKWV1tWw"/>
</p:tagLst>
</file>

<file path=ppt/tags/tag260.xml><?xml version="1.0" encoding="utf-8"?>
<p:tagLst xmlns:a="http://schemas.openxmlformats.org/drawingml/2006/main" xmlns:r="http://schemas.openxmlformats.org/officeDocument/2006/relationships" xmlns:p="http://schemas.openxmlformats.org/presentationml/2006/main">
  <p:tag name="THINKCELLSHAPEDONOTDELETE" val="ttyzXr.lG7wXpwHWamhs93A"/>
</p:tagLst>
</file>

<file path=ppt/tags/tag261.xml><?xml version="1.0" encoding="utf-8"?>
<p:tagLst xmlns:a="http://schemas.openxmlformats.org/drawingml/2006/main" xmlns:r="http://schemas.openxmlformats.org/officeDocument/2006/relationships" xmlns:p="http://schemas.openxmlformats.org/presentationml/2006/main">
  <p:tag name="THINKCELLSHAPEDONOTDELETE" val="tfMfhC0LcxHNHNO0HCwaIrA"/>
</p:tagLst>
</file>

<file path=ppt/tags/tag262.xml><?xml version="1.0" encoding="utf-8"?>
<p:tagLst xmlns:a="http://schemas.openxmlformats.org/drawingml/2006/main" xmlns:r="http://schemas.openxmlformats.org/officeDocument/2006/relationships" xmlns:p="http://schemas.openxmlformats.org/presentationml/2006/main">
  <p:tag name="THINKCELLSHAPEDONOTDELETE" val="tezFsHboBULDo1YbB4zJosg"/>
</p:tagLst>
</file>

<file path=ppt/tags/tag263.xml><?xml version="1.0" encoding="utf-8"?>
<p:tagLst xmlns:a="http://schemas.openxmlformats.org/drawingml/2006/main" xmlns:r="http://schemas.openxmlformats.org/officeDocument/2006/relationships" xmlns:p="http://schemas.openxmlformats.org/presentationml/2006/main">
  <p:tag name="THINKCELLSHAPEDONOTDELETE" val="tFWfQmjNJw7tu1hZ06yx6Og"/>
</p:tagLst>
</file>

<file path=ppt/tags/tag264.xml><?xml version="1.0" encoding="utf-8"?>
<p:tagLst xmlns:a="http://schemas.openxmlformats.org/drawingml/2006/main" xmlns:r="http://schemas.openxmlformats.org/officeDocument/2006/relationships" xmlns:p="http://schemas.openxmlformats.org/presentationml/2006/main">
  <p:tag name="THINKCELLSHAPEDONOTDELETE" val="takYHEp.0CUeNpPJijDzMGA"/>
</p:tagLst>
</file>

<file path=ppt/tags/tag265.xml><?xml version="1.0" encoding="utf-8"?>
<p:tagLst xmlns:a="http://schemas.openxmlformats.org/drawingml/2006/main" xmlns:r="http://schemas.openxmlformats.org/officeDocument/2006/relationships" xmlns:p="http://schemas.openxmlformats.org/presentationml/2006/main">
  <p:tag name="THINKCELLSHAPEDONOTDELETE" val="t0lYmscR5EErm7imeLDqJ6Q"/>
</p:tagLst>
</file>

<file path=ppt/tags/tag266.xml><?xml version="1.0" encoding="utf-8"?>
<p:tagLst xmlns:a="http://schemas.openxmlformats.org/drawingml/2006/main" xmlns:r="http://schemas.openxmlformats.org/officeDocument/2006/relationships" xmlns:p="http://schemas.openxmlformats.org/presentationml/2006/main">
  <p:tag name="THINKCELLSHAPEDONOTDELETE" val="tXQRTvmgmas1D9ePaoUiVOg"/>
</p:tagLst>
</file>

<file path=ppt/tags/tag267.xml><?xml version="1.0" encoding="utf-8"?>
<p:tagLst xmlns:a="http://schemas.openxmlformats.org/drawingml/2006/main" xmlns:r="http://schemas.openxmlformats.org/officeDocument/2006/relationships" xmlns:p="http://schemas.openxmlformats.org/presentationml/2006/main">
  <p:tag name="THINKCELLSHAPEDONOTDELETE" val="tPOyJ_lhr5x7w9wqTLkODQw"/>
</p:tagLst>
</file>

<file path=ppt/tags/tag268.xml><?xml version="1.0" encoding="utf-8"?>
<p:tagLst xmlns:a="http://schemas.openxmlformats.org/drawingml/2006/main" xmlns:r="http://schemas.openxmlformats.org/officeDocument/2006/relationships" xmlns:p="http://schemas.openxmlformats.org/presentationml/2006/main">
  <p:tag name="THINKCELLSHAPEDONOTDELETE" val="tQ_uHK2I90UobzaMjIMFxfA"/>
</p:tagLst>
</file>

<file path=ppt/tags/tag269.xml><?xml version="1.0" encoding="utf-8"?>
<p:tagLst xmlns:a="http://schemas.openxmlformats.org/drawingml/2006/main" xmlns:r="http://schemas.openxmlformats.org/officeDocument/2006/relationships" xmlns:p="http://schemas.openxmlformats.org/presentationml/2006/main">
  <p:tag name="THINKCELLSHAPEDONOTDELETE" val="t0hgUx9wB4mKsPwULsuVIVg"/>
</p:tagLst>
</file>

<file path=ppt/tags/tag270.xml><?xml version="1.0" encoding="utf-8"?>
<p:tagLst xmlns:a="http://schemas.openxmlformats.org/drawingml/2006/main" xmlns:r="http://schemas.openxmlformats.org/officeDocument/2006/relationships" xmlns:p="http://schemas.openxmlformats.org/presentationml/2006/main">
  <p:tag name="THINKCELLSHAPEDONOTDELETE" val="thCLdqSgaj90HN6sMM2bQYA"/>
</p:tagLst>
</file>

<file path=ppt/tags/tag271.xml><?xml version="1.0" encoding="utf-8"?>
<p:tagLst xmlns:a="http://schemas.openxmlformats.org/drawingml/2006/main" xmlns:r="http://schemas.openxmlformats.org/officeDocument/2006/relationships" xmlns:p="http://schemas.openxmlformats.org/presentationml/2006/main">
  <p:tag name="THINKCELLSHAPEDONOTDELETE" val="tZDb4JhVHZHjbwQngfdk9pA"/>
</p:tagLst>
</file>

<file path=ppt/tags/tag272.xml><?xml version="1.0" encoding="utf-8"?>
<p:tagLst xmlns:a="http://schemas.openxmlformats.org/drawingml/2006/main" xmlns:r="http://schemas.openxmlformats.org/officeDocument/2006/relationships" xmlns:p="http://schemas.openxmlformats.org/presentationml/2006/main">
  <p:tag name="THINKCELLSHAPEDONOTDELETE" val="t5En62XOnjO6v9AGjyWBViA"/>
</p:tagLst>
</file>

<file path=ppt/tags/tag273.xml><?xml version="1.0" encoding="utf-8"?>
<p:tagLst xmlns:a="http://schemas.openxmlformats.org/drawingml/2006/main" xmlns:r="http://schemas.openxmlformats.org/officeDocument/2006/relationships" xmlns:p="http://schemas.openxmlformats.org/presentationml/2006/main">
  <p:tag name="THINKCELLSHAPEDONOTDELETE" val="tzHZ6oFabd6D0Ze2KHrLpzA"/>
</p:tagLst>
</file>

<file path=ppt/tags/tag274.xml><?xml version="1.0" encoding="utf-8"?>
<p:tagLst xmlns:a="http://schemas.openxmlformats.org/drawingml/2006/main" xmlns:r="http://schemas.openxmlformats.org/officeDocument/2006/relationships" xmlns:p="http://schemas.openxmlformats.org/presentationml/2006/main">
  <p:tag name="THINKCELLSHAPEDONOTDELETE" val="tq_TtL9CVBer1kVH6iJoycg"/>
</p:tagLst>
</file>

<file path=ppt/tags/tag275.xml><?xml version="1.0" encoding="utf-8"?>
<p:tagLst xmlns:a="http://schemas.openxmlformats.org/drawingml/2006/main" xmlns:r="http://schemas.openxmlformats.org/officeDocument/2006/relationships" xmlns:p="http://schemas.openxmlformats.org/presentationml/2006/main">
  <p:tag name="THINKCELLSHAPEDONOTDELETE" val="tn5kXXUpuXzuzig7K3_ZIKQ"/>
</p:tagLst>
</file>

<file path=ppt/tags/tag276.xml><?xml version="1.0" encoding="utf-8"?>
<p:tagLst xmlns:a="http://schemas.openxmlformats.org/drawingml/2006/main" xmlns:r="http://schemas.openxmlformats.org/officeDocument/2006/relationships" xmlns:p="http://schemas.openxmlformats.org/presentationml/2006/main">
  <p:tag name="THINKCELLSHAPEDONOTDELETE" val="tABF.W269Xxbd2ZZJousocw"/>
</p:tagLst>
</file>

<file path=ppt/tags/tag277.xml><?xml version="1.0" encoding="utf-8"?>
<p:tagLst xmlns:a="http://schemas.openxmlformats.org/drawingml/2006/main" xmlns:r="http://schemas.openxmlformats.org/officeDocument/2006/relationships" xmlns:p="http://schemas.openxmlformats.org/presentationml/2006/main">
  <p:tag name="THINKCELLSHAPEDONOTDELETE" val="tUTNvUJy2gvr1C_2XxEAp0g"/>
</p:tagLst>
</file>

<file path=ppt/tags/tag278.xml><?xml version="1.0" encoding="utf-8"?>
<p:tagLst xmlns:a="http://schemas.openxmlformats.org/drawingml/2006/main" xmlns:r="http://schemas.openxmlformats.org/officeDocument/2006/relationships" xmlns:p="http://schemas.openxmlformats.org/presentationml/2006/main">
  <p:tag name="THINKCELLSHAPEDONOTDELETE" val="twyWR5E.3nyFGtAGP5B.1Sw"/>
</p:tagLst>
</file>

<file path=ppt/tags/tag279.xml><?xml version="1.0" encoding="utf-8"?>
<p:tagLst xmlns:a="http://schemas.openxmlformats.org/drawingml/2006/main" xmlns:r="http://schemas.openxmlformats.org/officeDocument/2006/relationships" xmlns:p="http://schemas.openxmlformats.org/presentationml/2006/main">
  <p:tag name="THINKCELLSHAPEDONOTDELETE" val="tfparn5TKCm5dlnZjcbeGXw"/>
</p:tagLst>
</file>

<file path=ppt/tags/tag280.xml><?xml version="1.0" encoding="utf-8"?>
<p:tagLst xmlns:a="http://schemas.openxmlformats.org/drawingml/2006/main" xmlns:r="http://schemas.openxmlformats.org/officeDocument/2006/relationships" xmlns:p="http://schemas.openxmlformats.org/presentationml/2006/main">
  <p:tag name="THINKCELLSHAPEDONOTDELETE" val="tE5nQKMbtClIxlMBOkH3qgQ"/>
</p:tagLst>
</file>

<file path=ppt/tags/tag281.xml><?xml version="1.0" encoding="utf-8"?>
<p:tagLst xmlns:a="http://schemas.openxmlformats.org/drawingml/2006/main" xmlns:r="http://schemas.openxmlformats.org/officeDocument/2006/relationships" xmlns:p="http://schemas.openxmlformats.org/presentationml/2006/main">
  <p:tag name="THINKCELLSHAPEDONOTDELETE" val="t1ypwgcrpheMFadz6X7pXBA"/>
</p:tagLst>
</file>

<file path=ppt/tags/tag282.xml><?xml version="1.0" encoding="utf-8"?>
<p:tagLst xmlns:a="http://schemas.openxmlformats.org/drawingml/2006/main" xmlns:r="http://schemas.openxmlformats.org/officeDocument/2006/relationships" xmlns:p="http://schemas.openxmlformats.org/presentationml/2006/main">
  <p:tag name="THINKCELLSHAPEDONOTDELETE" val="tRv8x0zDHWUkGmXhggqJlTA"/>
</p:tagLst>
</file>

<file path=ppt/tags/tag283.xml><?xml version="1.0" encoding="utf-8"?>
<p:tagLst xmlns:a="http://schemas.openxmlformats.org/drawingml/2006/main" xmlns:r="http://schemas.openxmlformats.org/officeDocument/2006/relationships" xmlns:p="http://schemas.openxmlformats.org/presentationml/2006/main">
  <p:tag name="THINKCELLSHAPEDONOTDELETE" val="tpzLP9FhU.kPD775stjIshQ"/>
</p:tagLst>
</file>

<file path=ppt/tags/tag284.xml><?xml version="1.0" encoding="utf-8"?>
<p:tagLst xmlns:a="http://schemas.openxmlformats.org/drawingml/2006/main" xmlns:r="http://schemas.openxmlformats.org/officeDocument/2006/relationships" xmlns:p="http://schemas.openxmlformats.org/presentationml/2006/main">
  <p:tag name="THINKCELLSHAPEDONOTDELETE" val="t1zSY0fjjRd1EQwoYfXBQcg"/>
</p:tagLst>
</file>

<file path=ppt/tags/tag285.xml><?xml version="1.0" encoding="utf-8"?>
<p:tagLst xmlns:a="http://schemas.openxmlformats.org/drawingml/2006/main" xmlns:r="http://schemas.openxmlformats.org/officeDocument/2006/relationships" xmlns:p="http://schemas.openxmlformats.org/presentationml/2006/main">
  <p:tag name="THINKCELLSHAPEDONOTDELETE" val="t4p4EPn5ANYyyExzzCBa.uA"/>
</p:tagLst>
</file>

<file path=ppt/tags/tag286.xml><?xml version="1.0" encoding="utf-8"?>
<p:tagLst xmlns:a="http://schemas.openxmlformats.org/drawingml/2006/main" xmlns:r="http://schemas.openxmlformats.org/officeDocument/2006/relationships" xmlns:p="http://schemas.openxmlformats.org/presentationml/2006/main">
  <p:tag name="THINKCELLSHAPEDONOTDELETE" val="tX7T82cL2Vugk4vayQFgghg"/>
</p:tagLst>
</file>

<file path=ppt/tags/tag287.xml><?xml version="1.0" encoding="utf-8"?>
<p:tagLst xmlns:a="http://schemas.openxmlformats.org/drawingml/2006/main" xmlns:r="http://schemas.openxmlformats.org/officeDocument/2006/relationships" xmlns:p="http://schemas.openxmlformats.org/presentationml/2006/main">
  <p:tag name="THINKCELLSHAPEDONOTDELETE" val="t9MhShdb4yNgZVfvx9zIIKA"/>
</p:tagLst>
</file>

<file path=ppt/tags/tag288.xml><?xml version="1.0" encoding="utf-8"?>
<p:tagLst xmlns:a="http://schemas.openxmlformats.org/drawingml/2006/main" xmlns:r="http://schemas.openxmlformats.org/officeDocument/2006/relationships" xmlns:p="http://schemas.openxmlformats.org/presentationml/2006/main">
  <p:tag name="THINKCELLSHAPEDONOTDELETE" val="tUGJlgpuOQsbSkuKRLfXHwQ"/>
</p:tagLst>
</file>

<file path=ppt/tags/tag289.xml><?xml version="1.0" encoding="utf-8"?>
<p:tagLst xmlns:a="http://schemas.openxmlformats.org/drawingml/2006/main" xmlns:r="http://schemas.openxmlformats.org/officeDocument/2006/relationships" xmlns:p="http://schemas.openxmlformats.org/presentationml/2006/main">
  <p:tag name="THINKCELLSHAPEDONOTDELETE" val="t.BUeJ_fop9GrliruCzsryQ"/>
</p:tagLst>
</file>

<file path=ppt/tags/tag290.xml><?xml version="1.0" encoding="utf-8"?>
<p:tagLst xmlns:a="http://schemas.openxmlformats.org/drawingml/2006/main" xmlns:r="http://schemas.openxmlformats.org/officeDocument/2006/relationships" xmlns:p="http://schemas.openxmlformats.org/presentationml/2006/main">
  <p:tag name="THINKCELLSHAPEDONOTDELETE" val="trJRZ4Ud8J5.Svf4LZjoGqw"/>
</p:tagLst>
</file>

<file path=ppt/tags/tag291.xml><?xml version="1.0" encoding="utf-8"?>
<p:tagLst xmlns:a="http://schemas.openxmlformats.org/drawingml/2006/main" xmlns:r="http://schemas.openxmlformats.org/officeDocument/2006/relationships" xmlns:p="http://schemas.openxmlformats.org/presentationml/2006/main">
  <p:tag name="THINKCELLSHAPEDONOTDELETE" val="tPk_tP2bjgcOfxPhMQmSl9w"/>
</p:tagLst>
</file>

<file path=ppt/tags/tag292.xml><?xml version="1.0" encoding="utf-8"?>
<p:tagLst xmlns:a="http://schemas.openxmlformats.org/drawingml/2006/main" xmlns:r="http://schemas.openxmlformats.org/officeDocument/2006/relationships" xmlns:p="http://schemas.openxmlformats.org/presentationml/2006/main">
  <p:tag name="THINKCELLSHAPEDONOTDELETE" val="tk27bQe6cDm32jEIDahRqyg"/>
</p:tagLst>
</file>

<file path=ppt/tags/tag293.xml><?xml version="1.0" encoding="utf-8"?>
<p:tagLst xmlns:a="http://schemas.openxmlformats.org/drawingml/2006/main" xmlns:r="http://schemas.openxmlformats.org/officeDocument/2006/relationships" xmlns:p="http://schemas.openxmlformats.org/presentationml/2006/main">
  <p:tag name="THINKCELLSHAPEDONOTDELETE" val="t08ScpEMPanWaMTDe.ctEHA"/>
</p:tagLst>
</file>

<file path=ppt/tags/tag294.xml><?xml version="1.0" encoding="utf-8"?>
<p:tagLst xmlns:a="http://schemas.openxmlformats.org/drawingml/2006/main" xmlns:r="http://schemas.openxmlformats.org/officeDocument/2006/relationships" xmlns:p="http://schemas.openxmlformats.org/presentationml/2006/main">
  <p:tag name="THINKCELLSHAPEDONOTDELETE" val="tXGp7kbpvU7I.Rguo7hoHsA"/>
</p:tagLst>
</file>

<file path=ppt/tags/tag295.xml><?xml version="1.0" encoding="utf-8"?>
<p:tagLst xmlns:a="http://schemas.openxmlformats.org/drawingml/2006/main" xmlns:r="http://schemas.openxmlformats.org/officeDocument/2006/relationships" xmlns:p="http://schemas.openxmlformats.org/presentationml/2006/main">
  <p:tag name="THINKCELLSHAPEDONOTDELETE" val="tI01KlNlKlCv7hZvySzzrXQ"/>
</p:tagLst>
</file>

<file path=ppt/tags/tag296.xml><?xml version="1.0" encoding="utf-8"?>
<p:tagLst xmlns:a="http://schemas.openxmlformats.org/drawingml/2006/main" xmlns:r="http://schemas.openxmlformats.org/officeDocument/2006/relationships" xmlns:p="http://schemas.openxmlformats.org/presentationml/2006/main">
  <p:tag name="THINKCELLSHAPEDONOTDELETE" val="tq2ondkhUTALBCAEDhVaw5A"/>
</p:tagLst>
</file>

<file path=ppt/tags/tag297.xml><?xml version="1.0" encoding="utf-8"?>
<p:tagLst xmlns:a="http://schemas.openxmlformats.org/drawingml/2006/main" xmlns:r="http://schemas.openxmlformats.org/officeDocument/2006/relationships" xmlns:p="http://schemas.openxmlformats.org/presentationml/2006/main">
  <p:tag name="THINKCELLSHAPEDONOTDELETE" val="tp1FB8NBD140sMx1Kqgrzkg"/>
</p:tagLst>
</file>

<file path=ppt/tags/tag298.xml><?xml version="1.0" encoding="utf-8"?>
<p:tagLst xmlns:a="http://schemas.openxmlformats.org/drawingml/2006/main" xmlns:r="http://schemas.openxmlformats.org/officeDocument/2006/relationships" xmlns:p="http://schemas.openxmlformats.org/presentationml/2006/main">
  <p:tag name="THINKCELLSHAPEDONOTDELETE" val="tL7Xop2G3BTUZIXpJPTkIig"/>
</p:tagLst>
</file>

<file path=ppt/tags/tag299.xml><?xml version="1.0" encoding="utf-8"?>
<p:tagLst xmlns:a="http://schemas.openxmlformats.org/drawingml/2006/main" xmlns:r="http://schemas.openxmlformats.org/officeDocument/2006/relationships" xmlns:p="http://schemas.openxmlformats.org/presentationml/2006/main">
  <p:tag name="THINKCELLSHAPEDONOTDELETE" val="tA.K7CtFOXBmBBDH7waf_fw"/>
</p:tagLst>
</file>

<file path=ppt/tags/tag300.xml><?xml version="1.0" encoding="utf-8"?>
<p:tagLst xmlns:a="http://schemas.openxmlformats.org/drawingml/2006/main" xmlns:r="http://schemas.openxmlformats.org/officeDocument/2006/relationships" xmlns:p="http://schemas.openxmlformats.org/presentationml/2006/main">
  <p:tag name="THINKCELLSHAPEDONOTDELETE" val="tlY2XESd..nMEotlmi_6cqA"/>
</p:tagLst>
</file>

<file path=ppt/tags/tag301.xml><?xml version="1.0" encoding="utf-8"?>
<p:tagLst xmlns:a="http://schemas.openxmlformats.org/drawingml/2006/main" xmlns:r="http://schemas.openxmlformats.org/officeDocument/2006/relationships" xmlns:p="http://schemas.openxmlformats.org/presentationml/2006/main">
  <p:tag name="THINKCELLSHAPEDONOTDELETE" val="tRGh_ILkhSduQnrlIr9Lc2w"/>
</p:tagLst>
</file>

<file path=ppt/tags/tag302.xml><?xml version="1.0" encoding="utf-8"?>
<p:tagLst xmlns:a="http://schemas.openxmlformats.org/drawingml/2006/main" xmlns:r="http://schemas.openxmlformats.org/officeDocument/2006/relationships" xmlns:p="http://schemas.openxmlformats.org/presentationml/2006/main">
  <p:tag name="THINKCELLSHAPEDONOTDELETE" val="tAAeYxIn6v.0_Ii0cvv3olw"/>
</p:tagLst>
</file>

<file path=ppt/tags/tag303.xml><?xml version="1.0" encoding="utf-8"?>
<p:tagLst xmlns:a="http://schemas.openxmlformats.org/drawingml/2006/main" xmlns:r="http://schemas.openxmlformats.org/officeDocument/2006/relationships" xmlns:p="http://schemas.openxmlformats.org/presentationml/2006/main">
  <p:tag name="THINKCELLSHAPEDONOTDELETE" val="tq27z9HlKRfADfeCWX2ercw"/>
</p:tagLst>
</file>

<file path=ppt/tags/tag304.xml><?xml version="1.0" encoding="utf-8"?>
<p:tagLst xmlns:a="http://schemas.openxmlformats.org/drawingml/2006/main" xmlns:r="http://schemas.openxmlformats.org/officeDocument/2006/relationships" xmlns:p="http://schemas.openxmlformats.org/presentationml/2006/main">
  <p:tag name="THINKCELLSHAPEDONOTDELETE" val="tyNJggEcw5Ztl1po1MlSs4g"/>
</p:tagLst>
</file>

<file path=ppt/tags/tag305.xml><?xml version="1.0" encoding="utf-8"?>
<p:tagLst xmlns:a="http://schemas.openxmlformats.org/drawingml/2006/main" xmlns:r="http://schemas.openxmlformats.org/officeDocument/2006/relationships" xmlns:p="http://schemas.openxmlformats.org/presentationml/2006/main">
  <p:tag name="THINKCELLSHAPEDONOTDELETE" val="tvK9.pKH3_7L9V2xR2SfzXQ"/>
</p:tagLst>
</file>

<file path=ppt/tags/tag306.xml><?xml version="1.0" encoding="utf-8"?>
<p:tagLst xmlns:a="http://schemas.openxmlformats.org/drawingml/2006/main" xmlns:r="http://schemas.openxmlformats.org/officeDocument/2006/relationships" xmlns:p="http://schemas.openxmlformats.org/presentationml/2006/main">
  <p:tag name="THINKCELLSHAPEDONOTDELETE" val="taGo8rP.9Gc_SnzaVDeMBIQ"/>
</p:tagLst>
</file>

<file path=ppt/tags/tag307.xml><?xml version="1.0" encoding="utf-8"?>
<p:tagLst xmlns:a="http://schemas.openxmlformats.org/drawingml/2006/main" xmlns:r="http://schemas.openxmlformats.org/officeDocument/2006/relationships" xmlns:p="http://schemas.openxmlformats.org/presentationml/2006/main">
  <p:tag name="THINKCELLSHAPEDONOTDELETE" val="trI4eROq._cZrX6JYAxGq1A"/>
</p:tagLst>
</file>

<file path=ppt/tags/tag308.xml><?xml version="1.0" encoding="utf-8"?>
<p:tagLst xmlns:a="http://schemas.openxmlformats.org/drawingml/2006/main" xmlns:r="http://schemas.openxmlformats.org/officeDocument/2006/relationships" xmlns:p="http://schemas.openxmlformats.org/presentationml/2006/main">
  <p:tag name="THINKCELLSHAPEDONOTDELETE" val="tqUkQosJTf37u8tTmqr9MMw"/>
</p:tagLst>
</file>

<file path=ppt/tags/tag309.xml><?xml version="1.0" encoding="utf-8"?>
<p:tagLst xmlns:a="http://schemas.openxmlformats.org/drawingml/2006/main" xmlns:r="http://schemas.openxmlformats.org/officeDocument/2006/relationships" xmlns:p="http://schemas.openxmlformats.org/presentationml/2006/main">
  <p:tag name="THINKCELLSHAPEDONOTDELETE" val="tO4UB_Q.uKA0XsglR.ETMew"/>
</p:tagLst>
</file>

<file path=ppt/tags/tag310.xml><?xml version="1.0" encoding="utf-8"?>
<p:tagLst xmlns:a="http://schemas.openxmlformats.org/drawingml/2006/main" xmlns:r="http://schemas.openxmlformats.org/officeDocument/2006/relationships" xmlns:p="http://schemas.openxmlformats.org/presentationml/2006/main">
  <p:tag name="THINKCELLSHAPEDONOTDELETE" val="tIM6rxJKGs4fs_GjEC6QfFQ"/>
</p:tagLst>
</file>

<file path=ppt/tags/tag311.xml><?xml version="1.0" encoding="utf-8"?>
<p:tagLst xmlns:a="http://schemas.openxmlformats.org/drawingml/2006/main" xmlns:r="http://schemas.openxmlformats.org/officeDocument/2006/relationships" xmlns:p="http://schemas.openxmlformats.org/presentationml/2006/main">
  <p:tag name="THINKCELLSHAPEDONOTDELETE" val="toaUKZL2cXz7SHxhox8VinQ"/>
</p:tagLst>
</file>

<file path=ppt/tags/tag312.xml><?xml version="1.0" encoding="utf-8"?>
<p:tagLst xmlns:a="http://schemas.openxmlformats.org/drawingml/2006/main" xmlns:r="http://schemas.openxmlformats.org/officeDocument/2006/relationships" xmlns:p="http://schemas.openxmlformats.org/presentationml/2006/main">
  <p:tag name="THINKCELLSHAPEDONOTDELETE" val="tc8fmgCA_JAUQXm.RkHUwDA"/>
</p:tagLst>
</file>

<file path=ppt/tags/tag313.xml><?xml version="1.0" encoding="utf-8"?>
<p:tagLst xmlns:a="http://schemas.openxmlformats.org/drawingml/2006/main" xmlns:r="http://schemas.openxmlformats.org/officeDocument/2006/relationships" xmlns:p="http://schemas.openxmlformats.org/presentationml/2006/main">
  <p:tag name="THINKCELLSHAPEDONOTDELETE" val="tbKJ4au8ICFp5W.DVLWkq2A"/>
</p:tagLst>
</file>

<file path=ppt/tags/tag314.xml><?xml version="1.0" encoding="utf-8"?>
<p:tagLst xmlns:a="http://schemas.openxmlformats.org/drawingml/2006/main" xmlns:r="http://schemas.openxmlformats.org/officeDocument/2006/relationships" xmlns:p="http://schemas.openxmlformats.org/presentationml/2006/main">
  <p:tag name="THINKCELLSHAPEDONOTDELETE" val="tn94_h1NZcep9MzF0h0sYug"/>
</p:tagLst>
</file>

<file path=ppt/tags/tag315.xml><?xml version="1.0" encoding="utf-8"?>
<p:tagLst xmlns:a="http://schemas.openxmlformats.org/drawingml/2006/main" xmlns:r="http://schemas.openxmlformats.org/officeDocument/2006/relationships" xmlns:p="http://schemas.openxmlformats.org/presentationml/2006/main">
  <p:tag name="THINKCELLSHAPEDONOTDELETE" val="t7NOL.It7f.grgAuniECnLw"/>
</p:tagLst>
</file>

<file path=ppt/tags/tag316.xml><?xml version="1.0" encoding="utf-8"?>
<p:tagLst xmlns:a="http://schemas.openxmlformats.org/drawingml/2006/main" xmlns:r="http://schemas.openxmlformats.org/officeDocument/2006/relationships" xmlns:p="http://schemas.openxmlformats.org/presentationml/2006/main">
  <p:tag name="THINKCELLSHAPEDONOTDELETE" val="tjbichYqdpeyY_D7C3Slj.w"/>
</p:tagLst>
</file>

<file path=ppt/tags/tag317.xml><?xml version="1.0" encoding="utf-8"?>
<p:tagLst xmlns:a="http://schemas.openxmlformats.org/drawingml/2006/main" xmlns:r="http://schemas.openxmlformats.org/officeDocument/2006/relationships" xmlns:p="http://schemas.openxmlformats.org/presentationml/2006/main">
  <p:tag name="THINKCELLSHAPEDONOTDELETE" val="trLkL8ye2X9IW4CVER7kTug"/>
</p:tagLst>
</file>

<file path=ppt/tags/tag318.xml><?xml version="1.0" encoding="utf-8"?>
<p:tagLst xmlns:a="http://schemas.openxmlformats.org/drawingml/2006/main" xmlns:r="http://schemas.openxmlformats.org/officeDocument/2006/relationships" xmlns:p="http://schemas.openxmlformats.org/presentationml/2006/main">
  <p:tag name="THINKCELLSHAPEDONOTDELETE" val="tlyyOibj418BNcA_lvkEKYw"/>
</p:tagLst>
</file>

<file path=ppt/tags/tag319.xml><?xml version="1.0" encoding="utf-8"?>
<p:tagLst xmlns:a="http://schemas.openxmlformats.org/drawingml/2006/main" xmlns:r="http://schemas.openxmlformats.org/officeDocument/2006/relationships" xmlns:p="http://schemas.openxmlformats.org/presentationml/2006/main">
  <p:tag name="THINKCELLSHAPEDONOTDELETE" val="tlo4RZg58ZvdMH76YZubVhQ"/>
</p:tagLst>
</file>

<file path=ppt/tags/tag320.xml><?xml version="1.0" encoding="utf-8"?>
<p:tagLst xmlns:a="http://schemas.openxmlformats.org/drawingml/2006/main" xmlns:r="http://schemas.openxmlformats.org/officeDocument/2006/relationships" xmlns:p="http://schemas.openxmlformats.org/presentationml/2006/main">
  <p:tag name="THINKCELLSHAPEDONOTDELETE" val="t7C6mSp7T4VMij0cxiJSZZw"/>
</p:tagLst>
</file>

<file path=ppt/tags/tag321.xml><?xml version="1.0" encoding="utf-8"?>
<p:tagLst xmlns:a="http://schemas.openxmlformats.org/drawingml/2006/main" xmlns:r="http://schemas.openxmlformats.org/officeDocument/2006/relationships" xmlns:p="http://schemas.openxmlformats.org/presentationml/2006/main">
  <p:tag name="THINKCELLSHAPEDONOTDELETE" val="t32gAXdGNzezEY1rQSRs0LA"/>
</p:tagLst>
</file>

<file path=ppt/tags/tag322.xml><?xml version="1.0" encoding="utf-8"?>
<p:tagLst xmlns:a="http://schemas.openxmlformats.org/drawingml/2006/main" xmlns:r="http://schemas.openxmlformats.org/officeDocument/2006/relationships" xmlns:p="http://schemas.openxmlformats.org/presentationml/2006/main">
  <p:tag name="THINKCELLSHAPEDONOTDELETE" val="tL8os.PdbWrJ_k2.URDMF3w"/>
</p:tagLst>
</file>

<file path=ppt/tags/tag323.xml><?xml version="1.0" encoding="utf-8"?>
<p:tagLst xmlns:a="http://schemas.openxmlformats.org/drawingml/2006/main" xmlns:r="http://schemas.openxmlformats.org/officeDocument/2006/relationships" xmlns:p="http://schemas.openxmlformats.org/presentationml/2006/main">
  <p:tag name="THINKCELLSHAPEDONOTDELETE" val="tLuM.hKzjC4JzrJw9x6VWOw"/>
</p:tagLst>
</file>

<file path=ppt/tags/tag324.xml><?xml version="1.0" encoding="utf-8"?>
<p:tagLst xmlns:a="http://schemas.openxmlformats.org/drawingml/2006/main" xmlns:r="http://schemas.openxmlformats.org/officeDocument/2006/relationships" xmlns:p="http://schemas.openxmlformats.org/presentationml/2006/main">
  <p:tag name="THINKCELLSHAPEDONOTDELETE" val="tsfIwjdFr8j.b_UYLRiPpTA"/>
</p:tagLst>
</file>

<file path=ppt/tags/tag325.xml><?xml version="1.0" encoding="utf-8"?>
<p:tagLst xmlns:a="http://schemas.openxmlformats.org/drawingml/2006/main" xmlns:r="http://schemas.openxmlformats.org/officeDocument/2006/relationships" xmlns:p="http://schemas.openxmlformats.org/presentationml/2006/main">
  <p:tag name="THINKCELLSHAPEDONOTDELETE" val="tpJyqZ6eDKNA57AKq7Vejbg"/>
</p:tagLst>
</file>

<file path=ppt/tags/tag326.xml><?xml version="1.0" encoding="utf-8"?>
<p:tagLst xmlns:a="http://schemas.openxmlformats.org/drawingml/2006/main" xmlns:r="http://schemas.openxmlformats.org/officeDocument/2006/relationships" xmlns:p="http://schemas.openxmlformats.org/presentationml/2006/main">
  <p:tag name="THINKCELLSHAPEDONOTDELETE" val="tAdl_CQaT66BsnPBnDG5CDw"/>
</p:tagLst>
</file>

<file path=ppt/tags/tag327.xml><?xml version="1.0" encoding="utf-8"?>
<p:tagLst xmlns:a="http://schemas.openxmlformats.org/drawingml/2006/main" xmlns:r="http://schemas.openxmlformats.org/officeDocument/2006/relationships" xmlns:p="http://schemas.openxmlformats.org/presentationml/2006/main">
  <p:tag name="THINKCELLSHAPEDONOTDELETE" val="tw2M7XznmBmk0miW_Z3OHYA"/>
</p:tagLst>
</file>

<file path=ppt/tags/tag328.xml><?xml version="1.0" encoding="utf-8"?>
<p:tagLst xmlns:a="http://schemas.openxmlformats.org/drawingml/2006/main" xmlns:r="http://schemas.openxmlformats.org/officeDocument/2006/relationships" xmlns:p="http://schemas.openxmlformats.org/presentationml/2006/main">
  <p:tag name="THINKCELLSHAPEDONOTDELETE" val="tAy4Jmy7Y9f5L9LHtiAS2FA"/>
</p:tagLst>
</file>

<file path=ppt/tags/tag329.xml><?xml version="1.0" encoding="utf-8"?>
<p:tagLst xmlns:a="http://schemas.openxmlformats.org/drawingml/2006/main" xmlns:r="http://schemas.openxmlformats.org/officeDocument/2006/relationships" xmlns:p="http://schemas.openxmlformats.org/presentationml/2006/main">
  <p:tag name="THINKCELLSHAPEDONOTDELETE" val="tIRg1QBj94_MAs0uUYACEDg"/>
</p:tagLst>
</file>

<file path=ppt/tags/tag330.xml><?xml version="1.0" encoding="utf-8"?>
<p:tagLst xmlns:a="http://schemas.openxmlformats.org/drawingml/2006/main" xmlns:r="http://schemas.openxmlformats.org/officeDocument/2006/relationships" xmlns:p="http://schemas.openxmlformats.org/presentationml/2006/main">
  <p:tag name="THINKCELLSHAPEDONOTDELETE" val="tynTyPiz2EGzbUCIbnCaUHA"/>
</p:tagLst>
</file>

<file path=ppt/tags/tag331.xml><?xml version="1.0" encoding="utf-8"?>
<p:tagLst xmlns:a="http://schemas.openxmlformats.org/drawingml/2006/main" xmlns:r="http://schemas.openxmlformats.org/officeDocument/2006/relationships" xmlns:p="http://schemas.openxmlformats.org/presentationml/2006/main">
  <p:tag name="THINKCELLSHAPEDONOTDELETE" val="tYOz2XYqm49imkhXWkAuMzw"/>
</p:tagLst>
</file>

<file path=ppt/tags/tag332.xml><?xml version="1.0" encoding="utf-8"?>
<p:tagLst xmlns:a="http://schemas.openxmlformats.org/drawingml/2006/main" xmlns:r="http://schemas.openxmlformats.org/officeDocument/2006/relationships" xmlns:p="http://schemas.openxmlformats.org/presentationml/2006/main">
  <p:tag name="THINKCELLSHAPEDONOTDELETE" val="tsl4jRXDgMd1W5Sas7z9.EQ"/>
</p:tagLst>
</file>

<file path=ppt/tags/tag333.xml><?xml version="1.0" encoding="utf-8"?>
<p:tagLst xmlns:a="http://schemas.openxmlformats.org/drawingml/2006/main" xmlns:r="http://schemas.openxmlformats.org/officeDocument/2006/relationships" xmlns:p="http://schemas.openxmlformats.org/presentationml/2006/main">
  <p:tag name="THINKCELLSHAPEDONOTDELETE" val="tb4YR2rww_kbNlqgr4XGi9w"/>
</p:tagLst>
</file>

<file path=ppt/tags/tag334.xml><?xml version="1.0" encoding="utf-8"?>
<p:tagLst xmlns:a="http://schemas.openxmlformats.org/drawingml/2006/main" xmlns:r="http://schemas.openxmlformats.org/officeDocument/2006/relationships" xmlns:p="http://schemas.openxmlformats.org/presentationml/2006/main">
  <p:tag name="THINKCELLSHAPEDONOTDELETE" val="tI55C.psh2DwcXt1DkVTF5w"/>
</p:tagLst>
</file>

<file path=ppt/tags/tag335.xml><?xml version="1.0" encoding="utf-8"?>
<p:tagLst xmlns:a="http://schemas.openxmlformats.org/drawingml/2006/main" xmlns:r="http://schemas.openxmlformats.org/officeDocument/2006/relationships" xmlns:p="http://schemas.openxmlformats.org/presentationml/2006/main">
  <p:tag name="THINKCELLSHAPEDONOTDELETE" val="tOBDoltIci57ApRafoXT0fQ"/>
</p:tagLst>
</file>

<file path=ppt/tags/tag336.xml><?xml version="1.0" encoding="utf-8"?>
<p:tagLst xmlns:a="http://schemas.openxmlformats.org/drawingml/2006/main" xmlns:r="http://schemas.openxmlformats.org/officeDocument/2006/relationships" xmlns:p="http://schemas.openxmlformats.org/presentationml/2006/main">
  <p:tag name="THINKCELLSHAPEDONOTDELETE" val="tp7IehFSZ8NvZ1UfxHSHEvA"/>
</p:tagLst>
</file>

<file path=ppt/tags/tag337.xml><?xml version="1.0" encoding="utf-8"?>
<p:tagLst xmlns:a="http://schemas.openxmlformats.org/drawingml/2006/main" xmlns:r="http://schemas.openxmlformats.org/officeDocument/2006/relationships" xmlns:p="http://schemas.openxmlformats.org/presentationml/2006/main">
  <p:tag name="THINKCELLSHAPEDONOTDELETE" val="tbMMUjeiEJMq0IKnLzni3PQ"/>
</p:tagLst>
</file>

<file path=ppt/tags/tag338.xml><?xml version="1.0" encoding="utf-8"?>
<p:tagLst xmlns:a="http://schemas.openxmlformats.org/drawingml/2006/main" xmlns:r="http://schemas.openxmlformats.org/officeDocument/2006/relationships" xmlns:p="http://schemas.openxmlformats.org/presentationml/2006/main">
  <p:tag name="THINKCELLSHAPEDONOTDELETE" val="tj94LwpdddyQXRmt8AubEZQ"/>
</p:tagLst>
</file>

<file path=ppt/tags/tag339.xml><?xml version="1.0" encoding="utf-8"?>
<p:tagLst xmlns:a="http://schemas.openxmlformats.org/drawingml/2006/main" xmlns:r="http://schemas.openxmlformats.org/officeDocument/2006/relationships" xmlns:p="http://schemas.openxmlformats.org/presentationml/2006/main">
  <p:tag name="THINKCELLSHAPEDONOTDELETE" val="tTLwk01GS8MG9l.039NhNYA"/>
</p:tagLst>
</file>

<file path=ppt/tags/tag340.xml><?xml version="1.0" encoding="utf-8"?>
<p:tagLst xmlns:a="http://schemas.openxmlformats.org/drawingml/2006/main" xmlns:r="http://schemas.openxmlformats.org/officeDocument/2006/relationships" xmlns:p="http://schemas.openxmlformats.org/presentationml/2006/main">
  <p:tag name="THINKCELLSHAPEDONOTDELETE" val="t9mhD1QUkIwqQhYvSzl.dGQ"/>
</p:tagLst>
</file>

<file path=ppt/tags/tag341.xml><?xml version="1.0" encoding="utf-8"?>
<p:tagLst xmlns:a="http://schemas.openxmlformats.org/drawingml/2006/main" xmlns:r="http://schemas.openxmlformats.org/officeDocument/2006/relationships" xmlns:p="http://schemas.openxmlformats.org/presentationml/2006/main">
  <p:tag name="THINKCELLSHAPEDONOTDELETE" val="t_bcFXG0KONnp8hw.5mxG4Q"/>
</p:tagLst>
</file>

<file path=ppt/tags/tag342.xml><?xml version="1.0" encoding="utf-8"?>
<p:tagLst xmlns:a="http://schemas.openxmlformats.org/drawingml/2006/main" xmlns:r="http://schemas.openxmlformats.org/officeDocument/2006/relationships" xmlns:p="http://schemas.openxmlformats.org/presentationml/2006/main">
  <p:tag name="THINKCELLSHAPEDONOTDELETE" val="tS3fkTxLJuCT6VvtcsYWbTA"/>
</p:tagLst>
</file>

<file path=ppt/tags/tag343.xml><?xml version="1.0" encoding="utf-8"?>
<p:tagLst xmlns:a="http://schemas.openxmlformats.org/drawingml/2006/main" xmlns:r="http://schemas.openxmlformats.org/officeDocument/2006/relationships" xmlns:p="http://schemas.openxmlformats.org/presentationml/2006/main">
  <p:tag name="THINKCELLSHAPEDONOTDELETE" val="t07YmvTwTb_lcZrASnQvYxw"/>
</p:tagLst>
</file>

<file path=ppt/tags/tag344.xml><?xml version="1.0" encoding="utf-8"?>
<p:tagLst xmlns:a="http://schemas.openxmlformats.org/drawingml/2006/main" xmlns:r="http://schemas.openxmlformats.org/officeDocument/2006/relationships" xmlns:p="http://schemas.openxmlformats.org/presentationml/2006/main">
  <p:tag name="THINKCELLSHAPEDONOTDELETE" val="tzUSvPkNk_q3JtuhUR8XkUA"/>
</p:tagLst>
</file>

<file path=ppt/tags/tag345.xml><?xml version="1.0" encoding="utf-8"?>
<p:tagLst xmlns:a="http://schemas.openxmlformats.org/drawingml/2006/main" xmlns:r="http://schemas.openxmlformats.org/officeDocument/2006/relationships" xmlns:p="http://schemas.openxmlformats.org/presentationml/2006/main">
  <p:tag name="THINKCELLSHAPEDONOTDELETE" val="tWwQU.s0haKUnncB_.yMs1Q"/>
</p:tagLst>
</file>

<file path=ppt/tags/tag346.xml><?xml version="1.0" encoding="utf-8"?>
<p:tagLst xmlns:a="http://schemas.openxmlformats.org/drawingml/2006/main" xmlns:r="http://schemas.openxmlformats.org/officeDocument/2006/relationships" xmlns:p="http://schemas.openxmlformats.org/presentationml/2006/main">
  <p:tag name="THINKCELLSHAPEDONOTDELETE" val="tUijrfYfrEe9StpGIjEpMYw"/>
</p:tagLst>
</file>

<file path=ppt/tags/tag347.xml><?xml version="1.0" encoding="utf-8"?>
<p:tagLst xmlns:a="http://schemas.openxmlformats.org/drawingml/2006/main" xmlns:r="http://schemas.openxmlformats.org/officeDocument/2006/relationships" xmlns:p="http://schemas.openxmlformats.org/presentationml/2006/main">
  <p:tag name="THINKCELLSHAPEDONOTDELETE" val="t0B53dNEQplS781CTCoPxYA"/>
</p:tagLst>
</file>

<file path=ppt/tags/tag348.xml><?xml version="1.0" encoding="utf-8"?>
<p:tagLst xmlns:a="http://schemas.openxmlformats.org/drawingml/2006/main" xmlns:r="http://schemas.openxmlformats.org/officeDocument/2006/relationships" xmlns:p="http://schemas.openxmlformats.org/presentationml/2006/main">
  <p:tag name="THINKCELLSHAPEDONOTDELETE" val="td422.F48GkDTVI.bGQZUew"/>
</p:tagLst>
</file>

<file path=ppt/tags/tag349.xml><?xml version="1.0" encoding="utf-8"?>
<p:tagLst xmlns:a="http://schemas.openxmlformats.org/drawingml/2006/main" xmlns:r="http://schemas.openxmlformats.org/officeDocument/2006/relationships" xmlns:p="http://schemas.openxmlformats.org/presentationml/2006/main">
  <p:tag name="THINKCELLSHAPEDONOTDELETE" val="trwHKC_yOZs0q9ksHFbhA9w"/>
</p:tagLst>
</file>

<file path=ppt/tags/tag350.xml><?xml version="1.0" encoding="utf-8"?>
<p:tagLst xmlns:a="http://schemas.openxmlformats.org/drawingml/2006/main" xmlns:r="http://schemas.openxmlformats.org/officeDocument/2006/relationships" xmlns:p="http://schemas.openxmlformats.org/presentationml/2006/main">
  <p:tag name="THINKCELLSHAPEDONOTDELETE" val="t5dqI_E8v6goFef_xz1MbZw"/>
</p:tagLst>
</file>

<file path=ppt/tags/tag351.xml><?xml version="1.0" encoding="utf-8"?>
<p:tagLst xmlns:a="http://schemas.openxmlformats.org/drawingml/2006/main" xmlns:r="http://schemas.openxmlformats.org/officeDocument/2006/relationships" xmlns:p="http://schemas.openxmlformats.org/presentationml/2006/main">
  <p:tag name="THINKCELLSHAPEDONOTDELETE" val="tWvwWiMrGh2vBPFc05ceETw"/>
</p:tagLst>
</file>

<file path=ppt/tags/tag352.xml><?xml version="1.0" encoding="utf-8"?>
<p:tagLst xmlns:a="http://schemas.openxmlformats.org/drawingml/2006/main" xmlns:r="http://schemas.openxmlformats.org/officeDocument/2006/relationships" xmlns:p="http://schemas.openxmlformats.org/presentationml/2006/main">
  <p:tag name="THINKCELLSHAPEDONOTDELETE" val="tjOJuBdTd4tdSTwlOhFsFWQ"/>
</p:tagLst>
</file>

<file path=ppt/tags/tag353.xml><?xml version="1.0" encoding="utf-8"?>
<p:tagLst xmlns:a="http://schemas.openxmlformats.org/drawingml/2006/main" xmlns:r="http://schemas.openxmlformats.org/officeDocument/2006/relationships" xmlns:p="http://schemas.openxmlformats.org/presentationml/2006/main">
  <p:tag name="THINKCELLSHAPEDONOTDELETE" val="t5Hk_qE1VfIPvZSuTEpcSrQ"/>
</p:tagLst>
</file>

<file path=ppt/tags/tag354.xml><?xml version="1.0" encoding="utf-8"?>
<p:tagLst xmlns:a="http://schemas.openxmlformats.org/drawingml/2006/main" xmlns:r="http://schemas.openxmlformats.org/officeDocument/2006/relationships" xmlns:p="http://schemas.openxmlformats.org/presentationml/2006/main">
  <p:tag name="THINKCELLSHAPEDONOTDELETE" val="tgMLvc4EV_r.1ZVKu4iA.pg"/>
</p:tagLst>
</file>

<file path=ppt/tags/tag355.xml><?xml version="1.0" encoding="utf-8"?>
<p:tagLst xmlns:a="http://schemas.openxmlformats.org/drawingml/2006/main" xmlns:r="http://schemas.openxmlformats.org/officeDocument/2006/relationships" xmlns:p="http://schemas.openxmlformats.org/presentationml/2006/main">
  <p:tag name="THINKCELLSHAPEDONOTDELETE" val="t9VdIkWbp54cUhx7IzqhlYQ"/>
</p:tagLst>
</file>

<file path=ppt/tags/tag356.xml><?xml version="1.0" encoding="utf-8"?>
<p:tagLst xmlns:a="http://schemas.openxmlformats.org/drawingml/2006/main" xmlns:r="http://schemas.openxmlformats.org/officeDocument/2006/relationships" xmlns:p="http://schemas.openxmlformats.org/presentationml/2006/main">
  <p:tag name="THINKCELLSHAPEDONOTDELETE" val="tameSLnWPnogFt0_8p23mtw"/>
</p:tagLst>
</file>

<file path=ppt/tags/tag357.xml><?xml version="1.0" encoding="utf-8"?>
<p:tagLst xmlns:a="http://schemas.openxmlformats.org/drawingml/2006/main" xmlns:r="http://schemas.openxmlformats.org/officeDocument/2006/relationships" xmlns:p="http://schemas.openxmlformats.org/presentationml/2006/main">
  <p:tag name="THINKCELLSHAPEDONOTDELETE" val="tLDcGEaIJrc1aDTcUgvh5qw"/>
</p:tagLst>
</file>

<file path=ppt/tags/tag358.xml><?xml version="1.0" encoding="utf-8"?>
<p:tagLst xmlns:a="http://schemas.openxmlformats.org/drawingml/2006/main" xmlns:r="http://schemas.openxmlformats.org/officeDocument/2006/relationships" xmlns:p="http://schemas.openxmlformats.org/presentationml/2006/main">
  <p:tag name="THINKCELLSHAPEDONOTDELETE" val="t6KyxWIgpRVfTOVp8TH7S_w"/>
</p:tagLst>
</file>

<file path=ppt/tags/tag359.xml><?xml version="1.0" encoding="utf-8"?>
<p:tagLst xmlns:a="http://schemas.openxmlformats.org/drawingml/2006/main" xmlns:r="http://schemas.openxmlformats.org/officeDocument/2006/relationships" xmlns:p="http://schemas.openxmlformats.org/presentationml/2006/main">
  <p:tag name="THINKCELLSHAPEDONOTDELETE" val="tXx4ionYgFm2yDcKZdUEGfw"/>
</p:tagLst>
</file>

<file path=ppt/tags/tag360.xml><?xml version="1.0" encoding="utf-8"?>
<p:tagLst xmlns:a="http://schemas.openxmlformats.org/drawingml/2006/main" xmlns:r="http://schemas.openxmlformats.org/officeDocument/2006/relationships" xmlns:p="http://schemas.openxmlformats.org/presentationml/2006/main">
  <p:tag name="THINKCELLSHAPEDONOTDELETE" val="tqrif6CBrNGSmRH_8cIiAVg"/>
</p:tagLst>
</file>

<file path=ppt/tags/tag361.xml><?xml version="1.0" encoding="utf-8"?>
<p:tagLst xmlns:a="http://schemas.openxmlformats.org/drawingml/2006/main" xmlns:r="http://schemas.openxmlformats.org/officeDocument/2006/relationships" xmlns:p="http://schemas.openxmlformats.org/presentationml/2006/main">
  <p:tag name="THINKCELLSHAPEDONOTDELETE" val="tAAbuMxsjodvYLUlFbpQw_g"/>
</p:tagLst>
</file>

<file path=ppt/tags/tag362.xml><?xml version="1.0" encoding="utf-8"?>
<p:tagLst xmlns:a="http://schemas.openxmlformats.org/drawingml/2006/main" xmlns:r="http://schemas.openxmlformats.org/officeDocument/2006/relationships" xmlns:p="http://schemas.openxmlformats.org/presentationml/2006/main">
  <p:tag name="THINKCELLSHAPEDONOTDELETE" val="ttY2h8fcqIyUmBTt6pRSOpQ"/>
</p:tagLst>
</file>

<file path=ppt/tags/tag363.xml><?xml version="1.0" encoding="utf-8"?>
<p:tagLst xmlns:a="http://schemas.openxmlformats.org/drawingml/2006/main" xmlns:r="http://schemas.openxmlformats.org/officeDocument/2006/relationships" xmlns:p="http://schemas.openxmlformats.org/presentationml/2006/main">
  <p:tag name="THINKCELLSHAPEDONOTDELETE" val="tyXhJqLuW.HBXYFrPa_89Lg"/>
</p:tagLst>
</file>

<file path=ppt/tags/tag364.xml><?xml version="1.0" encoding="utf-8"?>
<p:tagLst xmlns:a="http://schemas.openxmlformats.org/drawingml/2006/main" xmlns:r="http://schemas.openxmlformats.org/officeDocument/2006/relationships" xmlns:p="http://schemas.openxmlformats.org/presentationml/2006/main">
  <p:tag name="THINKCELLSHAPEDONOTDELETE" val="tn6sbLIFVVT9tJI9Y6u322Q"/>
</p:tagLst>
</file>

<file path=ppt/tags/tag365.xml><?xml version="1.0" encoding="utf-8"?>
<p:tagLst xmlns:a="http://schemas.openxmlformats.org/drawingml/2006/main" xmlns:r="http://schemas.openxmlformats.org/officeDocument/2006/relationships" xmlns:p="http://schemas.openxmlformats.org/presentationml/2006/main">
  <p:tag name="THINKCELLSHAPEDONOTDELETE" val="touSyi9fMxYN2_vPOBn1Z0Q"/>
</p:tagLst>
</file>

<file path=ppt/tags/tag366.xml><?xml version="1.0" encoding="utf-8"?>
<p:tagLst xmlns:a="http://schemas.openxmlformats.org/drawingml/2006/main" xmlns:r="http://schemas.openxmlformats.org/officeDocument/2006/relationships" xmlns:p="http://schemas.openxmlformats.org/presentationml/2006/main">
  <p:tag name="THINKCELLSHAPEDONOTDELETE" val="tRIOqSa.K7KFZgb8oIjOk_A"/>
</p:tagLst>
</file>

<file path=ppt/theme/theme1.xml><?xml version="1.0" encoding="utf-8"?>
<a:theme xmlns:a="http://schemas.openxmlformats.org/drawingml/2006/main" name="S-P Global EDP 2025 16-9">
  <a:themeElements>
    <a:clrScheme name="Custom 11">
      <a:dk1>
        <a:srgbClr val="000000"/>
      </a:dk1>
      <a:lt1>
        <a:sysClr val="window" lastClr="FFFFFF"/>
      </a:lt1>
      <a:dk2>
        <a:srgbClr val="404040"/>
      </a:dk2>
      <a:lt2>
        <a:srgbClr val="DCDCDC"/>
      </a:lt2>
      <a:accent1>
        <a:srgbClr val="D6002A"/>
      </a:accent1>
      <a:accent2>
        <a:srgbClr val="000000"/>
      </a:accent2>
      <a:accent3>
        <a:srgbClr val="C2C2C2"/>
      </a:accent3>
      <a:accent4>
        <a:srgbClr val="9E8D73"/>
      </a:accent4>
      <a:accent5>
        <a:srgbClr val="C7DAE0"/>
      </a:accent5>
      <a:accent6>
        <a:srgbClr val="EDF86F"/>
      </a:accent6>
      <a:hlink>
        <a:srgbClr val="0F82AF"/>
      </a:hlink>
      <a:folHlink>
        <a:srgbClr val="0D6E95"/>
      </a:folHlink>
    </a:clrScheme>
    <a:fontScheme name="SP Global Font Theme">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spcAft>
            <a:spcPts val="200"/>
          </a:spcAft>
          <a:defRPr sz="1400"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spcAft>
            <a:spcPts val="200"/>
          </a:spcAft>
          <a:defRPr sz="1400" dirty="0" err="1" smtClean="0"/>
        </a:defPPr>
      </a:lstStyle>
    </a:txDef>
  </a:objectDefaults>
  <a:extraClrSchemeLst/>
  <a:custClrLst>
    <a:custClr name="Ocean 7">
      <a:srgbClr val="006D89"/>
    </a:custClr>
    <a:custClr name="Gold 7B">
      <a:srgbClr val="DC7900"/>
    </a:custClr>
    <a:custClr name="Magenta 7">
      <a:srgbClr val="B92051"/>
    </a:custClr>
    <a:custClr name="Purple 9">
      <a:srgbClr val="501555"/>
    </a:custClr>
    <a:custClr name="Teal 7">
      <a:srgbClr val="0F9E7A"/>
    </a:custClr>
    <a:custClr name="Ocean 9">
      <a:srgbClr val="00495B"/>
    </a:custClr>
    <a:custClr name="Orange 7">
      <a:srgbClr val="C94100"/>
    </a:custClr>
    <a:custClr name="Blue 8">
      <a:srgbClr val="1D3BAA"/>
    </a:custClr>
    <a:custClr name="Magenta 5">
      <a:srgbClr val="CD6083"/>
    </a:custClr>
    <a:custClr name="Green 9">
      <a:srgbClr val="125E1F"/>
    </a:custClr>
    <a:custClr name="Gray 7B">
      <a:srgbClr val="929497"/>
    </a:custClr>
    <a:custClr name="Purple 7">
      <a:srgbClr val="782080"/>
    </a:custClr>
    <a:custClr name="Blue 5">
      <a:srgbClr val="7284CA"/>
    </a:custClr>
    <a:custClr name="Gold 9">
      <a:srgbClr val="9D5700"/>
    </a:custClr>
    <a:custClr name="Purple 4">
      <a:srgbClr val="B280B6"/>
    </a:custClr>
    <a:custClr name="Blue 6">
      <a:srgbClr val="566CBF"/>
    </a:custClr>
    <a:custClr name="Ocean 4">
      <a:srgbClr val="6CABBB"/>
    </a:custClr>
    <a:custClr name="Ochre 7">
      <a:srgbClr val="C18B28"/>
    </a:custClr>
    <a:custClr name="Green 6">
      <a:srgbClr val="3C9D4D"/>
    </a:custClr>
    <a:custClr name="Maroon 9">
      <a:srgbClr val="6B0F01"/>
    </a:custClr>
    <a:custClr name="Positive">
      <a:srgbClr val="167527"/>
    </a:custClr>
    <a:custClr name="Somewhat Positive">
      <a:srgbClr val="9DCEA6"/>
    </a:custClr>
    <a:custClr name="Neutral/No Change">
      <a:srgbClr val="BBBDBF"/>
    </a:custClr>
    <a:custClr name="Neutral alt.">
      <a:srgbClr val="4997AB"/>
    </a:custClr>
    <a:custClr name="Somewhat Negative">
      <a:srgbClr val="D79B93"/>
    </a:custClr>
    <a:custClr name="Negative">
      <a:srgbClr val="B20023"/>
    </a:custClr>
    <a:custClr name="Gray 2B">
      <a:srgbClr val="F1F1F2"/>
    </a:custClr>
    <a:custClr name="Gray 4B">
      <a:srgbClr val="D0D2D3"/>
    </a:custClr>
    <a:custClr name="Gray 6B">
      <a:srgbClr val="A6A8AB"/>
    </a:custClr>
    <a:custClr name="Gray 8B">
      <a:srgbClr val="808184"/>
    </a:custClr>
    <a:custClr name="Orange 10">
      <a:srgbClr val="652100"/>
    </a:custClr>
    <a:custClr name="Orange 8">
      <a:srgbClr val="A73600"/>
    </a:custClr>
    <a:custClr name="Orange 6">
      <a:srgbClr val="D15C24"/>
    </a:custClr>
    <a:custClr name="Orange 4">
      <a:srgbClr val="E0926D"/>
    </a:custClr>
    <a:custClr name="Orange 2">
      <a:srgbClr val="F0C9B6"/>
    </a:custClr>
    <a:custClr name="Ocean 2">
      <a:srgbClr val="B6D5DD"/>
    </a:custClr>
    <a:custClr name="Ocean 4">
      <a:srgbClr val="6CABBB"/>
    </a:custClr>
    <a:custClr name="Ocean 6">
      <a:srgbClr val="24829A"/>
    </a:custClr>
    <a:custClr name="Ocean 8">
      <a:srgbClr val="005B72"/>
    </a:custClr>
    <a:custClr name="Ocean 10">
      <a:srgbClr val="003745"/>
    </a:custClr>
    <a:custClr name="Gold 10">
      <a:srgbClr val="764100"/>
    </a:custClr>
    <a:custClr name="Gold 8">
      <a:srgbClr val="C56C00"/>
    </a:custClr>
    <a:custClr name="Gold 6">
      <a:srgbClr val="EF9424"/>
    </a:custClr>
    <a:custClr name="Gold 4">
      <a:srgbClr val="F4B86D"/>
    </a:custClr>
    <a:custClr name="Gold 2">
      <a:srgbClr val="FADBB6"/>
    </a:custClr>
    <a:custClr name="Purple 2">
      <a:srgbClr val="D8BFDB"/>
    </a:custClr>
    <a:custClr name="Purple 4">
      <a:srgbClr val="B280B6"/>
    </a:custClr>
    <a:custClr name="Purple 6">
      <a:srgbClr val="8B4092"/>
    </a:custClr>
    <a:custClr name="Purple 8">
      <a:srgbClr val="641B6B"/>
    </a:custClr>
    <a:custClr name="Purple 10">
      <a:srgbClr val="3C1040"/>
    </a:custClr>
  </a:custClrLst>
  <a:extLst>
    <a:ext uri="{05A4C25C-085E-4340-85A3-A5531E510DB2}">
      <thm15:themeFamily xmlns:thm15="http://schemas.microsoft.com/office/thememl/2012/main" name="Presentation63" id="{5190329C-688B-431A-863A-3F755DC5FEB5}" vid="{0CD876ED-5745-4F46-BCF8-81668B9FCF16}"/>
    </a:ext>
  </a:extLst>
</a:theme>
</file>

<file path=ppt/theme/theme2.xml><?xml version="1.0" encoding="utf-8"?>
<a:theme xmlns:a="http://schemas.openxmlformats.org/drawingml/2006/main" name="Office Theme">
  <a:themeElements>
    <a:clrScheme name="SPG Temp Color theme">
      <a:dk1>
        <a:srgbClr val="000000"/>
      </a:dk1>
      <a:lt1>
        <a:sysClr val="window" lastClr="FFFFFF"/>
      </a:lt1>
      <a:dk2>
        <a:srgbClr val="404040"/>
      </a:dk2>
      <a:lt2>
        <a:srgbClr val="DCDCDC"/>
      </a:lt2>
      <a:accent1>
        <a:srgbClr val="D6002A"/>
      </a:accent1>
      <a:accent2>
        <a:srgbClr val="000000"/>
      </a:accent2>
      <a:accent3>
        <a:srgbClr val="EDF86F"/>
      </a:accent3>
      <a:accent4>
        <a:srgbClr val="9E8D73"/>
      </a:accent4>
      <a:accent5>
        <a:srgbClr val="C2C4C3"/>
      </a:accent5>
      <a:accent6>
        <a:srgbClr val="C7DAE0"/>
      </a:accent6>
      <a:hlink>
        <a:srgbClr val="000000"/>
      </a:hlink>
      <a:folHlink>
        <a:srgbClr val="000000"/>
      </a:folHlink>
    </a:clrScheme>
    <a:fontScheme name="SPG Temp Font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Ocean 7">
      <a:srgbClr val="006D89"/>
    </a:custClr>
    <a:custClr name="Gold 5">
      <a:srgbClr val="F1A649"/>
    </a:custClr>
    <a:custClr name="Purple 7">
      <a:srgbClr val="782080"/>
    </a:custClr>
    <a:custClr name="Teal 7">
      <a:srgbClr val="54BAA0"/>
    </a:custClr>
    <a:custClr name="Magneta 7">
      <a:srgbClr val="B92051"/>
    </a:custClr>
    <a:custClr name="Blue 3">
      <a:srgbClr val="AAB5DF"/>
    </a:custClr>
    <a:custClr name="Blue 8">
      <a:srgbClr val="1D3BAA"/>
    </a:custClr>
    <a:custClr name="Orange 7">
      <a:srgbClr val="B280B6"/>
    </a:custClr>
    <a:custClr name="Ocean 5">
      <a:srgbClr val="C94100"/>
    </a:custClr>
    <a:custClr name="Maroon 9">
      <a:srgbClr val="6DACBC"/>
    </a:custClr>
    <a:custClr name="Maroon 9">
      <a:srgbClr val="6B0F01"/>
    </a:custClr>
    <a:custClr name="Maroon 7">
      <a:srgbClr val="A11602"/>
    </a:custClr>
    <a:custClr name="Maroon 5">
      <a:srgbClr val="BC594A"/>
    </a:custClr>
    <a:custClr name="Maroon 3">
      <a:srgbClr val="D79B93"/>
    </a:custClr>
    <a:custClr name="Maroon 2">
      <a:srgbClr val="E4BCB7"/>
    </a:custClr>
    <a:custClr name="Ocean 2">
      <a:srgbClr val="B6D5DD"/>
    </a:custClr>
    <a:custClr name="Ocean 3">
      <a:srgbClr val="92C0CC"/>
    </a:custClr>
    <a:custClr name="Ocean 5">
      <a:srgbClr val="4997AB"/>
    </a:custClr>
    <a:custClr name="Ocean 7">
      <a:srgbClr val="006D89"/>
    </a:custClr>
    <a:custClr name="Ocean 9">
      <a:srgbClr val="00495B"/>
    </a:custClr>
    <a:custClr name="Gold 9">
      <a:srgbClr val="9D5700"/>
    </a:custClr>
    <a:custClr name="Gold 7">
      <a:srgbClr val="EC8200"/>
    </a:custClr>
    <a:custClr name="Gold 5">
      <a:srgbClr val="F1A649"/>
    </a:custClr>
    <a:custClr name="Gold 3">
      <a:srgbClr val="F7C992"/>
    </a:custClr>
    <a:custClr name="Gold 2">
      <a:srgbClr val="FADBB6"/>
    </a:custClr>
    <a:custClr name="Purple 2">
      <a:srgbClr val="D8BFDB"/>
    </a:custClr>
    <a:custClr name="Purple 3">
      <a:srgbClr val="C59FC9"/>
    </a:custClr>
    <a:custClr name="Purple 5">
      <a:srgbClr val="9F60A4"/>
    </a:custClr>
    <a:custClr name="Purple 7">
      <a:srgbClr val="782080"/>
    </a:custClr>
    <a:custClr name="Purple 9">
      <a:srgbClr val="501555"/>
    </a:custClr>
    <a:custClr name="Orange 9">
      <a:srgbClr val="862B00"/>
    </a:custClr>
    <a:custClr name="Orange 7">
      <a:srgbClr val="C94100"/>
    </a:custClr>
    <a:custClr name="Orange 5">
      <a:srgbClr val="D87749"/>
    </a:custClr>
    <a:custClr name="Orange 3">
      <a:srgbClr val="E8AE92"/>
    </a:custClr>
    <a:custClr name="Orange 2">
      <a:srgbClr val="F0C9B6"/>
    </a:custClr>
    <a:custClr name="Blue 2">
      <a:srgbClr val="C0C8E7"/>
    </a:custClr>
    <a:custClr name="Blue 3">
      <a:srgbClr val="AAB5DF"/>
    </a:custClr>
    <a:custClr name="Blue 5">
      <a:srgbClr val="7284CA"/>
    </a:custClr>
    <a:custClr name="Blue 7">
      <a:srgbClr val="3953B4"/>
    </a:custClr>
    <a:custClr name="Blue 9">
      <a:srgbClr val="01229F"/>
    </a:custClr>
    <a:custClr name="Magneta 9">
      <a:srgbClr val="7B1536"/>
    </a:custClr>
    <a:custClr name="Magneta 7">
      <a:srgbClr val="B92051"/>
    </a:custClr>
    <a:custClr name="Magneta 5">
      <a:srgbClr val="CD6083"/>
    </a:custClr>
    <a:custClr name="Magneta 3">
      <a:srgbClr val="E19FB4"/>
    </a:custClr>
    <a:custClr name="Magneta 2">
      <a:srgbClr val="EBBFCD"/>
    </a:custClr>
    <a:custClr name="Green 2">
      <a:srgbClr val="BEDEC4"/>
    </a:custClr>
    <a:custClr name="Green 2">
      <a:srgbClr val="9DCEA6"/>
    </a:custClr>
    <a:custClr name="Green 5">
      <a:srgbClr val="5CAE6A"/>
    </a:custClr>
    <a:custClr name="Green 7">
      <a:srgbClr val="1B8D2F"/>
    </a:custClr>
    <a:custClr name="Green 9">
      <a:srgbClr val="125E1F"/>
    </a:custClr>
  </a:custClr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SPG Temp Color theme">
      <a:dk1>
        <a:srgbClr val="000000"/>
      </a:dk1>
      <a:lt1>
        <a:sysClr val="window" lastClr="FFFFFF"/>
      </a:lt1>
      <a:dk2>
        <a:srgbClr val="404040"/>
      </a:dk2>
      <a:lt2>
        <a:srgbClr val="DCDCDC"/>
      </a:lt2>
      <a:accent1>
        <a:srgbClr val="D6002A"/>
      </a:accent1>
      <a:accent2>
        <a:srgbClr val="000000"/>
      </a:accent2>
      <a:accent3>
        <a:srgbClr val="EDF86F"/>
      </a:accent3>
      <a:accent4>
        <a:srgbClr val="9E8D73"/>
      </a:accent4>
      <a:accent5>
        <a:srgbClr val="C2C4C3"/>
      </a:accent5>
      <a:accent6>
        <a:srgbClr val="C7DAE0"/>
      </a:accent6>
      <a:hlink>
        <a:srgbClr val="000000"/>
      </a:hlink>
      <a:folHlink>
        <a:srgbClr val="000000"/>
      </a:folHlink>
    </a:clrScheme>
    <a:fontScheme name="SPG Temp Font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Ocean 7">
      <a:srgbClr val="006D89"/>
    </a:custClr>
    <a:custClr name="Gold 5">
      <a:srgbClr val="F1A649"/>
    </a:custClr>
    <a:custClr name="Purple 7">
      <a:srgbClr val="782080"/>
    </a:custClr>
    <a:custClr name="Teal 7">
      <a:srgbClr val="54BAA0"/>
    </a:custClr>
    <a:custClr name="Magneta 7">
      <a:srgbClr val="B92051"/>
    </a:custClr>
    <a:custClr name="Blue 3">
      <a:srgbClr val="AAB5DF"/>
    </a:custClr>
    <a:custClr name="Blue 8">
      <a:srgbClr val="1D3BAA"/>
    </a:custClr>
    <a:custClr name="Orange 7">
      <a:srgbClr val="B280B6"/>
    </a:custClr>
    <a:custClr name="Ocean 5">
      <a:srgbClr val="C94100"/>
    </a:custClr>
    <a:custClr name="Maroon 9">
      <a:srgbClr val="6DACBC"/>
    </a:custClr>
    <a:custClr name="Maroon 9">
      <a:srgbClr val="6B0F01"/>
    </a:custClr>
    <a:custClr name="Maroon 7">
      <a:srgbClr val="A11602"/>
    </a:custClr>
    <a:custClr name="Maroon 5">
      <a:srgbClr val="BC594A"/>
    </a:custClr>
    <a:custClr name="Maroon 3">
      <a:srgbClr val="D79B93"/>
    </a:custClr>
    <a:custClr name="Maroon 2">
      <a:srgbClr val="E4BCB7"/>
    </a:custClr>
    <a:custClr name="Ocean 2">
      <a:srgbClr val="B6D5DD"/>
    </a:custClr>
    <a:custClr name="Ocean 3">
      <a:srgbClr val="92C0CC"/>
    </a:custClr>
    <a:custClr name="Ocean 5">
      <a:srgbClr val="4997AB"/>
    </a:custClr>
    <a:custClr name="Ocean 7">
      <a:srgbClr val="006D89"/>
    </a:custClr>
    <a:custClr name="Ocean 9">
      <a:srgbClr val="00495B"/>
    </a:custClr>
    <a:custClr name="Gold 9">
      <a:srgbClr val="9D5700"/>
    </a:custClr>
    <a:custClr name="Gold 7">
      <a:srgbClr val="EC8200"/>
    </a:custClr>
    <a:custClr name="Gold 5">
      <a:srgbClr val="F1A649"/>
    </a:custClr>
    <a:custClr name="Gold 3">
      <a:srgbClr val="F7C992"/>
    </a:custClr>
    <a:custClr name="Gold 2">
      <a:srgbClr val="FADBB6"/>
    </a:custClr>
    <a:custClr name="Purple 2">
      <a:srgbClr val="D8BFDB"/>
    </a:custClr>
    <a:custClr name="Purple 3">
      <a:srgbClr val="C59FC9"/>
    </a:custClr>
    <a:custClr name="Purple 5">
      <a:srgbClr val="9F60A4"/>
    </a:custClr>
    <a:custClr name="Purple 7">
      <a:srgbClr val="782080"/>
    </a:custClr>
    <a:custClr name="Purple 9">
      <a:srgbClr val="501555"/>
    </a:custClr>
    <a:custClr name="Orange 9">
      <a:srgbClr val="862B00"/>
    </a:custClr>
    <a:custClr name="Orange 7">
      <a:srgbClr val="C94100"/>
    </a:custClr>
    <a:custClr name="Orange 5">
      <a:srgbClr val="D87749"/>
    </a:custClr>
    <a:custClr name="Orange 3">
      <a:srgbClr val="E8AE92"/>
    </a:custClr>
    <a:custClr name="Orange 2">
      <a:srgbClr val="F0C9B6"/>
    </a:custClr>
    <a:custClr name="Blue 2">
      <a:srgbClr val="C0C8E7"/>
    </a:custClr>
    <a:custClr name="Blue 3">
      <a:srgbClr val="AAB5DF"/>
    </a:custClr>
    <a:custClr name="Blue 5">
      <a:srgbClr val="7284CA"/>
    </a:custClr>
    <a:custClr name="Blue 7">
      <a:srgbClr val="3953B4"/>
    </a:custClr>
    <a:custClr name="Blue 9">
      <a:srgbClr val="01229F"/>
    </a:custClr>
    <a:custClr name="Magneta 9">
      <a:srgbClr val="7B1536"/>
    </a:custClr>
    <a:custClr name="Magneta 7">
      <a:srgbClr val="B92051"/>
    </a:custClr>
    <a:custClr name="Magneta 5">
      <a:srgbClr val="CD6083"/>
    </a:custClr>
    <a:custClr name="Magneta 3">
      <a:srgbClr val="E19FB4"/>
    </a:custClr>
    <a:custClr name="Magneta 2">
      <a:srgbClr val="EBBFCD"/>
    </a:custClr>
    <a:custClr name="Green 2">
      <a:srgbClr val="BEDEC4"/>
    </a:custClr>
    <a:custClr name="Green 2">
      <a:srgbClr val="9DCEA6"/>
    </a:custClr>
    <a:custClr name="Green 5">
      <a:srgbClr val="5CAE6A"/>
    </a:custClr>
    <a:custClr name="Green 7">
      <a:srgbClr val="1B8D2F"/>
    </a:custClr>
    <a:custClr name="Green 9">
      <a:srgbClr val="125E1F"/>
    </a:custClr>
  </a:custClr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Flow_SignoffStatus xmlns="b100fb20-6b9b-4c4d-9456-ef2bdf1e9e21" xsi:nil="true"/>
    <lcf76f155ced4ddcb4097134ff3c332f xmlns="b100fb20-6b9b-4c4d-9456-ef2bdf1e9e21">
      <Terms xmlns="http://schemas.microsoft.com/office/infopath/2007/PartnerControls"/>
    </lcf76f155ced4ddcb4097134ff3c332f>
    <TaxCatchAll xmlns="95aeec93-ca5a-47d3-a13c-365cd4d875a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1512CEB3FD61940AF079CBF5AC72FFE" ma:contentTypeVersion="48" ma:contentTypeDescription="Create a new document." ma:contentTypeScope="" ma:versionID="69de974622140bdac85943caf6697ec5">
  <xsd:schema xmlns:xsd="http://www.w3.org/2001/XMLSchema" xmlns:xs="http://www.w3.org/2001/XMLSchema" xmlns:p="http://schemas.microsoft.com/office/2006/metadata/properties" xmlns:ns2="99f3b585-605f-49e5-8b4a-e6a3d3174cd4" xmlns:ns3="b100fb20-6b9b-4c4d-9456-ef2bdf1e9e21" xmlns:ns4="b46ba540-3354-43e2-8fa2-dc8a7572c1d7" xmlns:ns5="95aeec93-ca5a-47d3-a13c-365cd4d875af" targetNamespace="http://schemas.microsoft.com/office/2006/metadata/properties" ma:root="true" ma:fieldsID="3e39901a10805105d88c8dd8e3f12e07" ns2:_="" ns3:_="" ns4:_="" ns5:_="">
    <xsd:import namespace="99f3b585-605f-49e5-8b4a-e6a3d3174cd4"/>
    <xsd:import namespace="b100fb20-6b9b-4c4d-9456-ef2bdf1e9e21"/>
    <xsd:import namespace="b46ba540-3354-43e2-8fa2-dc8a7572c1d7"/>
    <xsd:import namespace="95aeec93-ca5a-47d3-a13c-365cd4d875af"/>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4:MediaServiceDateTaken" minOccurs="0"/>
                <xsd:element ref="ns4:MediaLengthInSeconds" minOccurs="0"/>
                <xsd:element ref="ns4:MediaServiceAutoKeyPoints" minOccurs="0"/>
                <xsd:element ref="ns4:MediaServiceKeyPoints" minOccurs="0"/>
                <xsd:element ref="ns4:MediaServiceAutoTags" minOccurs="0"/>
                <xsd:element ref="ns3:MediaServiceOCR" minOccurs="0"/>
                <xsd:element ref="ns3:MediaServiceGenerationTime" minOccurs="0"/>
                <xsd:element ref="ns3:MediaServiceEventHashCode" minOccurs="0"/>
                <xsd:element ref="ns4:MediaServiceLocation" minOccurs="0"/>
                <xsd:element ref="ns3:lcf76f155ced4ddcb4097134ff3c332f" minOccurs="0"/>
                <xsd:element ref="ns5:TaxCatchAll" minOccurs="0"/>
                <xsd:element ref="ns4:MediaServiceSearchProperties" minOccurs="0"/>
                <xsd:element ref="ns4:MediaServiceObjectDetectorVersions" minOccurs="0"/>
                <xsd:element ref="ns3:_Flow_SignoffStatu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f3b585-605f-49e5-8b4a-e6a3d3174cd4" elementFormDefault="qualified">
    <xsd:import namespace="http://schemas.microsoft.com/office/2006/documentManagement/types"/>
    <xsd:import namespace="http://schemas.microsoft.com/office/infopath/2007/PartnerControls"/>
    <xsd:element name="SharedWithUsers" ma:index="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6"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100fb20-6b9b-4c4d-9456-ef2bdf1e9e21" elementFormDefault="qualified">
    <xsd:import namespace="http://schemas.microsoft.com/office/2006/documentManagement/types"/>
    <xsd:import namespace="http://schemas.microsoft.com/office/infopath/2007/PartnerControls"/>
    <xsd:element name="MediaServiceMetadata" ma:index="7" nillable="true" ma:displayName="MediaServiceMetadata" ma:hidden="true" ma:internalName="MediaServiceMetadata" ma:readOnly="true">
      <xsd:simpleType>
        <xsd:restriction base="dms:Note"/>
      </xsd:simpleType>
    </xsd:element>
    <xsd:element name="MediaServiceFastMetadata" ma:index="8" nillable="true" ma:displayName="MediaServiceFastMetadata" ma:hidden="true" ma:internalName="MediaServiceFastMetadata" ma:readOnly="true">
      <xsd:simpleType>
        <xsd:restriction base="dms:Note"/>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76f79bde-b34b-4e33-a562-f79c102b9a25" ma:termSetId="09814cd3-568e-fe90-9814-8d621ff8fb84" ma:anchorId="fba54fb3-c3e1-fe81-a776-ca4b69148c4d" ma:open="true" ma:isKeyword="false">
      <xsd:complexType>
        <xsd:sequence>
          <xsd:element ref="pc:Terms" minOccurs="0" maxOccurs="1"/>
        </xsd:sequence>
      </xsd:complexType>
    </xsd:element>
    <xsd:element name="_Flow_SignoffStatus" ma:index="26" nillable="true" ma:displayName="Sign-off status" ma:internalName="Sign_x002d_off_x0020_status">
      <xsd:simpleType>
        <xsd:restriction base="dms:Text"/>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46ba540-3354-43e2-8fa2-dc8a7572c1d7" elementFormDefault="qualified">
    <xsd:import namespace="http://schemas.microsoft.com/office/2006/documentManagement/types"/>
    <xsd:import namespace="http://schemas.microsoft.com/office/infopath/2007/PartnerControls"/>
    <xsd:element name="MediaServiceDateTaken" ma:index="9" nillable="true" ma:displayName="MediaServiceDateTaken" ma:hidden="true" ma:internalName="MediaServiceDateTaken" ma:readOnly="true">
      <xsd:simpleType>
        <xsd:restriction base="dms:Text"/>
      </xsd:simpleType>
    </xsd:element>
    <xsd:element name="MediaLengthInSeconds" ma:index="10" nillable="true" ma:displayName="Length (seconds)" ma:internalName="MediaLengthInSeconds" ma:readOnly="true">
      <xsd:simpleType>
        <xsd:restriction base="dms:Unknown"/>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5aeec93-ca5a-47d3-a13c-365cd4d875af"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3580e551-ac18-4c8a-ac18-1a7a1c320263}" ma:internalName="TaxCatchAll" ma:showField="CatchAllData" ma:web="95aeec93-ca5a-47d3-a13c-365cd4d875a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3"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15A5F0F-12A4-4116-9F28-1FC888A08DA6}">
  <ds:schemaRefs>
    <ds:schemaRef ds:uri="http://schemas.microsoft.com/sharepoint/v3/contenttype/forms"/>
  </ds:schemaRefs>
</ds:datastoreItem>
</file>

<file path=customXml/itemProps2.xml><?xml version="1.0" encoding="utf-8"?>
<ds:datastoreItem xmlns:ds="http://schemas.openxmlformats.org/officeDocument/2006/customXml" ds:itemID="{0B7BDF3A-4F17-4230-AEC2-02710EF6C12D}">
  <ds:schemaRefs>
    <ds:schemaRef ds:uri="http://schemas.microsoft.com/office/2006/metadata/properties"/>
    <ds:schemaRef ds:uri="http://schemas.microsoft.com/office/infopath/2007/PartnerControls"/>
    <ds:schemaRef ds:uri="b100fb20-6b9b-4c4d-9456-ef2bdf1e9e21"/>
    <ds:schemaRef ds:uri="95aeec93-ca5a-47d3-a13c-365cd4d875af"/>
  </ds:schemaRefs>
</ds:datastoreItem>
</file>

<file path=customXml/itemProps3.xml><?xml version="1.0" encoding="utf-8"?>
<ds:datastoreItem xmlns:ds="http://schemas.openxmlformats.org/officeDocument/2006/customXml" ds:itemID="{50194AB0-2556-4319-901D-F93C0A5A82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9f3b585-605f-49e5-8b4a-e6a3d3174cd4"/>
    <ds:schemaRef ds:uri="b100fb20-6b9b-4c4d-9456-ef2bdf1e9e21"/>
    <ds:schemaRef ds:uri="b46ba540-3354-43e2-8fa2-dc8a7572c1d7"/>
    <ds:schemaRef ds:uri="95aeec93-ca5a-47d3-a13c-365cd4d875a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EDP_2025_16x9_CommodityInsights</Template>
  <TotalTime>0</TotalTime>
  <Words>1341</Words>
  <Application>Microsoft Office PowerPoint</Application>
  <PresentationFormat>Widescreen</PresentationFormat>
  <Paragraphs>445</Paragraphs>
  <Slides>18</Slides>
  <Notes>10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S-P Global EDP 2025 16-9</vt:lpstr>
      <vt:lpstr>Global and Africa outlook on LPG</vt:lpstr>
      <vt:lpstr>Topics for today’s discussion</vt:lpstr>
      <vt:lpstr>What are the macro trends in global markets?</vt:lpstr>
      <vt:lpstr>North America will continue to be the largest supplier of LPG, even if Middle East is starting to grow after years of production constraints</vt:lpstr>
      <vt:lpstr>The residential and commercial sectors are growing, but feedstock demand for petrochemicals has grown faster</vt:lpstr>
      <vt:lpstr>Additional PDH units are expected to become operational and LPG cracking will grow in mainland China, even with the current headwinds</vt:lpstr>
      <vt:lpstr>What is the effect of geopolitics?</vt:lpstr>
      <vt:lpstr>Uncertainty is not confined to trade and tariffs</vt:lpstr>
      <vt:lpstr>US tariffs on imports have disrupted global LPG flows significantly, and the 90-day pause (expiring in August) does not guarantee a return to “normal”</vt:lpstr>
      <vt:lpstr>LPG exports to China from the US have collapsed since April</vt:lpstr>
      <vt:lpstr>Amid these tensions, a temporary two-tiered LPG market emerged, as some Chinese importers opt to swap for Gulf cargoes, firming up Saudi CP prices</vt:lpstr>
      <vt:lpstr>VLGC rates have risen due to the Middle East unrest and the sub-optimization of trade routes from tariffs; we expect a slight easing if the ceasefire holds</vt:lpstr>
      <vt:lpstr>What is the outlook for Africa?</vt:lpstr>
      <vt:lpstr>Southern African LPG demand has grown tremendously, with most imports now coming from the USA</vt:lpstr>
      <vt:lpstr>Joint WLGA/S&amp;P Global LPG Roadmap for Africa shows the potential for Africa’s LPG demand growth rate to exceed Asia, with huge societal benefits</vt:lpstr>
      <vt:lpstr>Local prices in South Africa reflect global trends, but not the near-term realities of pricing in the US Gulf Coast, which is the region’s largest supplier</vt:lpstr>
      <vt:lpstr>In the long term, we expect propane prices will increase as petrochemical demand recovers and supply growth slows down</vt:lpstr>
      <vt:lpstr>Disclaimer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2</cp:revision>
  <dcterms:created xsi:type="dcterms:W3CDTF">2025-07-23T13:04:24Z</dcterms:created>
  <dcterms:modified xsi:type="dcterms:W3CDTF">2025-07-28T12:45:48Z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xd_ProgID">
    <vt:lpwstr/>
  </property>
  <property fmtid="{D5CDD505-2E9C-101B-9397-08002B2CF9AE}" pid="3" name="MediaServiceImageTags">
    <vt:lpwstr/>
  </property>
  <property fmtid="{D5CDD505-2E9C-101B-9397-08002B2CF9AE}" pid="4" name="ContentTypeId">
    <vt:lpwstr>0x01010031512CEB3FD61940AF079CBF5AC72FFE</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Notes">
    <vt:lpwstr/>
  </property>
  <property fmtid="{D5CDD505-2E9C-101B-9397-08002B2CF9AE}" pid="10" name="xd_Signature">
    <vt:bool>false</vt:bool>
  </property>
  <property fmtid="{D5CDD505-2E9C-101B-9397-08002B2CF9AE}" pid="11" name="GUID">
    <vt:lpwstr>b3e3049c-3f7a-4aa7-87c5-fac8467452c9</vt:lpwstr>
  </property>
  <property fmtid="{D5CDD505-2E9C-101B-9397-08002B2CF9AE}" pid="12" name="MSIP_Label_6267e522-0091-4d88-9989-f382df9eb3cc_Enabled">
    <vt:lpwstr>true</vt:lpwstr>
  </property>
  <property fmtid="{D5CDD505-2E9C-101B-9397-08002B2CF9AE}" pid="13" name="MSIP_Label_6267e522-0091-4d88-9989-f382df9eb3cc_SetDate">
    <vt:lpwstr>2025-07-23T13:15:38Z</vt:lpwstr>
  </property>
  <property fmtid="{D5CDD505-2E9C-101B-9397-08002B2CF9AE}" pid="14" name="MSIP_Label_6267e522-0091-4d88-9989-f382df9eb3cc_Method">
    <vt:lpwstr>Privileged</vt:lpwstr>
  </property>
  <property fmtid="{D5CDD505-2E9C-101B-9397-08002B2CF9AE}" pid="15" name="MSIP_Label_6267e522-0091-4d88-9989-f382df9eb3cc_Name">
    <vt:lpwstr>General</vt:lpwstr>
  </property>
  <property fmtid="{D5CDD505-2E9C-101B-9397-08002B2CF9AE}" pid="16" name="MSIP_Label_6267e522-0091-4d88-9989-f382df9eb3cc_SiteId">
    <vt:lpwstr>8f3e36ea-8039-4b40-81a7-7dc0599e8645</vt:lpwstr>
  </property>
  <property fmtid="{D5CDD505-2E9C-101B-9397-08002B2CF9AE}" pid="17" name="MSIP_Label_6267e522-0091-4d88-9989-f382df9eb3cc_ActionId">
    <vt:lpwstr>5761c3a1-f836-4ba8-915b-f321ea55e3e7</vt:lpwstr>
  </property>
  <property fmtid="{D5CDD505-2E9C-101B-9397-08002B2CF9AE}" pid="18" name="MSIP_Label_6267e522-0091-4d88-9989-f382df9eb3cc_ContentBits">
    <vt:lpwstr>0</vt:lpwstr>
  </property>
  <property fmtid="{D5CDD505-2E9C-101B-9397-08002B2CF9AE}" pid="19" name="MSIP_Label_6267e522-0091-4d88-9989-f382df9eb3cc_Tag">
    <vt:lpwstr>10, 0, 1, 1</vt:lpwstr>
  </property>
</Properties>
</file>