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78" r:id="rId2"/>
    <p:sldId id="280" r:id="rId3"/>
    <p:sldId id="261" r:id="rId4"/>
    <p:sldId id="281" r:id="rId5"/>
    <p:sldId id="27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1D72"/>
    <a:srgbClr val="BCD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91"/>
    <p:restoredTop sz="94512"/>
  </p:normalViewPr>
  <p:slideViewPr>
    <p:cSldViewPr snapToGrid="0">
      <p:cViewPr varScale="1">
        <p:scale>
          <a:sx n="59" d="100"/>
          <a:sy n="59" d="100"/>
        </p:scale>
        <p:origin x="9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tima Shaik" userId="3ac9cb76-a722-49e9-8f37-c21f6bb685d2" providerId="ADAL" clId="{B8B71DFA-1C02-42C6-91A0-ADFAA5BE36E5}"/>
    <pc:docChg chg="undo custSel addSld delSld modSld sldOrd">
      <pc:chgData name="Fatima Shaik" userId="3ac9cb76-a722-49e9-8f37-c21f6bb685d2" providerId="ADAL" clId="{B8B71DFA-1C02-42C6-91A0-ADFAA5BE36E5}" dt="2024-07-16T11:04:20.288" v="609" actId="20577"/>
      <pc:docMkLst>
        <pc:docMk/>
      </pc:docMkLst>
      <pc:sldChg chg="del">
        <pc:chgData name="Fatima Shaik" userId="3ac9cb76-a722-49e9-8f37-c21f6bb685d2" providerId="ADAL" clId="{B8B71DFA-1C02-42C6-91A0-ADFAA5BE36E5}" dt="2024-07-16T10:44:39.983" v="36" actId="47"/>
        <pc:sldMkLst>
          <pc:docMk/>
          <pc:sldMk cId="3227273709" sldId="257"/>
        </pc:sldMkLst>
      </pc:sldChg>
      <pc:sldChg chg="del">
        <pc:chgData name="Fatima Shaik" userId="3ac9cb76-a722-49e9-8f37-c21f6bb685d2" providerId="ADAL" clId="{B8B71DFA-1C02-42C6-91A0-ADFAA5BE36E5}" dt="2024-07-16T10:45:20.347" v="38" actId="47"/>
        <pc:sldMkLst>
          <pc:docMk/>
          <pc:sldMk cId="4217476734" sldId="258"/>
        </pc:sldMkLst>
      </pc:sldChg>
      <pc:sldChg chg="del">
        <pc:chgData name="Fatima Shaik" userId="3ac9cb76-a722-49e9-8f37-c21f6bb685d2" providerId="ADAL" clId="{B8B71DFA-1C02-42C6-91A0-ADFAA5BE36E5}" dt="2024-07-16T10:45:19.789" v="37" actId="47"/>
        <pc:sldMkLst>
          <pc:docMk/>
          <pc:sldMk cId="1089652382" sldId="259"/>
        </pc:sldMkLst>
      </pc:sldChg>
      <pc:sldChg chg="del">
        <pc:chgData name="Fatima Shaik" userId="3ac9cb76-a722-49e9-8f37-c21f6bb685d2" providerId="ADAL" clId="{B8B71DFA-1C02-42C6-91A0-ADFAA5BE36E5}" dt="2024-07-16T10:47:28.156" v="162" actId="47"/>
        <pc:sldMkLst>
          <pc:docMk/>
          <pc:sldMk cId="3375572501" sldId="260"/>
        </pc:sldMkLst>
      </pc:sldChg>
      <pc:sldChg chg="addSp modSp mod">
        <pc:chgData name="Fatima Shaik" userId="3ac9cb76-a722-49e9-8f37-c21f6bb685d2" providerId="ADAL" clId="{B8B71DFA-1C02-42C6-91A0-ADFAA5BE36E5}" dt="2024-07-16T10:59:45.669" v="522" actId="20577"/>
        <pc:sldMkLst>
          <pc:docMk/>
          <pc:sldMk cId="903718257" sldId="261"/>
        </pc:sldMkLst>
      </pc:sldChg>
      <pc:sldChg chg="del">
        <pc:chgData name="Fatima Shaik" userId="3ac9cb76-a722-49e9-8f37-c21f6bb685d2" providerId="ADAL" clId="{B8B71DFA-1C02-42C6-91A0-ADFAA5BE36E5}" dt="2024-07-16T10:49:39.996" v="179" actId="47"/>
        <pc:sldMkLst>
          <pc:docMk/>
          <pc:sldMk cId="4182978238" sldId="262"/>
        </pc:sldMkLst>
      </pc:sldChg>
      <pc:sldChg chg="del">
        <pc:chgData name="Fatima Shaik" userId="3ac9cb76-a722-49e9-8f37-c21f6bb685d2" providerId="ADAL" clId="{B8B71DFA-1C02-42C6-91A0-ADFAA5BE36E5}" dt="2024-07-16T10:45:22.446" v="40" actId="47"/>
        <pc:sldMkLst>
          <pc:docMk/>
          <pc:sldMk cId="3926985014" sldId="263"/>
        </pc:sldMkLst>
      </pc:sldChg>
      <pc:sldChg chg="del">
        <pc:chgData name="Fatima Shaik" userId="3ac9cb76-a722-49e9-8f37-c21f6bb685d2" providerId="ADAL" clId="{B8B71DFA-1C02-42C6-91A0-ADFAA5BE36E5}" dt="2024-07-16T10:47:26.526" v="161" actId="47"/>
        <pc:sldMkLst>
          <pc:docMk/>
          <pc:sldMk cId="1228868148" sldId="265"/>
        </pc:sldMkLst>
      </pc:sldChg>
      <pc:sldChg chg="del">
        <pc:chgData name="Fatima Shaik" userId="3ac9cb76-a722-49e9-8f37-c21f6bb685d2" providerId="ADAL" clId="{B8B71DFA-1C02-42C6-91A0-ADFAA5BE36E5}" dt="2024-07-16T10:49:37.183" v="178" actId="47"/>
        <pc:sldMkLst>
          <pc:docMk/>
          <pc:sldMk cId="1800384452" sldId="266"/>
        </pc:sldMkLst>
      </pc:sldChg>
      <pc:sldChg chg="del">
        <pc:chgData name="Fatima Shaik" userId="3ac9cb76-a722-49e9-8f37-c21f6bb685d2" providerId="ADAL" clId="{B8B71DFA-1C02-42C6-91A0-ADFAA5BE36E5}" dt="2024-07-16T10:45:21.449" v="39" actId="47"/>
        <pc:sldMkLst>
          <pc:docMk/>
          <pc:sldMk cId="923359053" sldId="267"/>
        </pc:sldMkLst>
      </pc:sldChg>
      <pc:sldChg chg="del">
        <pc:chgData name="Fatima Shaik" userId="3ac9cb76-a722-49e9-8f37-c21f6bb685d2" providerId="ADAL" clId="{B8B71DFA-1C02-42C6-91A0-ADFAA5BE36E5}" dt="2024-07-16T10:49:30.484" v="176" actId="47"/>
        <pc:sldMkLst>
          <pc:docMk/>
          <pc:sldMk cId="1352497612" sldId="275"/>
        </pc:sldMkLst>
      </pc:sldChg>
      <pc:sldChg chg="del">
        <pc:chgData name="Fatima Shaik" userId="3ac9cb76-a722-49e9-8f37-c21f6bb685d2" providerId="ADAL" clId="{B8B71DFA-1C02-42C6-91A0-ADFAA5BE36E5}" dt="2024-07-16T10:49:33.964" v="177" actId="47"/>
        <pc:sldMkLst>
          <pc:docMk/>
          <pc:sldMk cId="1186618468" sldId="276"/>
        </pc:sldMkLst>
      </pc:sldChg>
      <pc:sldChg chg="del">
        <pc:chgData name="Fatima Shaik" userId="3ac9cb76-a722-49e9-8f37-c21f6bb685d2" providerId="ADAL" clId="{B8B71DFA-1C02-42C6-91A0-ADFAA5BE36E5}" dt="2024-07-16T10:49:41.905" v="180" actId="47"/>
        <pc:sldMkLst>
          <pc:docMk/>
          <pc:sldMk cId="3135201492" sldId="277"/>
        </pc:sldMkLst>
      </pc:sldChg>
      <pc:sldChg chg="modSp mod">
        <pc:chgData name="Fatima Shaik" userId="3ac9cb76-a722-49e9-8f37-c21f6bb685d2" providerId="ADAL" clId="{B8B71DFA-1C02-42C6-91A0-ADFAA5BE36E5}" dt="2024-07-16T10:47:18.029" v="160" actId="1076"/>
        <pc:sldMkLst>
          <pc:docMk/>
          <pc:sldMk cId="1829141064" sldId="278"/>
        </pc:sldMkLst>
      </pc:sldChg>
      <pc:sldChg chg="modSp mod">
        <pc:chgData name="Fatima Shaik" userId="3ac9cb76-a722-49e9-8f37-c21f6bb685d2" providerId="ADAL" clId="{B8B71DFA-1C02-42C6-91A0-ADFAA5BE36E5}" dt="2024-07-16T10:50:10.884" v="182" actId="108"/>
        <pc:sldMkLst>
          <pc:docMk/>
          <pc:sldMk cId="3645433931" sldId="279"/>
        </pc:sldMkLst>
      </pc:sldChg>
      <pc:sldChg chg="addSp delSp modSp add mod ord setBg delDesignElem">
        <pc:chgData name="Fatima Shaik" userId="3ac9cb76-a722-49e9-8f37-c21f6bb685d2" providerId="ADAL" clId="{B8B71DFA-1C02-42C6-91A0-ADFAA5BE36E5}" dt="2024-07-16T11:03:23.931" v="556" actId="20577"/>
        <pc:sldMkLst>
          <pc:docMk/>
          <pc:sldMk cId="4010589018" sldId="280"/>
        </pc:sldMkLst>
      </pc:sldChg>
      <pc:sldChg chg="addSp delSp modSp add mod setBg delDesignElem">
        <pc:chgData name="Fatima Shaik" userId="3ac9cb76-a722-49e9-8f37-c21f6bb685d2" providerId="ADAL" clId="{B8B71DFA-1C02-42C6-91A0-ADFAA5BE36E5}" dt="2024-07-16T11:04:20.288" v="609" actId="20577"/>
        <pc:sldMkLst>
          <pc:docMk/>
          <pc:sldMk cId="411611227" sldId="281"/>
        </pc:sldMkLst>
      </pc:sldChg>
    </pc:docChg>
  </pc:docChgLst>
  <pc:docChgLst>
    <pc:chgData name="Fatima Shaik" userId="3ac9cb76-a722-49e9-8f37-c21f6bb685d2" providerId="ADAL" clId="{2F788321-6952-407D-8AD7-0BB68804F3DB}"/>
    <pc:docChg chg="modSld">
      <pc:chgData name="Fatima Shaik" userId="3ac9cb76-a722-49e9-8f37-c21f6bb685d2" providerId="ADAL" clId="{2F788321-6952-407D-8AD7-0BB68804F3DB}" dt="2025-10-21T14:09:32.912" v="1" actId="207"/>
      <pc:docMkLst>
        <pc:docMk/>
      </pc:docMkLst>
      <pc:sldChg chg="addSp modSp mod">
        <pc:chgData name="Fatima Shaik" userId="3ac9cb76-a722-49e9-8f37-c21f6bb685d2" providerId="ADAL" clId="{2F788321-6952-407D-8AD7-0BB68804F3DB}" dt="2025-10-21T14:09:32.912" v="1" actId="207"/>
        <pc:sldMkLst>
          <pc:docMk/>
          <pc:sldMk cId="1829141064" sldId="278"/>
        </pc:sldMkLst>
        <pc:spChg chg="add mod">
          <ac:chgData name="Fatima Shaik" userId="3ac9cb76-a722-49e9-8f37-c21f6bb685d2" providerId="ADAL" clId="{2F788321-6952-407D-8AD7-0BB68804F3DB}" dt="2025-10-21T14:09:32.912" v="1" actId="207"/>
          <ac:spMkLst>
            <pc:docMk/>
            <pc:sldMk cId="1829141064" sldId="278"/>
            <ac:spMk id="2" creationId="{EA3BD5DA-3D4D-885C-BD95-1E2AA06510F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F9D777-DF2C-4452-9C9F-BC877B872D00}" type="datetimeFigureOut">
              <a:rPr lang="en-ZA" smtClean="0"/>
              <a:t>2025/10/21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663308-0E08-4648-B6AB-20F307DA8E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71151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663308-0E08-4648-B6AB-20F307DA8E66}" type="slidenum">
              <a:rPr lang="en-ZA" smtClean="0"/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97536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8571F-D3B4-B789-9429-4882B88D57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C5DC44-12E6-3E06-E74D-EFB27D021A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150298-793F-8304-8CA3-099579F17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41399-1175-9D43-AB64-6FB6985A91A3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830AC8-065A-FFDC-1E59-01096040F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7BB01B-AF9C-9075-3A3D-838A0CC66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6F3D-D44D-A04F-83E0-DD63B94DA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018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DB37C-2677-D050-18EF-5554B5CB2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2B5561-D84A-9004-9A97-9653F611FC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349CB-C47F-7EBD-441D-56E48781F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41399-1175-9D43-AB64-6FB6985A91A3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9F40B3-AAD1-3E08-483E-8852B9F0E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F59B20-8658-5DF5-DFF4-C4B40619A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6F3D-D44D-A04F-83E0-DD63B94DA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909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CA5880-5C68-2022-6F38-43E776F17E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7FD3A7-FC94-2756-C39D-F1963F4C6D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15B2B-0042-DBDF-1215-02387C84E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41399-1175-9D43-AB64-6FB6985A91A3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24D6EA-DB75-9E74-084B-F3355A8AB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4459D-0DE6-F4D5-2C30-3438E0E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6F3D-D44D-A04F-83E0-DD63B94DA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579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F1E05-031B-9E38-16F6-120C170EE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6ACF05-FCE2-8C47-FA8C-D2B13CB24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890B50-DBC3-7426-8A86-43DE4429A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41399-1175-9D43-AB64-6FB6985A91A3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22FF51-7ACA-8253-4005-EADF5EC39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F64C2E-5557-AA30-081B-EF7DED83D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6F3D-D44D-A04F-83E0-DD63B94DA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811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5C02A-E915-2E72-15A1-D18F57309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47FC9D-18C1-B5AC-230A-4B2EB9CD86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5E30E-359B-1911-A530-82ADD6373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41399-1175-9D43-AB64-6FB6985A91A3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90D81-E1BD-DCC0-5AD2-CAA0937B4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3E523A-4F65-939E-DB67-1FC26825C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6F3D-D44D-A04F-83E0-DD63B94DA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092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4B7F4-B81C-E7EA-6DB2-B2FB443E5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1E9536-D371-BE39-8BFB-7E2B37C2C3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5B0025-EC7C-376B-EEED-2EB1E488C1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D536A6-377D-03B8-9208-D40D691F9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41399-1175-9D43-AB64-6FB6985A91A3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7BDFDC-D641-B4FC-DCF4-E7171DC85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14CBF3-A80D-934F-4D11-CF3A36396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6F3D-D44D-A04F-83E0-DD63B94DA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545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48FED-A916-FAF8-D9B1-39BA47971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336FB5-EC37-D77B-F3FA-77CB529B3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55A192-9464-586C-9FA8-380FD4B85F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CC02BA-0EC2-7884-B2E6-111D73140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7CF8D8-5837-A100-FCFA-6B6881D62A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55FB41-D2B0-54E8-972E-B9C15CEFE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41399-1175-9D43-AB64-6FB6985A91A3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D5B05A-73B8-5D1D-78C9-A2F9FA3A0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D28286B-DABB-26AA-5C7A-E86D3D41A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6F3D-D44D-A04F-83E0-DD63B94DA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48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FBC02-4533-D849-109C-20AA9CA41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0A7206-6948-AF93-4B7D-BF683FAAA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41399-1175-9D43-AB64-6FB6985A91A3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0879E3-595E-B73B-4A3F-9C4163FD2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3F67B1-44FF-87C3-6783-2394699FC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6F3D-D44D-A04F-83E0-DD63B94DA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779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AD4814-F315-E220-0AFD-E3248A19A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41399-1175-9D43-AB64-6FB6985A91A3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689707-5E02-9E01-BB35-10FF857EE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A95AD8-0A52-0759-B514-D1BD51F71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6F3D-D44D-A04F-83E0-DD63B94DA602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A blue and green hexagons&#10;&#10;Description automatically generated">
            <a:extLst>
              <a:ext uri="{FF2B5EF4-FFF2-40B4-BE49-F238E27FC236}">
                <a16:creationId xmlns:a16="http://schemas.microsoft.com/office/drawing/2014/main" id="{3BB8E0AA-B606-B384-78CC-F334F46864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534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BCFF4-D2E4-6567-8953-00AF4DBDE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14CE2E-80B3-D8A9-9AE1-D3B12EBB4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AE017A-4521-DE70-7267-45B13C9703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E7EE53-8489-446E-49FC-9848B286C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41399-1175-9D43-AB64-6FB6985A91A3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E3291-9CF4-07EC-06BF-C915F8307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F76669-263B-978B-0333-1BCFDFB26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6F3D-D44D-A04F-83E0-DD63B94DA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442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7804A-A3E7-F9B2-F878-568DD926F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53F346-F648-47B0-7DFC-5938D4293D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5F9FBC-112D-A73F-F7CA-F5AE314734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1168FB-9EDD-8B4F-D822-6ABC05DA2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41399-1175-9D43-AB64-6FB6985A91A3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47E796-1467-0E60-51A7-EC3A52E13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376067-4C14-BDE2-FB0B-714491DEE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6F3D-D44D-A04F-83E0-DD63B94DA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923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A10948-F359-8928-C1F5-53E19AFB3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6D4F0C-7A8D-7BEE-9473-8AF35D45A3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72A4E7-089E-E633-C39E-3256EB6A3B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B41399-1175-9D43-AB64-6FB6985A91A3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8CFC23-5AE4-C79C-AFEA-95BB5BD384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1C6C8A-13F1-17CE-5557-CE72F48E52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036F3D-D44D-A04F-83E0-DD63B94DA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853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blue background with hexagons&#10;&#10;Description automatically generated">
            <a:extLst>
              <a:ext uri="{FF2B5EF4-FFF2-40B4-BE49-F238E27FC236}">
                <a16:creationId xmlns:a16="http://schemas.microsoft.com/office/drawing/2014/main" id="{685D9007-9747-29AD-4F71-0A8835B24D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B398DF-2843-A7D0-508D-F33EE8A98D72}"/>
              </a:ext>
            </a:extLst>
          </p:cNvPr>
          <p:cNvSpPr txBox="1"/>
          <p:nvPr/>
        </p:nvSpPr>
        <p:spPr>
          <a:xfrm>
            <a:off x="1354851" y="2644170"/>
            <a:ext cx="50459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 FROM INCIDENT (LFI)</a:t>
            </a:r>
          </a:p>
          <a:p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rgbClr val="BCD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3BD5DA-3D4D-885C-BD95-1E2AA06510F9}"/>
              </a:ext>
            </a:extLst>
          </p:cNvPr>
          <p:cNvSpPr txBox="1"/>
          <p:nvPr/>
        </p:nvSpPr>
        <p:spPr>
          <a:xfrm>
            <a:off x="417250" y="5521911"/>
            <a:ext cx="2059620" cy="639192"/>
          </a:xfrm>
          <a:prstGeom prst="rect">
            <a:avLst/>
          </a:prstGeom>
          <a:solidFill>
            <a:srgbClr val="041D72"/>
          </a:solidFill>
        </p:spPr>
        <p:txBody>
          <a:bodyPr wrap="square" rtlCol="0">
            <a:spAutoFit/>
          </a:bodyPr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29141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background&#10;&#10;Description automatically generated">
            <a:extLst>
              <a:ext uri="{FF2B5EF4-FFF2-40B4-BE49-F238E27FC236}">
                <a16:creationId xmlns:a16="http://schemas.microsoft.com/office/drawing/2014/main" id="{0B6489B0-4ECE-3981-617E-B32C0B64CA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1AAE69-C8EB-873C-DD72-26766B33ECDE}"/>
              </a:ext>
            </a:extLst>
          </p:cNvPr>
          <p:cNvSpPr txBox="1"/>
          <p:nvPr/>
        </p:nvSpPr>
        <p:spPr>
          <a:xfrm>
            <a:off x="1371598" y="380163"/>
            <a:ext cx="6031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INCIDENT DESCRIPTION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3C519D-D509-AC26-C4E4-E29E57BF5FC8}"/>
              </a:ext>
            </a:extLst>
          </p:cNvPr>
          <p:cNvSpPr txBox="1"/>
          <p:nvPr/>
        </p:nvSpPr>
        <p:spPr>
          <a:xfrm>
            <a:off x="1371598" y="1658621"/>
            <a:ext cx="10134602" cy="2343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Share basic information regarding the incident.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proxy incident if needed.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not use people or company names, or share personal information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Share actual and potential consequences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 picture if applicable</a:t>
            </a:r>
          </a:p>
        </p:txBody>
      </p:sp>
    </p:spTree>
    <p:extLst>
      <p:ext uri="{BB962C8B-B14F-4D97-AF65-F5344CB8AC3E}">
        <p14:creationId xmlns:p14="http://schemas.microsoft.com/office/powerpoint/2010/main" val="4010589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lue and white background&#10;&#10;Description automatically generated">
            <a:extLst>
              <a:ext uri="{FF2B5EF4-FFF2-40B4-BE49-F238E27FC236}">
                <a16:creationId xmlns:a16="http://schemas.microsoft.com/office/drawing/2014/main" id="{0B6489B0-4ECE-3981-617E-B32C0B64CA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1AAE69-C8EB-873C-DD72-26766B33ECDE}"/>
              </a:ext>
            </a:extLst>
          </p:cNvPr>
          <p:cNvSpPr txBox="1"/>
          <p:nvPr/>
        </p:nvSpPr>
        <p:spPr>
          <a:xfrm>
            <a:off x="1371598" y="380163"/>
            <a:ext cx="6031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INCIDENT ROOT CAUSE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D08758-AA7C-3AD7-9F5F-5563DD6C9440}"/>
              </a:ext>
            </a:extLst>
          </p:cNvPr>
          <p:cNvSpPr txBox="1"/>
          <p:nvPr/>
        </p:nvSpPr>
        <p:spPr>
          <a:xfrm>
            <a:off x="1371598" y="1658621"/>
            <a:ext cx="7761516" cy="496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Share the incident root causes including any human factors </a:t>
            </a:r>
          </a:p>
        </p:txBody>
      </p:sp>
    </p:spTree>
    <p:extLst>
      <p:ext uri="{BB962C8B-B14F-4D97-AF65-F5344CB8AC3E}">
        <p14:creationId xmlns:p14="http://schemas.microsoft.com/office/powerpoint/2010/main" val="903718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background&#10;&#10;Description automatically generated">
            <a:extLst>
              <a:ext uri="{FF2B5EF4-FFF2-40B4-BE49-F238E27FC236}">
                <a16:creationId xmlns:a16="http://schemas.microsoft.com/office/drawing/2014/main" id="{0B6489B0-4ECE-3981-617E-B32C0B64CA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1AAE69-C8EB-873C-DD72-26766B33ECDE}"/>
              </a:ext>
            </a:extLst>
          </p:cNvPr>
          <p:cNvSpPr txBox="1"/>
          <p:nvPr/>
        </p:nvSpPr>
        <p:spPr>
          <a:xfrm>
            <a:off x="1371598" y="380163"/>
            <a:ext cx="6031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INCIDENT LEARNINGS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6D3813-DDF4-6057-B80E-F12D7DCBDAB5}"/>
              </a:ext>
            </a:extLst>
          </p:cNvPr>
          <p:cNvSpPr txBox="1"/>
          <p:nvPr/>
        </p:nvSpPr>
        <p:spPr>
          <a:xfrm>
            <a:off x="1371598" y="1658621"/>
            <a:ext cx="9427031" cy="496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Share the incident learnings for implementation. </a:t>
            </a:r>
          </a:p>
        </p:txBody>
      </p:sp>
    </p:spTree>
    <p:extLst>
      <p:ext uri="{BB962C8B-B14F-4D97-AF65-F5344CB8AC3E}">
        <p14:creationId xmlns:p14="http://schemas.microsoft.com/office/powerpoint/2010/main" val="411611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background with hexagons&#10;&#10;Description automatically generated">
            <a:extLst>
              <a:ext uri="{FF2B5EF4-FFF2-40B4-BE49-F238E27FC236}">
                <a16:creationId xmlns:a16="http://schemas.microsoft.com/office/drawing/2014/main" id="{685D9007-9747-29AD-4F71-0A8835B24D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FEAAA27-D91A-CE23-FFCC-A92C63280AF6}"/>
              </a:ext>
            </a:extLst>
          </p:cNvPr>
          <p:cNvSpPr txBox="1"/>
          <p:nvPr/>
        </p:nvSpPr>
        <p:spPr>
          <a:xfrm>
            <a:off x="1533212" y="3013501"/>
            <a:ext cx="365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645433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67</Words>
  <Application>Microsoft Office PowerPoint</Application>
  <PresentationFormat>Widescreen</PresentationFormat>
  <Paragraphs>15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Lesedi Tsatsi</dc:creator>
  <cp:lastModifiedBy>Fatima Shaik</cp:lastModifiedBy>
  <cp:revision>3</cp:revision>
  <dcterms:created xsi:type="dcterms:W3CDTF">2024-06-21T08:33:43Z</dcterms:created>
  <dcterms:modified xsi:type="dcterms:W3CDTF">2025-10-21T14:10:01Z</dcterms:modified>
</cp:coreProperties>
</file>