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07FF-B771-AD39-654E-34B0A596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66A05A-1890-EF30-073D-0EA7DD91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C85F-47B3-4869-AC18-AA5D3A1F300C}" type="datetimeFigureOut">
              <a:rPr lang="en-ZA" smtClean="0"/>
              <a:t>24 May 2022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DBC5E-E6DE-9EC1-07E6-14FC65E3F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73D5F-866D-3AD1-DA19-27326B645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5770-88A9-41C0-9FC5-2E8A1967AC7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129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4EAA99-88B7-1D9A-F717-D79488FEA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0393C-4613-1DEE-089E-9622F96E2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F5E86-81EA-62FD-027A-C6F51B788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7C85F-47B3-4869-AC18-AA5D3A1F300C}" type="datetimeFigureOut">
              <a:rPr lang="en-ZA" smtClean="0"/>
              <a:t>24 May 2022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76CC3-B687-C82C-0522-6E200B482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E862F-BD05-EC99-50FE-7D9616C366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35770-88A9-41C0-9FC5-2E8A1967AC7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702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7690CB-0C3A-49B1-E411-9378639B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sz="3600"/>
              <a:t>Stop Work Authority : Call to Action</a:t>
            </a:r>
            <a:endParaRPr lang="en-ZA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58774C-C9C1-3053-A2CE-27E4814E84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77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Stop Work Authority : Call to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 Work Authority : Call to Action</dc:title>
  <dc:creator>Dale Wyngaard</dc:creator>
  <cp:lastModifiedBy>Dale Wyngaard</cp:lastModifiedBy>
  <cp:revision>1</cp:revision>
  <dcterms:created xsi:type="dcterms:W3CDTF">2022-05-24T14:05:18Z</dcterms:created>
  <dcterms:modified xsi:type="dcterms:W3CDTF">2022-05-24T14:05:18Z</dcterms:modified>
</cp:coreProperties>
</file>